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358" r:id="rId3"/>
    <p:sldId id="373" r:id="rId4"/>
    <p:sldId id="372" r:id="rId5"/>
    <p:sldId id="364" r:id="rId6"/>
    <p:sldId id="370" r:id="rId7"/>
    <p:sldId id="369" r:id="rId8"/>
    <p:sldId id="374" r:id="rId9"/>
    <p:sldId id="375" r:id="rId10"/>
    <p:sldId id="264" r:id="rId11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E4D"/>
    <a:srgbClr val="009F7E"/>
    <a:srgbClr val="F3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3"/>
    <p:restoredTop sz="98401" autoAdjust="0"/>
  </p:normalViewPr>
  <p:slideViewPr>
    <p:cSldViewPr snapToGrid="0" snapToObjects="1">
      <p:cViewPr>
        <p:scale>
          <a:sx n="98" d="100"/>
          <a:sy n="98" d="100"/>
        </p:scale>
        <p:origin x="-390" y="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05/06/2019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9068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05/06/2019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425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05/06/2019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656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05/06/2019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163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05/06/2019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778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05/06/2019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981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05/06/2019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2836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05/06/2019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8120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05/06/2019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86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05/06/2019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591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05/06/2019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653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FBDA5-A939-8649-9768-7CBF4E1D9E9E}" type="datetimeFigureOut">
              <a:rPr lang="es-ES_tradnl" smtClean="0"/>
              <a:t>05/06/2019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517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89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04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164984" y="566666"/>
            <a:ext cx="2807595" cy="234395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FF0000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631064" y="4194218"/>
            <a:ext cx="7868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latin typeface="Comic Sans MS" panose="030F0702030302020204" pitchFamily="66" charset="0"/>
              </a:rPr>
              <a:t>Desarrollar </a:t>
            </a:r>
            <a:r>
              <a:rPr lang="es-CO" dirty="0">
                <a:latin typeface="Comic Sans MS" panose="030F0702030302020204" pitchFamily="66" charset="0"/>
              </a:rPr>
              <a:t>y fortalecer factores protectores para la salud y adopción de prácticas de cuidado en </a:t>
            </a:r>
            <a:r>
              <a:rPr lang="es-CO" dirty="0" smtClean="0">
                <a:latin typeface="Comic Sans MS" panose="030F0702030302020204" pitchFamily="66" charset="0"/>
              </a:rPr>
              <a:t>las personas y familias</a:t>
            </a:r>
          </a:p>
          <a:p>
            <a:pPr algn="just"/>
            <a:endParaRPr lang="es-CO" dirty="0" smtClean="0">
              <a:latin typeface="Comic Sans MS" panose="030F0702030302020204" pitchFamily="66" charset="0"/>
            </a:endParaRPr>
          </a:p>
          <a:p>
            <a:pPr algn="just"/>
            <a:r>
              <a:rPr lang="es-CO" dirty="0">
                <a:latin typeface="Comic Sans MS" panose="030F0702030302020204" pitchFamily="66" charset="0"/>
              </a:rPr>
              <a:t>G</a:t>
            </a:r>
            <a:r>
              <a:rPr lang="es-CO" dirty="0" smtClean="0">
                <a:latin typeface="Comic Sans MS" panose="030F0702030302020204" pitchFamily="66" charset="0"/>
              </a:rPr>
              <a:t>enerar </a:t>
            </a:r>
            <a:r>
              <a:rPr lang="es-CO" dirty="0">
                <a:latin typeface="Comic Sans MS" panose="030F0702030302020204" pitchFamily="66" charset="0"/>
              </a:rPr>
              <a:t>entornos saludables que favorezcan el desarrollo positivo de los manizaleños durante su curso de vida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31063" y="3618962"/>
            <a:ext cx="162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Comic Sans MS" panose="030F0702030302020204" pitchFamily="66" charset="0"/>
              </a:rPr>
              <a:t>OBJETIVOS</a:t>
            </a:r>
            <a:endParaRPr lang="es-CO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77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imagenes de maniz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7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164984" y="888645"/>
            <a:ext cx="2807595" cy="234395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FF0000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ombo 4"/>
          <p:cNvSpPr/>
          <p:nvPr/>
        </p:nvSpPr>
        <p:spPr>
          <a:xfrm>
            <a:off x="521596" y="888645"/>
            <a:ext cx="2498502" cy="2421228"/>
          </a:xfrm>
          <a:prstGeom prst="diamond">
            <a:avLst/>
          </a:prstGeom>
          <a:blipFill dpi="0" rotWithShape="1">
            <a:blip r:embed="rId4"/>
            <a:srcRect/>
            <a:stretch>
              <a:fillRect l="9000" t="7000" r="7000" b="37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ombo 5"/>
          <p:cNvSpPr/>
          <p:nvPr/>
        </p:nvSpPr>
        <p:spPr>
          <a:xfrm>
            <a:off x="1065730" y="3073761"/>
            <a:ext cx="2498502" cy="2421228"/>
          </a:xfrm>
          <a:prstGeom prst="diamond">
            <a:avLst/>
          </a:prstGeom>
          <a:blipFill dpi="0" rotWithShape="1">
            <a:blip r:embed="rId5"/>
            <a:srcRect/>
            <a:stretch>
              <a:fillRect l="14000" t="1000" r="15000" b="23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ombo 6"/>
          <p:cNvSpPr/>
          <p:nvPr/>
        </p:nvSpPr>
        <p:spPr>
          <a:xfrm>
            <a:off x="3319530" y="3614674"/>
            <a:ext cx="2498502" cy="2421228"/>
          </a:xfrm>
          <a:prstGeom prst="diamond">
            <a:avLst/>
          </a:prstGeom>
          <a:blipFill dpi="0" rotWithShape="1">
            <a:blip r:embed="rId6"/>
            <a:srcRect/>
            <a:stretch>
              <a:fillRect l="13000" t="9000" r="12000" b="12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ombo 7"/>
          <p:cNvSpPr/>
          <p:nvPr/>
        </p:nvSpPr>
        <p:spPr>
          <a:xfrm>
            <a:off x="6069170" y="888645"/>
            <a:ext cx="2498502" cy="2421228"/>
          </a:xfrm>
          <a:prstGeom prst="diamond">
            <a:avLst/>
          </a:prstGeom>
          <a:blipFill dpi="0" rotWithShape="1">
            <a:blip r:embed="rId7"/>
            <a:srcRect/>
            <a:stretch>
              <a:fillRect l="18000" t="2000" r="12000" b="28000"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ombo 8"/>
          <p:cNvSpPr/>
          <p:nvPr/>
        </p:nvSpPr>
        <p:spPr>
          <a:xfrm>
            <a:off x="5525036" y="3073761"/>
            <a:ext cx="2498502" cy="2421228"/>
          </a:xfrm>
          <a:prstGeom prst="diamond">
            <a:avLst/>
          </a:prstGeom>
          <a:blipFill dpi="0" rotWithShape="1">
            <a:blip r:embed="rId8"/>
            <a:srcRect/>
            <a:stretch>
              <a:fillRect l="14000" t="-1000" r="12000" b="23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231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n para imagenes de niÃ±os en la me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27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290501"/>
            <a:ext cx="81915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377440" y="241568"/>
            <a:ext cx="4088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TRABAJO EN RED</a:t>
            </a:r>
            <a:endParaRPr lang="es-C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Explosión 1"/>
          <p:cNvSpPr/>
          <p:nvPr/>
        </p:nvSpPr>
        <p:spPr>
          <a:xfrm>
            <a:off x="0" y="1188719"/>
            <a:ext cx="2717074" cy="135853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Actores  y organizaciones Comunitarias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Explosión 1"/>
          <p:cNvSpPr/>
          <p:nvPr/>
        </p:nvSpPr>
        <p:spPr>
          <a:xfrm>
            <a:off x="6426926" y="1188719"/>
            <a:ext cx="2717074" cy="135853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personas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03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096812"/>
              </p:ext>
            </p:extLst>
          </p:nvPr>
        </p:nvGraphicFramePr>
        <p:xfrm>
          <a:off x="104502" y="326575"/>
          <a:ext cx="5476844" cy="6206490"/>
        </p:xfrm>
        <a:graphic>
          <a:graphicData uri="http://schemas.openxmlformats.org/drawingml/2006/table">
            <a:tbl>
              <a:tblPr/>
              <a:tblGrid>
                <a:gridCol w="5476844"/>
              </a:tblGrid>
              <a:tr h="200025">
                <a:tc>
                  <a:txBody>
                    <a:bodyPr/>
                    <a:lstStyle/>
                    <a:p>
                      <a:pPr fontAlgn="ctr"/>
                      <a:r>
                        <a:rPr lang="es-CO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es-CO" sz="18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Trabajo en equipo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fontAlgn="ctr"/>
                      <a:r>
                        <a:rPr lang="es-CO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Actividad </a:t>
                      </a: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Física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fontAlgn="ctr"/>
                      <a:r>
                        <a:rPr lang="es-CO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Prevención </a:t>
                      </a: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consumo de tabaco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fontAlgn="ctr"/>
                      <a:r>
                        <a:rPr lang="es-CO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Prevención </a:t>
                      </a: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consumo de alcohol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fontAlgn="ctr"/>
                      <a:r>
                        <a:rPr lang="es-CO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Alimentación </a:t>
                      </a: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saludable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fontAlgn="ctr"/>
                      <a:r>
                        <a:rPr lang="es-CO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Sexualidad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fontAlgn="ctr"/>
                      <a:r>
                        <a:rPr lang="es-CO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Prevención y cuidados de</a:t>
                      </a:r>
                      <a:r>
                        <a:rPr lang="es-CO" sz="18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Enfermedades Respiratorias Agudas y Enfermedad Diarreica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fontAlgn="ctr"/>
                      <a:r>
                        <a:rPr lang="es-CO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Prevención </a:t>
                      </a: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Accidentes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fontAlgn="ctr"/>
                      <a:r>
                        <a:rPr lang="es-CO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Salud </a:t>
                      </a: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Bucal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fontAlgn="ctr"/>
                      <a:r>
                        <a:rPr lang="es-CO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10.Salud </a:t>
                      </a: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 y Auditiva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fontAlgn="ctr"/>
                      <a:r>
                        <a:rPr lang="es-CO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11.Autocuidado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fontAlgn="ctr"/>
                      <a:r>
                        <a:rPr lang="es-CO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12.Sentido </a:t>
                      </a: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Vida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fontAlgn="ctr"/>
                      <a:r>
                        <a:rPr lang="es-CO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13.Asertividad </a:t>
                      </a: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comunicación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fontAlgn="ctr"/>
                      <a:r>
                        <a:rPr lang="es-CO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14.Convivencia Escolar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fontAlgn="ctr"/>
                      <a:r>
                        <a:rPr lang="es-CO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15.Resolución </a:t>
                      </a: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Conflictos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fontAlgn="ctr"/>
                      <a:r>
                        <a:rPr lang="es-CO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16.Toma </a:t>
                      </a: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decisiones 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fontAlgn="ctr"/>
                      <a:r>
                        <a:rPr lang="es-CO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17.Hábitat </a:t>
                      </a: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Saludable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fontAlgn="ctr"/>
                      <a:r>
                        <a:rPr lang="es-CO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 Evaluación</a:t>
                      </a:r>
                      <a:r>
                        <a:rPr lang="es-CO" sz="18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certificación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346" y="1432664"/>
            <a:ext cx="3405899" cy="380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738101" y="5233238"/>
            <a:ext cx="2426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18 sesiones </a:t>
            </a:r>
          </a:p>
          <a:p>
            <a:pPr algn="ctr"/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2 horas cada una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204010" y="326575"/>
            <a:ext cx="2426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PROCESO DE FORMACIÓN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4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51196" y="2063691"/>
            <a:ext cx="69288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es-CO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CO" sz="8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7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81824" y="4885268"/>
            <a:ext cx="692883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CO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omunidades </a:t>
            </a:r>
            <a:r>
              <a:rPr lang="es-CO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CO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actores sociales y líderes formados </a:t>
            </a:r>
            <a:r>
              <a:rPr lang="es-CO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certificados en </a:t>
            </a:r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Estilos de Vida </a:t>
            </a:r>
            <a:r>
              <a:rPr lang="es-CO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Saludables</a:t>
            </a:r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Adopción de prácticas de autocuidado en </a:t>
            </a:r>
            <a:r>
              <a:rPr lang="es-CO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comunidad</a:t>
            </a:r>
            <a:endParaRPr lang="es-CO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ctr"/>
            <a:endParaRPr lang="es-CO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990" y="417690"/>
            <a:ext cx="47625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3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2572</TotalTime>
  <Words>145</Words>
  <Application>Microsoft Office PowerPoint</Application>
  <PresentationFormat>Presentación en pantalla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Rosalba Lorena Gonzalez Arias</cp:lastModifiedBy>
  <cp:revision>156</cp:revision>
  <dcterms:created xsi:type="dcterms:W3CDTF">2016-06-29T23:14:50Z</dcterms:created>
  <dcterms:modified xsi:type="dcterms:W3CDTF">2019-06-05T20:55:41Z</dcterms:modified>
</cp:coreProperties>
</file>