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4.xml" ContentType="application/vnd.openxmlformats-officedocument.themeOverr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5.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6.xml" ContentType="application/vnd.openxmlformats-officedocument.themeOverride+xml"/>
  <Override PartName="/ppt/theme/themeOverride7.xml" ContentType="application/vnd.openxmlformats-officedocument.themeOverr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Override8.xml" ContentType="application/vnd.openxmlformats-officedocument.themeOverr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heme/themeOverride9.xml" ContentType="application/vnd.openxmlformats-officedocument.themeOverride+xml"/>
  <Override PartName="/ppt/theme/themeOverride10.xml" ContentType="application/vnd.openxmlformats-officedocument.themeOverr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notesSlides/notesSlide3.xml" ContentType="application/vnd.openxmlformats-officedocument.presentationml.notesSlide+xml"/>
  <Override PartName="/ppt/theme/themeOverride14.xml" ContentType="application/vnd.openxmlformats-officedocument.themeOverr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heme/themeOverride15.xml" ContentType="application/vnd.openxmlformats-officedocument.themeOverr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heme/themeOverride16.xml" ContentType="application/vnd.openxmlformats-officedocument.themeOverr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heme/themeOverride17.xml" ContentType="application/vnd.openxmlformats-officedocument.themeOverr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heme/themeOverride26.xml" ContentType="application/vnd.openxmlformats-officedocument.themeOverr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notesSlides/notesSlide4.xml" ContentType="application/vnd.openxmlformats-officedocument.presentationml.notesSlide+xml"/>
  <Override PartName="/ppt/theme/themeOverride31.xml" ContentType="application/vnd.openxmlformats-officedocument.themeOverr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heme/themeOverride32.xml" ContentType="application/vnd.openxmlformats-officedocument.themeOverride+xml"/>
  <Override PartName="/ppt/notesSlides/notesSlide5.xml" ContentType="application/vnd.openxmlformats-officedocument.presentationml.notesSlide+xml"/>
  <Override PartName="/ppt/theme/themeOverride33.xml" ContentType="application/vnd.openxmlformats-officedocument.themeOverride+xml"/>
  <Override PartName="/ppt/notesSlides/notesSlide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theme/themeOverride34.xml" ContentType="application/vnd.openxmlformats-officedocument.themeOverr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theme/themeOverride35.xml" ContentType="application/vnd.openxmlformats-officedocument.themeOverride+xml"/>
  <Override PartName="/ppt/notesSlides/notesSlide7.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theme/themeOverride36.xml" ContentType="application/vnd.openxmlformats-officedocument.themeOverride+xml"/>
  <Override PartName="/ppt/notesSlides/notesSlide8.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theme/themeOverride37.xml" ContentType="application/vnd.openxmlformats-officedocument.themeOverr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theme/themeOverride38.xml" ContentType="application/vnd.openxmlformats-officedocument.themeOverr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theme/themeOverride39.xml" ContentType="application/vnd.openxmlformats-officedocument.themeOverr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theme/themeOverride40.xml" ContentType="application/vnd.openxmlformats-officedocument.themeOverr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theme/themeOverride41.xml" ContentType="application/vnd.openxmlformats-officedocument.themeOverr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theme/themeOverride42.xml" ContentType="application/vnd.openxmlformats-officedocument.themeOverr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theme/themeOverride43.xml" ContentType="application/vnd.openxmlformats-officedocument.themeOverride+xml"/>
  <Override PartName="/ppt/notesSlides/notesSlide9.xml" ContentType="application/vnd.openxmlformats-officedocument.presentationml.notesSlide+xml"/>
  <Override PartName="/ppt/theme/themeOverride44.xml" ContentType="application/vnd.openxmlformats-officedocument.themeOverride+xml"/>
  <Override PartName="/ppt/notesSlides/notesSlide10.xml" ContentType="application/vnd.openxmlformats-officedocument.presentationml.notesSlide+xml"/>
  <Override PartName="/ppt/theme/themeOverride45.xml" ContentType="application/vnd.openxmlformats-officedocument.themeOverr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theme/themeOverride46.xml" ContentType="application/vnd.openxmlformats-officedocument.themeOverride+xml"/>
  <Override PartName="/ppt/theme/themeOverride47.xml" ContentType="application/vnd.openxmlformats-officedocument.themeOverride+xml"/>
  <Override PartName="/ppt/notesSlides/notesSlide11.xml" ContentType="application/vnd.openxmlformats-officedocument.presentationml.notesSlide+xml"/>
  <Override PartName="/ppt/theme/themeOverride48.xml" ContentType="application/vnd.openxmlformats-officedocument.themeOverr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theme/themeOverride49.xml" ContentType="application/vnd.openxmlformats-officedocument.themeOverride+xml"/>
  <Override PartName="/ppt/theme/themeOverride50.xml" ContentType="application/vnd.openxmlformats-officedocument.themeOverr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theme/themeOverride51.xml" ContentType="application/vnd.openxmlformats-officedocument.themeOverride+xml"/>
  <Override PartName="/ppt/notesSlides/notesSlide12.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theme/themeOverride52.xml" ContentType="application/vnd.openxmlformats-officedocument.themeOverride+xml"/>
  <Override PartName="/ppt/notesSlides/notesSlide13.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theme/themeOverride53.xml" ContentType="application/vnd.openxmlformats-officedocument.themeOverride+xml"/>
  <Override PartName="/ppt/notesSlides/notesSlide14.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theme/themeOverride54.xml" ContentType="application/vnd.openxmlformats-officedocument.themeOverride+xml"/>
  <Override PartName="/ppt/notesSlides/notesSlide15.xml" ContentType="application/vnd.openxmlformats-officedocument.presentationml.notesSlide+xml"/>
  <Override PartName="/ppt/theme/themeOverride55.xml" ContentType="application/vnd.openxmlformats-officedocument.themeOverride+xml"/>
  <Override PartName="/ppt/notesSlides/notesSlide16.xml" ContentType="application/vnd.openxmlformats-officedocument.presentationml.notesSlide+xml"/>
  <Override PartName="/ppt/theme/themeOverride56.xml" ContentType="application/vnd.openxmlformats-officedocument.themeOverride+xml"/>
  <Override PartName="/ppt/notesSlides/notesSlide17.xml" ContentType="application/vnd.openxmlformats-officedocument.presentationml.notesSlide+xml"/>
  <Override PartName="/ppt/theme/themeOverride57.xml" ContentType="application/vnd.openxmlformats-officedocument.themeOverride+xml"/>
  <Override PartName="/ppt/notesSlides/notesSlide18.xml" ContentType="application/vnd.openxmlformats-officedocument.presentationml.notesSlide+xml"/>
  <Override PartName="/ppt/theme/themeOverride58.xml" ContentType="application/vnd.openxmlformats-officedocument.themeOverride+xml"/>
  <Override PartName="/ppt/notesSlides/notesSlide19.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theme/themeOverride59.xml" ContentType="application/vnd.openxmlformats-officedocument.themeOverride+xml"/>
  <Override PartName="/ppt/notesSlides/notesSlide20.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theme/themeOverride60.xml" ContentType="application/vnd.openxmlformats-officedocument.themeOverride+xml"/>
  <Override PartName="/ppt/notesSlides/notesSlide21.xml" ContentType="application/vnd.openxmlformats-officedocument.presentationml.notesSlide+xml"/>
  <Override PartName="/ppt/theme/themeOverride61.xml" ContentType="application/vnd.openxmlformats-officedocument.themeOverride+xml"/>
  <Override PartName="/ppt/notesSlides/notesSlide22.xml" ContentType="application/vnd.openxmlformats-officedocument.presentationml.notesSlide+xml"/>
  <Override PartName="/ppt/theme/themeOverride62.xml" ContentType="application/vnd.openxmlformats-officedocument.themeOverride+xml"/>
  <Override PartName="/ppt/notesSlides/notesSlide23.xml" ContentType="application/vnd.openxmlformats-officedocument.presentationml.notesSlide+xml"/>
  <Override PartName="/ppt/theme/themeOverride63.xml" ContentType="application/vnd.openxmlformats-officedocument.themeOverride+xml"/>
  <Override PartName="/ppt/notesSlides/notesSlide24.xml" ContentType="application/vnd.openxmlformats-officedocument.presentationml.notesSlide+xml"/>
  <Override PartName="/ppt/theme/themeOverride64.xml" ContentType="application/vnd.openxmlformats-officedocument.themeOverride+xml"/>
  <Override PartName="/ppt/notesSlides/notesSlide25.xml" ContentType="application/vnd.openxmlformats-officedocument.presentationml.notesSlide+xml"/>
  <Override PartName="/ppt/theme/themeOverride65.xml" ContentType="application/vnd.openxmlformats-officedocument.themeOverride+xml"/>
  <Override PartName="/ppt/notesSlides/notesSlide26.xml" ContentType="application/vnd.openxmlformats-officedocument.presentationml.notesSlide+xml"/>
  <Override PartName="/ppt/theme/themeOverride66.xml" ContentType="application/vnd.openxmlformats-officedocument.themeOverride+xml"/>
  <Override PartName="/ppt/notesSlides/notesSlide27.xml" ContentType="application/vnd.openxmlformats-officedocument.presentationml.notesSlide+xml"/>
  <Override PartName="/ppt/theme/themeOverride67.xml" ContentType="application/vnd.openxmlformats-officedocument.themeOverride+xml"/>
  <Override PartName="/ppt/notesSlides/notesSlide28.xml" ContentType="application/vnd.openxmlformats-officedocument.presentationml.notesSlide+xml"/>
  <Override PartName="/ppt/theme/themeOverride68.xml" ContentType="application/vnd.openxmlformats-officedocument.themeOverride+xml"/>
  <Override PartName="/ppt/notesSlides/notesSlide29.xml" ContentType="application/vnd.openxmlformats-officedocument.presentationml.notesSlide+xml"/>
  <Override PartName="/ppt/theme/themeOverride69.xml" ContentType="application/vnd.openxmlformats-officedocument.themeOverride+xml"/>
  <Override PartName="/ppt/notesSlides/notesSlide30.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theme/themeOverride70.xml" ContentType="application/vnd.openxmlformats-officedocument.themeOverride+xml"/>
  <Override PartName="/ppt/notesSlides/notesSlide31.xml" ContentType="application/vnd.openxmlformats-officedocument.presentationml.notesSlide+xml"/>
  <Override PartName="/ppt/theme/themeOverride71.xml" ContentType="application/vnd.openxmlformats-officedocument.themeOverride+xml"/>
  <Override PartName="/ppt/notesSlides/notesSlide32.xml" ContentType="application/vnd.openxmlformats-officedocument.presentationml.notesSlide+xml"/>
  <Override PartName="/ppt/theme/themeOverride72.xml" ContentType="application/vnd.openxmlformats-officedocument.themeOverride+xml"/>
  <Override PartName="/ppt/notesSlides/notesSlide33.xml" ContentType="application/vnd.openxmlformats-officedocument.presentationml.notesSlide+xml"/>
  <Override PartName="/ppt/theme/themeOverride73.xml" ContentType="application/vnd.openxmlformats-officedocument.themeOverride+xml"/>
  <Override PartName="/ppt/notesSlides/notesSlide34.xml" ContentType="application/vnd.openxmlformats-officedocument.presentationml.notesSlide+xml"/>
  <Override PartName="/ppt/theme/themeOverride74.xml" ContentType="application/vnd.openxmlformats-officedocument.themeOverride+xml"/>
  <Override PartName="/ppt/notesSlides/notesSlide35.xml" ContentType="application/vnd.openxmlformats-officedocument.presentationml.notesSlide+xml"/>
  <Override PartName="/ppt/theme/themeOverride75.xml" ContentType="application/vnd.openxmlformats-officedocument.themeOverride+xml"/>
  <Override PartName="/ppt/notesSlides/notesSlide36.xml" ContentType="application/vnd.openxmlformats-officedocument.presentationml.notesSlide+xml"/>
  <Override PartName="/ppt/theme/themeOverride76.xml" ContentType="application/vnd.openxmlformats-officedocument.themeOverride+xml"/>
  <Override PartName="/ppt/notesSlides/notesSlide37.xml" ContentType="application/vnd.openxmlformats-officedocument.presentationml.notesSlide+xml"/>
  <Override PartName="/ppt/theme/themeOverride77.xml" ContentType="application/vnd.openxmlformats-officedocument.themeOverride+xml"/>
  <Override PartName="/ppt/notesSlides/notesSlide38.xml" ContentType="application/vnd.openxmlformats-officedocument.presentationml.notesSlide+xml"/>
  <Override PartName="/ppt/theme/themeOverride78.xml" ContentType="application/vnd.openxmlformats-officedocument.themeOverride+xml"/>
  <Override PartName="/ppt/notesSlides/notesSlide39.xml" ContentType="application/vnd.openxmlformats-officedocument.presentationml.notesSlide+xml"/>
  <Override PartName="/ppt/theme/themeOverride79.xml" ContentType="application/vnd.openxmlformats-officedocument.themeOverride+xml"/>
  <Override PartName="/ppt/notesSlides/notesSlide40.xml" ContentType="application/vnd.openxmlformats-officedocument.presentationml.notesSlide+xml"/>
  <Override PartName="/ppt/theme/themeOverride80.xml" ContentType="application/vnd.openxmlformats-officedocument.themeOverride+xml"/>
  <Override PartName="/ppt/notesSlides/notesSlide41.xml" ContentType="application/vnd.openxmlformats-officedocument.presentationml.notesSlide+xml"/>
  <Override PartName="/ppt/theme/themeOverride81.xml" ContentType="application/vnd.openxmlformats-officedocument.themeOverride+xml"/>
  <Override PartName="/ppt/notesSlides/notesSlide42.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theme/themeOverride82.xml" ContentType="application/vnd.openxmlformats-officedocument.themeOverride+xml"/>
  <Override PartName="/ppt/notesSlides/notesSlide43.xml" ContentType="application/vnd.openxmlformats-officedocument.presentationml.notesSlide+xml"/>
  <Override PartName="/ppt/theme/themeOverride83.xml" ContentType="application/vnd.openxmlformats-officedocument.themeOverride+xml"/>
  <Override PartName="/ppt/notesSlides/notesSlide44.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theme/themeOverride84.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85.xml" ContentType="application/vnd.openxmlformats-officedocument.themeOverride+xml"/>
  <Override PartName="/ppt/notesSlides/notesSlide53.xml" ContentType="application/vnd.openxmlformats-officedocument.presentationml.notesSlide+xml"/>
  <Override PartName="/ppt/theme/themeOverride86.xml" ContentType="application/vnd.openxmlformats-officedocument.themeOverride+xml"/>
  <Override PartName="/ppt/notesSlides/notesSlide54.xml" ContentType="application/vnd.openxmlformats-officedocument.presentationml.notesSlide+xml"/>
  <Override PartName="/ppt/theme/themeOverride87.xml" ContentType="application/vnd.openxmlformats-officedocument.themeOverride+xml"/>
  <Override PartName="/ppt/notesSlides/notesSlide55.xml" ContentType="application/vnd.openxmlformats-officedocument.presentationml.notesSlide+xml"/>
  <Override PartName="/ppt/theme/themeOverride88.xml" ContentType="application/vnd.openxmlformats-officedocument.themeOverride+xml"/>
  <Override PartName="/ppt/notesSlides/notesSlide56.xml" ContentType="application/vnd.openxmlformats-officedocument.presentationml.notesSlide+xml"/>
  <Override PartName="/ppt/theme/themeOverride89.xml" ContentType="application/vnd.openxmlformats-officedocument.themeOverride+xml"/>
  <Override PartName="/ppt/notesSlides/notesSlide57.xml" ContentType="application/vnd.openxmlformats-officedocument.presentationml.notesSlide+xml"/>
  <Override PartName="/ppt/theme/themeOverride90.xml" ContentType="application/vnd.openxmlformats-officedocument.themeOverride+xml"/>
  <Override PartName="/ppt/notesSlides/notesSlide58.xml" ContentType="application/vnd.openxmlformats-officedocument.presentationml.notesSlide+xml"/>
  <Override PartName="/ppt/theme/themeOverride91.xml" ContentType="application/vnd.openxmlformats-officedocument.themeOverride+xml"/>
  <Override PartName="/ppt/notesSlides/notesSlide59.xml" ContentType="application/vnd.openxmlformats-officedocument.presentationml.notesSlide+xml"/>
  <Override PartName="/ppt/theme/themeOverride92.xml" ContentType="application/vnd.openxmlformats-officedocument.themeOverride+xml"/>
  <Override PartName="/ppt/notesSlides/notesSlide60.xml" ContentType="application/vnd.openxmlformats-officedocument.presentationml.notesSlide+xml"/>
  <Override PartName="/ppt/theme/themeOverride93.xml" ContentType="application/vnd.openxmlformats-officedocument.themeOverride+xml"/>
  <Override PartName="/ppt/notesSlides/notesSlide61.xml" ContentType="application/vnd.openxmlformats-officedocument.presentationml.notesSlide+xml"/>
  <Override PartName="/ppt/theme/themeOverride94.xml" ContentType="application/vnd.openxmlformats-officedocument.themeOverride+xml"/>
  <Override PartName="/ppt/notesSlides/notesSlide62.xml" ContentType="application/vnd.openxmlformats-officedocument.presentationml.notesSlide+xml"/>
  <Override PartName="/ppt/theme/themeOverride95.xml" ContentType="application/vnd.openxmlformats-officedocument.themeOverride+xml"/>
  <Override PartName="/ppt/notesSlides/notesSlide63.xml" ContentType="application/vnd.openxmlformats-officedocument.presentationml.notesSlide+xml"/>
  <Override PartName="/ppt/theme/themeOverride96.xml" ContentType="application/vnd.openxmlformats-officedocument.themeOverr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5">
  <p:sldMasterIdLst>
    <p:sldMasterId id="2147483669" r:id="rId1"/>
    <p:sldMasterId id="2147483688" r:id="rId2"/>
  </p:sldMasterIdLst>
  <p:notesMasterIdLst>
    <p:notesMasterId r:id="rId108"/>
  </p:notesMasterIdLst>
  <p:sldIdLst>
    <p:sldId id="820" r:id="rId3"/>
    <p:sldId id="345" r:id="rId4"/>
    <p:sldId id="389" r:id="rId5"/>
    <p:sldId id="282" r:id="rId6"/>
    <p:sldId id="375" r:id="rId7"/>
    <p:sldId id="390" r:id="rId8"/>
    <p:sldId id="379" r:id="rId9"/>
    <p:sldId id="745" r:id="rId10"/>
    <p:sldId id="795" r:id="rId11"/>
    <p:sldId id="746" r:id="rId12"/>
    <p:sldId id="287" r:id="rId13"/>
    <p:sldId id="752" r:id="rId14"/>
    <p:sldId id="290" r:id="rId15"/>
    <p:sldId id="382" r:id="rId16"/>
    <p:sldId id="269" r:id="rId17"/>
    <p:sldId id="261" r:id="rId18"/>
    <p:sldId id="366" r:id="rId19"/>
    <p:sldId id="367" r:id="rId20"/>
    <p:sldId id="356" r:id="rId21"/>
    <p:sldId id="753" r:id="rId22"/>
    <p:sldId id="754" r:id="rId23"/>
    <p:sldId id="374" r:id="rId24"/>
    <p:sldId id="368" r:id="rId25"/>
    <p:sldId id="369" r:id="rId26"/>
    <p:sldId id="310" r:id="rId27"/>
    <p:sldId id="266" r:id="rId28"/>
    <p:sldId id="259" r:id="rId29"/>
    <p:sldId id="357" r:id="rId30"/>
    <p:sldId id="358" r:id="rId31"/>
    <p:sldId id="359" r:id="rId32"/>
    <p:sldId id="279" r:id="rId33"/>
    <p:sldId id="759" r:id="rId34"/>
    <p:sldId id="757" r:id="rId35"/>
    <p:sldId id="762" r:id="rId36"/>
    <p:sldId id="765" r:id="rId37"/>
    <p:sldId id="777" r:id="rId38"/>
    <p:sldId id="385" r:id="rId39"/>
    <p:sldId id="267" r:id="rId40"/>
    <p:sldId id="274" r:id="rId41"/>
    <p:sldId id="264" r:id="rId42"/>
    <p:sldId id="263" r:id="rId43"/>
    <p:sldId id="275" r:id="rId44"/>
    <p:sldId id="276" r:id="rId45"/>
    <p:sldId id="776" r:id="rId46"/>
    <p:sldId id="815" r:id="rId47"/>
    <p:sldId id="381" r:id="rId48"/>
    <p:sldId id="758" r:id="rId49"/>
    <p:sldId id="764" r:id="rId50"/>
    <p:sldId id="270" r:id="rId51"/>
    <p:sldId id="760" r:id="rId52"/>
    <p:sldId id="761" r:id="rId53"/>
    <p:sldId id="773" r:id="rId54"/>
    <p:sldId id="386" r:id="rId55"/>
    <p:sldId id="807" r:id="rId56"/>
    <p:sldId id="789" r:id="rId57"/>
    <p:sldId id="796" r:id="rId58"/>
    <p:sldId id="797" r:id="rId59"/>
    <p:sldId id="790" r:id="rId60"/>
    <p:sldId id="814" r:id="rId61"/>
    <p:sldId id="788" r:id="rId62"/>
    <p:sldId id="812" r:id="rId63"/>
    <p:sldId id="787" r:id="rId64"/>
    <p:sldId id="786" r:id="rId65"/>
    <p:sldId id="784" r:id="rId66"/>
    <p:sldId id="811" r:id="rId67"/>
    <p:sldId id="810" r:id="rId68"/>
    <p:sldId id="763" r:id="rId69"/>
    <p:sldId id="774" r:id="rId70"/>
    <p:sldId id="775" r:id="rId71"/>
    <p:sldId id="262" r:id="rId72"/>
    <p:sldId id="780" r:id="rId73"/>
    <p:sldId id="792" r:id="rId74"/>
    <p:sldId id="766" r:id="rId75"/>
    <p:sldId id="768" r:id="rId76"/>
    <p:sldId id="772" r:id="rId77"/>
    <p:sldId id="769" r:id="rId78"/>
    <p:sldId id="816" r:id="rId79"/>
    <p:sldId id="817" r:id="rId80"/>
    <p:sldId id="767" r:id="rId81"/>
    <p:sldId id="770" r:id="rId82"/>
    <p:sldId id="798" r:id="rId83"/>
    <p:sldId id="801" r:id="rId84"/>
    <p:sldId id="806" r:id="rId85"/>
    <p:sldId id="802" r:id="rId86"/>
    <p:sldId id="803" r:id="rId87"/>
    <p:sldId id="818" r:id="rId88"/>
    <p:sldId id="278" r:id="rId89"/>
    <p:sldId id="819" r:id="rId90"/>
    <p:sldId id="273" r:id="rId91"/>
    <p:sldId id="280" r:id="rId92"/>
    <p:sldId id="281" r:id="rId93"/>
    <p:sldId id="283" r:id="rId94"/>
    <p:sldId id="799" r:id="rId95"/>
    <p:sldId id="805" r:id="rId96"/>
    <p:sldId id="804" r:id="rId97"/>
    <p:sldId id="791" r:id="rId98"/>
    <p:sldId id="793" r:id="rId99"/>
    <p:sldId id="771" r:id="rId100"/>
    <p:sldId id="808" r:id="rId101"/>
    <p:sldId id="783" r:id="rId102"/>
    <p:sldId id="809" r:id="rId103"/>
    <p:sldId id="782" r:id="rId104"/>
    <p:sldId id="779" r:id="rId105"/>
    <p:sldId id="794" r:id="rId106"/>
    <p:sldId id="821" r:id="rId10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26" autoAdjust="0"/>
    <p:restoredTop sz="94660"/>
  </p:normalViewPr>
  <p:slideViewPr>
    <p:cSldViewPr snapToGrid="0">
      <p:cViewPr>
        <p:scale>
          <a:sx n="75" d="100"/>
          <a:sy n="75" d="100"/>
        </p:scale>
        <p:origin x="54" y="5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ableStyles" Target="tableStyle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notesMaster" Target="notesMasters/notesMaster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presProps" Target="pres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theme" Target="theme/theme1.xml"/></Relationships>
</file>

<file path=ppt/diagrams/_rels/data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image" Target="../media/image28.png"/></Relationships>
</file>

<file path=ppt/diagrams/_rels/data1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image" Target="../media/image30.png"/><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diagrams/_rels/data18.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 Id="rId14" Type="http://schemas.openxmlformats.org/officeDocument/2006/relationships/image" Target="../media/image53.svg"/></Relationships>
</file>

<file path=ppt/diagrams/_rels/data29.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0.png"/><Relationship Id="rId18" Type="http://schemas.openxmlformats.org/officeDocument/2006/relationships/image" Target="../media/image75.sv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svg"/><Relationship Id="rId17" Type="http://schemas.openxmlformats.org/officeDocument/2006/relationships/image" Target="../media/image74.png"/><Relationship Id="rId2" Type="http://schemas.openxmlformats.org/officeDocument/2006/relationships/image" Target="../media/image59.svg"/><Relationship Id="rId16" Type="http://schemas.openxmlformats.org/officeDocument/2006/relationships/image" Target="../media/image73.svg"/><Relationship Id="rId1" Type="http://schemas.openxmlformats.org/officeDocument/2006/relationships/image" Target="../media/image58.png"/><Relationship Id="rId6" Type="http://schemas.openxmlformats.org/officeDocument/2006/relationships/image" Target="../media/image63.sv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 Id="rId14" Type="http://schemas.openxmlformats.org/officeDocument/2006/relationships/image" Target="../media/image71.svg"/></Relationships>
</file>

<file path=ppt/diagrams/_rels/data36.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image" Target="../media/image86.png"/><Relationship Id="rId1" Type="http://schemas.openxmlformats.org/officeDocument/2006/relationships/image" Target="../media/image85.png"/><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diagrams/_rels/data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diagrams/_rels/data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svg"/><Relationship Id="rId1" Type="http://schemas.openxmlformats.org/officeDocument/2006/relationships/image" Target="../media/image105.png"/><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108.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image" Target="../media/image28.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image" Target="../media/image33.png"/><Relationship Id="rId6" Type="http://schemas.openxmlformats.org/officeDocument/2006/relationships/image" Target="../media/image34.png"/><Relationship Id="rId5" Type="http://schemas.openxmlformats.org/officeDocument/2006/relationships/image" Target="../media/image35.png"/><Relationship Id="rId4" Type="http://schemas.openxmlformats.org/officeDocument/2006/relationships/image" Target="../media/image30.png"/></Relationships>
</file>

<file path=ppt/diagrams/_rels/drawing18.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 Id="rId14" Type="http://schemas.openxmlformats.org/officeDocument/2006/relationships/image" Target="../media/image53.svg"/></Relationships>
</file>

<file path=ppt/diagrams/_rels/drawing29.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0.png"/><Relationship Id="rId18" Type="http://schemas.openxmlformats.org/officeDocument/2006/relationships/image" Target="../media/image75.sv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svg"/><Relationship Id="rId17" Type="http://schemas.openxmlformats.org/officeDocument/2006/relationships/image" Target="../media/image74.png"/><Relationship Id="rId2" Type="http://schemas.openxmlformats.org/officeDocument/2006/relationships/image" Target="../media/image59.svg"/><Relationship Id="rId16" Type="http://schemas.openxmlformats.org/officeDocument/2006/relationships/image" Target="../media/image73.svg"/><Relationship Id="rId1" Type="http://schemas.openxmlformats.org/officeDocument/2006/relationships/image" Target="../media/image58.png"/><Relationship Id="rId6" Type="http://schemas.openxmlformats.org/officeDocument/2006/relationships/image" Target="../media/image63.sv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 Id="rId14" Type="http://schemas.openxmlformats.org/officeDocument/2006/relationships/image" Target="../media/image71.svg"/></Relationships>
</file>

<file path=ppt/diagrams/_rels/drawing36.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image" Target="../media/image86.png"/><Relationship Id="rId1" Type="http://schemas.openxmlformats.org/officeDocument/2006/relationships/image" Target="../media/image85.png"/><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diagrams/_rels/drawing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svg"/><Relationship Id="rId1" Type="http://schemas.openxmlformats.org/officeDocument/2006/relationships/image" Target="../media/image105.png"/><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108.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4AABE5-2DF7-41AE-A546-4963734CA950}" type="doc">
      <dgm:prSet loTypeId="urn:microsoft.com/office/officeart/2005/8/layout/chevron1" loCatId="process" qsTypeId="urn:microsoft.com/office/officeart/2005/8/quickstyle/simple1" qsCatId="simple" csTypeId="urn:microsoft.com/office/officeart/2005/8/colors/accent2_2" csCatId="accent2" phldr="1"/>
      <dgm:spPr/>
    </dgm:pt>
    <dgm:pt modelId="{BB441F56-898C-4C46-B09A-DF6F12E72524}">
      <dgm:prSet phldrT="[Texto]" custT="1"/>
      <dgm:spPr/>
      <dgm:t>
        <a:bodyPr/>
        <a:lstStyle/>
        <a:p>
          <a:r>
            <a:rPr lang="es-CO" sz="1400" dirty="0"/>
            <a:t>PROMOCION</a:t>
          </a:r>
        </a:p>
      </dgm:t>
    </dgm:pt>
    <dgm:pt modelId="{BE78031A-F843-4A05-BDC6-EAC42D48BA3C}" type="parTrans" cxnId="{EA56BD21-98F2-4C08-8EB0-C51780BED67B}">
      <dgm:prSet/>
      <dgm:spPr/>
      <dgm:t>
        <a:bodyPr/>
        <a:lstStyle/>
        <a:p>
          <a:endParaRPr lang="es-CO" sz="2400"/>
        </a:p>
      </dgm:t>
    </dgm:pt>
    <dgm:pt modelId="{823E7550-314B-4B8C-9F29-3BF59292215B}" type="sibTrans" cxnId="{EA56BD21-98F2-4C08-8EB0-C51780BED67B}">
      <dgm:prSet/>
      <dgm:spPr/>
      <dgm:t>
        <a:bodyPr/>
        <a:lstStyle/>
        <a:p>
          <a:endParaRPr lang="es-CO" sz="2400"/>
        </a:p>
      </dgm:t>
    </dgm:pt>
    <dgm:pt modelId="{9AF2A5BC-4D9C-47EB-BEAF-F74A1A84A63F}">
      <dgm:prSet phldrT="[Texto]" custT="1"/>
      <dgm:spPr/>
      <dgm:t>
        <a:bodyPr/>
        <a:lstStyle/>
        <a:p>
          <a:r>
            <a:rPr lang="es-CO" sz="1100" dirty="0"/>
            <a:t>MANTENIMIENTO</a:t>
          </a:r>
          <a:r>
            <a:rPr lang="es-CO" sz="1400" dirty="0"/>
            <a:t> DE LA SALUD</a:t>
          </a:r>
        </a:p>
      </dgm:t>
    </dgm:pt>
    <dgm:pt modelId="{602CE081-CD82-475E-8B2A-A70637CE8D34}" type="parTrans" cxnId="{367C1414-BE83-4C73-8D2B-6FA7395FC731}">
      <dgm:prSet/>
      <dgm:spPr/>
      <dgm:t>
        <a:bodyPr/>
        <a:lstStyle/>
        <a:p>
          <a:endParaRPr lang="es-CO" sz="2400"/>
        </a:p>
      </dgm:t>
    </dgm:pt>
    <dgm:pt modelId="{74D361D8-711C-4E05-92D4-56B9B535C60E}" type="sibTrans" cxnId="{367C1414-BE83-4C73-8D2B-6FA7395FC731}">
      <dgm:prSet/>
      <dgm:spPr/>
      <dgm:t>
        <a:bodyPr/>
        <a:lstStyle/>
        <a:p>
          <a:endParaRPr lang="es-CO" sz="2400"/>
        </a:p>
      </dgm:t>
    </dgm:pt>
    <dgm:pt modelId="{83F3CD44-0FC5-48AB-B22A-53B4AAEEACD2}">
      <dgm:prSet phldrT="[Texto]" custT="1"/>
      <dgm:spPr/>
      <dgm:t>
        <a:bodyPr/>
        <a:lstStyle/>
        <a:p>
          <a:r>
            <a:rPr lang="es-CO" sz="1400" dirty="0"/>
            <a:t>DIAGNÓSTICO</a:t>
          </a:r>
        </a:p>
      </dgm:t>
    </dgm:pt>
    <dgm:pt modelId="{0DAB9F62-34B5-4351-A55C-659F3C2830C6}" type="parTrans" cxnId="{F527A1BD-320A-4829-9CA9-29BA6967D1D9}">
      <dgm:prSet/>
      <dgm:spPr/>
      <dgm:t>
        <a:bodyPr/>
        <a:lstStyle/>
        <a:p>
          <a:endParaRPr lang="es-CO" sz="2400"/>
        </a:p>
      </dgm:t>
    </dgm:pt>
    <dgm:pt modelId="{E5C7596B-3D81-4A3D-ACB1-B1142D0080E5}" type="sibTrans" cxnId="{F527A1BD-320A-4829-9CA9-29BA6967D1D9}">
      <dgm:prSet/>
      <dgm:spPr/>
      <dgm:t>
        <a:bodyPr/>
        <a:lstStyle/>
        <a:p>
          <a:endParaRPr lang="es-CO" sz="2400"/>
        </a:p>
      </dgm:t>
    </dgm:pt>
    <dgm:pt modelId="{530AD09F-39C0-4E46-A371-D84641D092F9}">
      <dgm:prSet phldrT="[Texto]" custT="1"/>
      <dgm:spPr/>
      <dgm:t>
        <a:bodyPr/>
        <a:lstStyle/>
        <a:p>
          <a:r>
            <a:rPr lang="es-CO" sz="1400" dirty="0"/>
            <a:t>TRATAMIENTO</a:t>
          </a:r>
        </a:p>
      </dgm:t>
    </dgm:pt>
    <dgm:pt modelId="{8F5601E1-DFDC-4859-BE27-B80F3FCF7E03}" type="parTrans" cxnId="{C01AE50E-78BC-406C-8F23-706241DF9E1C}">
      <dgm:prSet/>
      <dgm:spPr/>
      <dgm:t>
        <a:bodyPr/>
        <a:lstStyle/>
        <a:p>
          <a:endParaRPr lang="es-CO" sz="2400"/>
        </a:p>
      </dgm:t>
    </dgm:pt>
    <dgm:pt modelId="{BF997FB1-9878-4FAA-857E-59B8AD517B27}" type="sibTrans" cxnId="{C01AE50E-78BC-406C-8F23-706241DF9E1C}">
      <dgm:prSet/>
      <dgm:spPr/>
      <dgm:t>
        <a:bodyPr/>
        <a:lstStyle/>
        <a:p>
          <a:endParaRPr lang="es-CO" sz="2400"/>
        </a:p>
      </dgm:t>
    </dgm:pt>
    <dgm:pt modelId="{024CDA3A-A809-4B1F-84B8-144D4DE25189}">
      <dgm:prSet phldrT="[Texto]" custT="1"/>
      <dgm:spPr/>
      <dgm:t>
        <a:bodyPr/>
        <a:lstStyle/>
        <a:p>
          <a:r>
            <a:rPr lang="es-CO" sz="1200" dirty="0"/>
            <a:t>REHABILITACION</a:t>
          </a:r>
        </a:p>
      </dgm:t>
    </dgm:pt>
    <dgm:pt modelId="{25A952AC-79D3-4795-A85C-9C209DF2C96F}" type="parTrans" cxnId="{2423785A-0A14-4BE3-9DEB-A68BC8ECEFC8}">
      <dgm:prSet/>
      <dgm:spPr/>
      <dgm:t>
        <a:bodyPr/>
        <a:lstStyle/>
        <a:p>
          <a:endParaRPr lang="es-CO" sz="2400"/>
        </a:p>
      </dgm:t>
    </dgm:pt>
    <dgm:pt modelId="{27354697-B184-49B3-AEA5-8CF9B7812C21}" type="sibTrans" cxnId="{2423785A-0A14-4BE3-9DEB-A68BC8ECEFC8}">
      <dgm:prSet/>
      <dgm:spPr/>
      <dgm:t>
        <a:bodyPr/>
        <a:lstStyle/>
        <a:p>
          <a:endParaRPr lang="es-CO" sz="2400"/>
        </a:p>
      </dgm:t>
    </dgm:pt>
    <dgm:pt modelId="{DEB38A07-81B5-4FD9-8F05-311694CC2516}">
      <dgm:prSet phldrT="[Texto]" custT="1"/>
      <dgm:spPr/>
      <dgm:t>
        <a:bodyPr/>
        <a:lstStyle/>
        <a:p>
          <a:r>
            <a:rPr lang="es-CO" sz="1400" dirty="0"/>
            <a:t>PALIACION</a:t>
          </a:r>
        </a:p>
      </dgm:t>
    </dgm:pt>
    <dgm:pt modelId="{233609D5-3218-4EA6-AECE-2C7F36C6A044}" type="parTrans" cxnId="{9EDA2E09-31B2-44D8-A4A6-BC45FC8E8C53}">
      <dgm:prSet/>
      <dgm:spPr/>
      <dgm:t>
        <a:bodyPr/>
        <a:lstStyle/>
        <a:p>
          <a:endParaRPr lang="es-CO" sz="2400"/>
        </a:p>
      </dgm:t>
    </dgm:pt>
    <dgm:pt modelId="{BE34BCDF-0C51-498C-BA69-73C7684B6B69}" type="sibTrans" cxnId="{9EDA2E09-31B2-44D8-A4A6-BC45FC8E8C53}">
      <dgm:prSet/>
      <dgm:spPr/>
      <dgm:t>
        <a:bodyPr/>
        <a:lstStyle/>
        <a:p>
          <a:endParaRPr lang="es-CO" sz="2400"/>
        </a:p>
      </dgm:t>
    </dgm:pt>
    <dgm:pt modelId="{E2913060-2101-4C44-BE61-C9E4B497B938}" type="pres">
      <dgm:prSet presAssocID="{C04AABE5-2DF7-41AE-A546-4963734CA950}" presName="Name0" presStyleCnt="0">
        <dgm:presLayoutVars>
          <dgm:dir/>
          <dgm:animLvl val="lvl"/>
          <dgm:resizeHandles val="exact"/>
        </dgm:presLayoutVars>
      </dgm:prSet>
      <dgm:spPr/>
    </dgm:pt>
    <dgm:pt modelId="{DD43337C-36D0-495A-B8EB-F70EFC21AAC0}" type="pres">
      <dgm:prSet presAssocID="{BB441F56-898C-4C46-B09A-DF6F12E72524}" presName="parTxOnly" presStyleLbl="node1" presStyleIdx="0" presStyleCnt="6">
        <dgm:presLayoutVars>
          <dgm:chMax val="0"/>
          <dgm:chPref val="0"/>
          <dgm:bulletEnabled val="1"/>
        </dgm:presLayoutVars>
      </dgm:prSet>
      <dgm:spPr/>
    </dgm:pt>
    <dgm:pt modelId="{D6013836-FC97-4A78-9FF0-2F835F3446A6}" type="pres">
      <dgm:prSet presAssocID="{823E7550-314B-4B8C-9F29-3BF59292215B}" presName="parTxOnlySpace" presStyleCnt="0"/>
      <dgm:spPr/>
    </dgm:pt>
    <dgm:pt modelId="{05104DD2-7C4E-4923-92D3-B6E0126AAC05}" type="pres">
      <dgm:prSet presAssocID="{9AF2A5BC-4D9C-47EB-BEAF-F74A1A84A63F}" presName="parTxOnly" presStyleLbl="node1" presStyleIdx="1" presStyleCnt="6">
        <dgm:presLayoutVars>
          <dgm:chMax val="0"/>
          <dgm:chPref val="0"/>
          <dgm:bulletEnabled val="1"/>
        </dgm:presLayoutVars>
      </dgm:prSet>
      <dgm:spPr/>
    </dgm:pt>
    <dgm:pt modelId="{73A02389-0342-40CD-9EB2-28701B944FE8}" type="pres">
      <dgm:prSet presAssocID="{74D361D8-711C-4E05-92D4-56B9B535C60E}" presName="parTxOnlySpace" presStyleCnt="0"/>
      <dgm:spPr/>
    </dgm:pt>
    <dgm:pt modelId="{BAE3F54E-2830-4D57-B2B0-5E73AE1AD621}" type="pres">
      <dgm:prSet presAssocID="{83F3CD44-0FC5-48AB-B22A-53B4AAEEACD2}" presName="parTxOnly" presStyleLbl="node1" presStyleIdx="2" presStyleCnt="6">
        <dgm:presLayoutVars>
          <dgm:chMax val="0"/>
          <dgm:chPref val="0"/>
          <dgm:bulletEnabled val="1"/>
        </dgm:presLayoutVars>
      </dgm:prSet>
      <dgm:spPr/>
    </dgm:pt>
    <dgm:pt modelId="{32CE2264-09FE-4CF2-9502-15B4E5D1472A}" type="pres">
      <dgm:prSet presAssocID="{E5C7596B-3D81-4A3D-ACB1-B1142D0080E5}" presName="parTxOnlySpace" presStyleCnt="0"/>
      <dgm:spPr/>
    </dgm:pt>
    <dgm:pt modelId="{D8D2F5D3-A0AD-4CA1-B8BB-8040E5B40ABC}" type="pres">
      <dgm:prSet presAssocID="{530AD09F-39C0-4E46-A371-D84641D092F9}" presName="parTxOnly" presStyleLbl="node1" presStyleIdx="3" presStyleCnt="6">
        <dgm:presLayoutVars>
          <dgm:chMax val="0"/>
          <dgm:chPref val="0"/>
          <dgm:bulletEnabled val="1"/>
        </dgm:presLayoutVars>
      </dgm:prSet>
      <dgm:spPr/>
    </dgm:pt>
    <dgm:pt modelId="{11B84850-F4C1-4B57-9B12-E6667193675A}" type="pres">
      <dgm:prSet presAssocID="{BF997FB1-9878-4FAA-857E-59B8AD517B27}" presName="parTxOnlySpace" presStyleCnt="0"/>
      <dgm:spPr/>
    </dgm:pt>
    <dgm:pt modelId="{E090D1E9-67AB-42EA-A116-7B3711323CA9}" type="pres">
      <dgm:prSet presAssocID="{024CDA3A-A809-4B1F-84B8-144D4DE25189}" presName="parTxOnly" presStyleLbl="node1" presStyleIdx="4" presStyleCnt="6">
        <dgm:presLayoutVars>
          <dgm:chMax val="0"/>
          <dgm:chPref val="0"/>
          <dgm:bulletEnabled val="1"/>
        </dgm:presLayoutVars>
      </dgm:prSet>
      <dgm:spPr/>
    </dgm:pt>
    <dgm:pt modelId="{46D27046-0540-4A0C-BB5C-83026EE442D4}" type="pres">
      <dgm:prSet presAssocID="{27354697-B184-49B3-AEA5-8CF9B7812C21}" presName="parTxOnlySpace" presStyleCnt="0"/>
      <dgm:spPr/>
    </dgm:pt>
    <dgm:pt modelId="{1F48EBB9-FCF2-4D2E-9E0E-50D73EA9BE15}" type="pres">
      <dgm:prSet presAssocID="{DEB38A07-81B5-4FD9-8F05-311694CC2516}" presName="parTxOnly" presStyleLbl="node1" presStyleIdx="5" presStyleCnt="6">
        <dgm:presLayoutVars>
          <dgm:chMax val="0"/>
          <dgm:chPref val="0"/>
          <dgm:bulletEnabled val="1"/>
        </dgm:presLayoutVars>
      </dgm:prSet>
      <dgm:spPr/>
    </dgm:pt>
  </dgm:ptLst>
  <dgm:cxnLst>
    <dgm:cxn modelId="{9EDA2E09-31B2-44D8-A4A6-BC45FC8E8C53}" srcId="{C04AABE5-2DF7-41AE-A546-4963734CA950}" destId="{DEB38A07-81B5-4FD9-8F05-311694CC2516}" srcOrd="5" destOrd="0" parTransId="{233609D5-3218-4EA6-AECE-2C7F36C6A044}" sibTransId="{BE34BCDF-0C51-498C-BA69-73C7684B6B69}"/>
    <dgm:cxn modelId="{92C92A0A-94DC-4141-A647-6BBBBCFAD5CF}" type="presOf" srcId="{9AF2A5BC-4D9C-47EB-BEAF-F74A1A84A63F}" destId="{05104DD2-7C4E-4923-92D3-B6E0126AAC05}" srcOrd="0" destOrd="0" presId="urn:microsoft.com/office/officeart/2005/8/layout/chevron1"/>
    <dgm:cxn modelId="{C01AE50E-78BC-406C-8F23-706241DF9E1C}" srcId="{C04AABE5-2DF7-41AE-A546-4963734CA950}" destId="{530AD09F-39C0-4E46-A371-D84641D092F9}" srcOrd="3" destOrd="0" parTransId="{8F5601E1-DFDC-4859-BE27-B80F3FCF7E03}" sibTransId="{BF997FB1-9878-4FAA-857E-59B8AD517B27}"/>
    <dgm:cxn modelId="{367C1414-BE83-4C73-8D2B-6FA7395FC731}" srcId="{C04AABE5-2DF7-41AE-A546-4963734CA950}" destId="{9AF2A5BC-4D9C-47EB-BEAF-F74A1A84A63F}" srcOrd="1" destOrd="0" parTransId="{602CE081-CD82-475E-8B2A-A70637CE8D34}" sibTransId="{74D361D8-711C-4E05-92D4-56B9B535C60E}"/>
    <dgm:cxn modelId="{EA56BD21-98F2-4C08-8EB0-C51780BED67B}" srcId="{C04AABE5-2DF7-41AE-A546-4963734CA950}" destId="{BB441F56-898C-4C46-B09A-DF6F12E72524}" srcOrd="0" destOrd="0" parTransId="{BE78031A-F843-4A05-BDC6-EAC42D48BA3C}" sibTransId="{823E7550-314B-4B8C-9F29-3BF59292215B}"/>
    <dgm:cxn modelId="{75BD9254-F720-468F-B79A-6059BEB85D13}" type="presOf" srcId="{C04AABE5-2DF7-41AE-A546-4963734CA950}" destId="{E2913060-2101-4C44-BE61-C9E4B497B938}" srcOrd="0" destOrd="0" presId="urn:microsoft.com/office/officeart/2005/8/layout/chevron1"/>
    <dgm:cxn modelId="{2423785A-0A14-4BE3-9DEB-A68BC8ECEFC8}" srcId="{C04AABE5-2DF7-41AE-A546-4963734CA950}" destId="{024CDA3A-A809-4B1F-84B8-144D4DE25189}" srcOrd="4" destOrd="0" parTransId="{25A952AC-79D3-4795-A85C-9C209DF2C96F}" sibTransId="{27354697-B184-49B3-AEA5-8CF9B7812C21}"/>
    <dgm:cxn modelId="{DFBF9D7A-48C1-4E0D-9CEA-696EA1E4D7A2}" type="presOf" srcId="{024CDA3A-A809-4B1F-84B8-144D4DE25189}" destId="{E090D1E9-67AB-42EA-A116-7B3711323CA9}" srcOrd="0" destOrd="0" presId="urn:microsoft.com/office/officeart/2005/8/layout/chevron1"/>
    <dgm:cxn modelId="{B62ED77C-309D-42B0-887C-87D253538022}" type="presOf" srcId="{83F3CD44-0FC5-48AB-B22A-53B4AAEEACD2}" destId="{BAE3F54E-2830-4D57-B2B0-5E73AE1AD621}" srcOrd="0" destOrd="0" presId="urn:microsoft.com/office/officeart/2005/8/layout/chevron1"/>
    <dgm:cxn modelId="{29E0DAAD-FA8B-4C11-AE17-7C89A1272911}" type="presOf" srcId="{BB441F56-898C-4C46-B09A-DF6F12E72524}" destId="{DD43337C-36D0-495A-B8EB-F70EFC21AAC0}" srcOrd="0" destOrd="0" presId="urn:microsoft.com/office/officeart/2005/8/layout/chevron1"/>
    <dgm:cxn modelId="{F527A1BD-320A-4829-9CA9-29BA6967D1D9}" srcId="{C04AABE5-2DF7-41AE-A546-4963734CA950}" destId="{83F3CD44-0FC5-48AB-B22A-53B4AAEEACD2}" srcOrd="2" destOrd="0" parTransId="{0DAB9F62-34B5-4351-A55C-659F3C2830C6}" sibTransId="{E5C7596B-3D81-4A3D-ACB1-B1142D0080E5}"/>
    <dgm:cxn modelId="{05FF9DDD-FF09-4FAC-A257-F2B9A3ECC888}" type="presOf" srcId="{DEB38A07-81B5-4FD9-8F05-311694CC2516}" destId="{1F48EBB9-FCF2-4D2E-9E0E-50D73EA9BE15}" srcOrd="0" destOrd="0" presId="urn:microsoft.com/office/officeart/2005/8/layout/chevron1"/>
    <dgm:cxn modelId="{4893DEE3-5030-4032-AD71-B6E5AC32D22C}" type="presOf" srcId="{530AD09F-39C0-4E46-A371-D84641D092F9}" destId="{D8D2F5D3-A0AD-4CA1-B8BB-8040E5B40ABC}" srcOrd="0" destOrd="0" presId="urn:microsoft.com/office/officeart/2005/8/layout/chevron1"/>
    <dgm:cxn modelId="{2767967E-480F-4B74-BA3F-C396C593FC2A}" type="presParOf" srcId="{E2913060-2101-4C44-BE61-C9E4B497B938}" destId="{DD43337C-36D0-495A-B8EB-F70EFC21AAC0}" srcOrd="0" destOrd="0" presId="urn:microsoft.com/office/officeart/2005/8/layout/chevron1"/>
    <dgm:cxn modelId="{4F8736CB-F437-433C-9B77-022580E7EBA0}" type="presParOf" srcId="{E2913060-2101-4C44-BE61-C9E4B497B938}" destId="{D6013836-FC97-4A78-9FF0-2F835F3446A6}" srcOrd="1" destOrd="0" presId="urn:microsoft.com/office/officeart/2005/8/layout/chevron1"/>
    <dgm:cxn modelId="{627382C4-7212-4B88-B291-603D7D8371EF}" type="presParOf" srcId="{E2913060-2101-4C44-BE61-C9E4B497B938}" destId="{05104DD2-7C4E-4923-92D3-B6E0126AAC05}" srcOrd="2" destOrd="0" presId="urn:microsoft.com/office/officeart/2005/8/layout/chevron1"/>
    <dgm:cxn modelId="{DDEFEC9D-5E96-45FF-B570-4AD31E763749}" type="presParOf" srcId="{E2913060-2101-4C44-BE61-C9E4B497B938}" destId="{73A02389-0342-40CD-9EB2-28701B944FE8}" srcOrd="3" destOrd="0" presId="urn:microsoft.com/office/officeart/2005/8/layout/chevron1"/>
    <dgm:cxn modelId="{F1F046EA-B126-467D-BCAB-8B022BE7729F}" type="presParOf" srcId="{E2913060-2101-4C44-BE61-C9E4B497B938}" destId="{BAE3F54E-2830-4D57-B2B0-5E73AE1AD621}" srcOrd="4" destOrd="0" presId="urn:microsoft.com/office/officeart/2005/8/layout/chevron1"/>
    <dgm:cxn modelId="{36B3D6E5-AB5C-4865-94FD-36CD71F81DB2}" type="presParOf" srcId="{E2913060-2101-4C44-BE61-C9E4B497B938}" destId="{32CE2264-09FE-4CF2-9502-15B4E5D1472A}" srcOrd="5" destOrd="0" presId="urn:microsoft.com/office/officeart/2005/8/layout/chevron1"/>
    <dgm:cxn modelId="{19BE8582-FFCD-4A29-9A0E-2E5482581823}" type="presParOf" srcId="{E2913060-2101-4C44-BE61-C9E4B497B938}" destId="{D8D2F5D3-A0AD-4CA1-B8BB-8040E5B40ABC}" srcOrd="6" destOrd="0" presId="urn:microsoft.com/office/officeart/2005/8/layout/chevron1"/>
    <dgm:cxn modelId="{41748BA7-749A-4DC7-8DDA-5AED48C20639}" type="presParOf" srcId="{E2913060-2101-4C44-BE61-C9E4B497B938}" destId="{11B84850-F4C1-4B57-9B12-E6667193675A}" srcOrd="7" destOrd="0" presId="urn:microsoft.com/office/officeart/2005/8/layout/chevron1"/>
    <dgm:cxn modelId="{807E929B-0F68-44AA-91EA-35D884DCCD44}" type="presParOf" srcId="{E2913060-2101-4C44-BE61-C9E4B497B938}" destId="{E090D1E9-67AB-42EA-A116-7B3711323CA9}" srcOrd="8" destOrd="0" presId="urn:microsoft.com/office/officeart/2005/8/layout/chevron1"/>
    <dgm:cxn modelId="{CE510D6C-EFB2-4B15-B29F-A67530295E9F}" type="presParOf" srcId="{E2913060-2101-4C44-BE61-C9E4B497B938}" destId="{46D27046-0540-4A0C-BB5C-83026EE442D4}" srcOrd="9" destOrd="0" presId="urn:microsoft.com/office/officeart/2005/8/layout/chevron1"/>
    <dgm:cxn modelId="{059E30F0-354E-47E1-9AF5-CE09ADFB0344}" type="presParOf" srcId="{E2913060-2101-4C44-BE61-C9E4B497B938}" destId="{1F48EBB9-FCF2-4D2E-9E0E-50D73EA9BE15}" srcOrd="10"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81F6C1C-9AB9-4072-A149-2B3F6597F595}" type="doc">
      <dgm:prSet loTypeId="urn:microsoft.com/office/officeart/2008/layout/HorizontalMultiLevelHierarchy" loCatId="hierarchy" qsTypeId="urn:microsoft.com/office/officeart/2005/8/quickstyle/simple1" qsCatId="simple" csTypeId="urn:microsoft.com/office/officeart/2005/8/colors/accent2_1" csCatId="accent2" phldr="1"/>
      <dgm:spPr/>
      <dgm:t>
        <a:bodyPr/>
        <a:lstStyle/>
        <a:p>
          <a:endParaRPr lang="es-CO"/>
        </a:p>
      </dgm:t>
    </dgm:pt>
    <dgm:pt modelId="{37C5AFDC-3F7C-4A4B-B650-DC114E9A4264}">
      <dgm:prSet phldrT="[Texto]"/>
      <dgm:spPr/>
      <dgm:t>
        <a:bodyPr/>
        <a:lstStyle/>
        <a:p>
          <a:r>
            <a:rPr lang="es-CO" dirty="0"/>
            <a:t>ACCIONES</a:t>
          </a:r>
        </a:p>
      </dgm:t>
    </dgm:pt>
    <dgm:pt modelId="{70D3091A-4A85-4026-AB26-D31555856F2C}" type="parTrans" cxnId="{EFEF91A7-F5C3-4FBE-9560-78A2804E319A}">
      <dgm:prSet/>
      <dgm:spPr/>
      <dgm:t>
        <a:bodyPr/>
        <a:lstStyle/>
        <a:p>
          <a:endParaRPr lang="es-CO"/>
        </a:p>
      </dgm:t>
    </dgm:pt>
    <dgm:pt modelId="{BCC21787-43C5-436C-9F16-277A7565276D}" type="sibTrans" cxnId="{EFEF91A7-F5C3-4FBE-9560-78A2804E319A}">
      <dgm:prSet/>
      <dgm:spPr/>
      <dgm:t>
        <a:bodyPr/>
        <a:lstStyle/>
        <a:p>
          <a:endParaRPr lang="es-CO"/>
        </a:p>
      </dgm:t>
    </dgm:pt>
    <dgm:pt modelId="{B5AD49FE-BE5C-48E3-9C16-E11B55A8863A}">
      <dgm:prSet phldrT="[Texto]"/>
      <dgm:spPr/>
      <dgm:t>
        <a:bodyPr/>
        <a:lstStyle/>
        <a:p>
          <a:r>
            <a:rPr lang="es-CO" dirty="0"/>
            <a:t>COMPETENCIAS DE LOS ACTORES</a:t>
          </a:r>
        </a:p>
      </dgm:t>
    </dgm:pt>
    <dgm:pt modelId="{65A60159-E96F-43B7-9CB0-563D58AA9694}" type="parTrans" cxnId="{930362F5-CFD7-48E2-AF83-E5E6E31372B0}">
      <dgm:prSet/>
      <dgm:spPr/>
      <dgm:t>
        <a:bodyPr/>
        <a:lstStyle/>
        <a:p>
          <a:endParaRPr lang="es-CO"/>
        </a:p>
      </dgm:t>
    </dgm:pt>
    <dgm:pt modelId="{093ED5F1-8452-414A-BC0F-490E06B866B5}" type="sibTrans" cxnId="{930362F5-CFD7-48E2-AF83-E5E6E31372B0}">
      <dgm:prSet/>
      <dgm:spPr/>
      <dgm:t>
        <a:bodyPr/>
        <a:lstStyle/>
        <a:p>
          <a:endParaRPr lang="es-CO"/>
        </a:p>
      </dgm:t>
    </dgm:pt>
    <dgm:pt modelId="{ECE5F015-F2F7-40BC-9BC9-12B2A6CD2CBA}">
      <dgm:prSet phldrT="[Texto]"/>
      <dgm:spPr/>
      <dgm:t>
        <a:bodyPr/>
        <a:lstStyle/>
        <a:p>
          <a:r>
            <a:rPr lang="es-CO" dirty="0"/>
            <a:t>PARTICIPACIÓN DE SECTORES Y ACTORES</a:t>
          </a:r>
        </a:p>
      </dgm:t>
    </dgm:pt>
    <dgm:pt modelId="{164CC271-256D-400D-98B2-96257EEE8FE4}" type="parTrans" cxnId="{D0E45225-7CCB-4B20-B707-0FC6FFA9AD6B}">
      <dgm:prSet/>
      <dgm:spPr/>
      <dgm:t>
        <a:bodyPr/>
        <a:lstStyle/>
        <a:p>
          <a:endParaRPr lang="es-CO"/>
        </a:p>
      </dgm:t>
    </dgm:pt>
    <dgm:pt modelId="{150A4507-406C-48E4-8274-0F3F3F0ECA08}" type="sibTrans" cxnId="{D0E45225-7CCB-4B20-B707-0FC6FFA9AD6B}">
      <dgm:prSet/>
      <dgm:spPr/>
      <dgm:t>
        <a:bodyPr/>
        <a:lstStyle/>
        <a:p>
          <a:endParaRPr lang="es-CO"/>
        </a:p>
      </dgm:t>
    </dgm:pt>
    <dgm:pt modelId="{9D88801D-C64E-4607-A193-7C3C09F35DE8}">
      <dgm:prSet phldrT="[Texto]"/>
      <dgm:spPr/>
      <dgm:t>
        <a:bodyPr/>
        <a:lstStyle/>
        <a:p>
          <a:r>
            <a:rPr lang="es-CO" dirty="0"/>
            <a:t>TRANSPARENCIA EN LAS DECISIONES, PLANIFICACIÓN Y EJECUCIÓN DE RECURSOS</a:t>
          </a:r>
        </a:p>
      </dgm:t>
    </dgm:pt>
    <dgm:pt modelId="{9FD325B3-68D0-44F0-96C5-F79A6E5C907A}" type="parTrans" cxnId="{4E934CC7-1338-4F4D-9814-307701DC5C9C}">
      <dgm:prSet/>
      <dgm:spPr/>
      <dgm:t>
        <a:bodyPr/>
        <a:lstStyle/>
        <a:p>
          <a:endParaRPr lang="es-CO"/>
        </a:p>
      </dgm:t>
    </dgm:pt>
    <dgm:pt modelId="{E3654AB4-E499-4BE3-8CE5-B926D7F81122}" type="sibTrans" cxnId="{4E934CC7-1338-4F4D-9814-307701DC5C9C}">
      <dgm:prSet/>
      <dgm:spPr/>
      <dgm:t>
        <a:bodyPr/>
        <a:lstStyle/>
        <a:p>
          <a:endParaRPr lang="es-CO"/>
        </a:p>
      </dgm:t>
    </dgm:pt>
    <dgm:pt modelId="{790A35B7-60CC-40B1-ACE0-E7074A9E0C50}" type="pres">
      <dgm:prSet presAssocID="{681F6C1C-9AB9-4072-A149-2B3F6597F595}" presName="Name0" presStyleCnt="0">
        <dgm:presLayoutVars>
          <dgm:chPref val="1"/>
          <dgm:dir/>
          <dgm:animOne val="branch"/>
          <dgm:animLvl val="lvl"/>
          <dgm:resizeHandles val="exact"/>
        </dgm:presLayoutVars>
      </dgm:prSet>
      <dgm:spPr/>
    </dgm:pt>
    <dgm:pt modelId="{166E4895-55CB-44FD-A255-F4F8A8C9D74B}" type="pres">
      <dgm:prSet presAssocID="{37C5AFDC-3F7C-4A4B-B650-DC114E9A4264}" presName="root1" presStyleCnt="0"/>
      <dgm:spPr/>
    </dgm:pt>
    <dgm:pt modelId="{30908714-8C1E-4ACA-BDA7-59890D26ABC7}" type="pres">
      <dgm:prSet presAssocID="{37C5AFDC-3F7C-4A4B-B650-DC114E9A4264}" presName="LevelOneTextNode" presStyleLbl="node0" presStyleIdx="0" presStyleCnt="1">
        <dgm:presLayoutVars>
          <dgm:chPref val="3"/>
        </dgm:presLayoutVars>
      </dgm:prSet>
      <dgm:spPr/>
    </dgm:pt>
    <dgm:pt modelId="{C9FEA6C9-1F94-4883-9076-1652B98A6D72}" type="pres">
      <dgm:prSet presAssocID="{37C5AFDC-3F7C-4A4B-B650-DC114E9A4264}" presName="level2hierChild" presStyleCnt="0"/>
      <dgm:spPr/>
    </dgm:pt>
    <dgm:pt modelId="{E6B15601-C4E8-4ECB-8342-725276F233D2}" type="pres">
      <dgm:prSet presAssocID="{65A60159-E96F-43B7-9CB0-563D58AA9694}" presName="conn2-1" presStyleLbl="parChTrans1D2" presStyleIdx="0" presStyleCnt="3"/>
      <dgm:spPr/>
    </dgm:pt>
    <dgm:pt modelId="{E1FBDED8-D1A5-4C31-AEC0-2444D5755521}" type="pres">
      <dgm:prSet presAssocID="{65A60159-E96F-43B7-9CB0-563D58AA9694}" presName="connTx" presStyleLbl="parChTrans1D2" presStyleIdx="0" presStyleCnt="3"/>
      <dgm:spPr/>
    </dgm:pt>
    <dgm:pt modelId="{8B500BAD-9E80-49C7-A6AC-F0FA5E95836F}" type="pres">
      <dgm:prSet presAssocID="{B5AD49FE-BE5C-48E3-9C16-E11B55A8863A}" presName="root2" presStyleCnt="0"/>
      <dgm:spPr/>
    </dgm:pt>
    <dgm:pt modelId="{832094AD-AA71-4F7D-A10C-2DFAC1EF715F}" type="pres">
      <dgm:prSet presAssocID="{B5AD49FE-BE5C-48E3-9C16-E11B55A8863A}" presName="LevelTwoTextNode" presStyleLbl="node2" presStyleIdx="0" presStyleCnt="3">
        <dgm:presLayoutVars>
          <dgm:chPref val="3"/>
        </dgm:presLayoutVars>
      </dgm:prSet>
      <dgm:spPr/>
    </dgm:pt>
    <dgm:pt modelId="{669ABD60-8CBE-4132-BB27-6E95E23FDBEC}" type="pres">
      <dgm:prSet presAssocID="{B5AD49FE-BE5C-48E3-9C16-E11B55A8863A}" presName="level3hierChild" presStyleCnt="0"/>
      <dgm:spPr/>
    </dgm:pt>
    <dgm:pt modelId="{864D82BA-8AE5-4A18-9E42-2D85399254FC}" type="pres">
      <dgm:prSet presAssocID="{164CC271-256D-400D-98B2-96257EEE8FE4}" presName="conn2-1" presStyleLbl="parChTrans1D2" presStyleIdx="1" presStyleCnt="3"/>
      <dgm:spPr/>
    </dgm:pt>
    <dgm:pt modelId="{AF4CD2A6-8BCC-4C86-B58E-12C48E71912B}" type="pres">
      <dgm:prSet presAssocID="{164CC271-256D-400D-98B2-96257EEE8FE4}" presName="connTx" presStyleLbl="parChTrans1D2" presStyleIdx="1" presStyleCnt="3"/>
      <dgm:spPr/>
    </dgm:pt>
    <dgm:pt modelId="{38854767-5826-4DAB-A236-3E304A68CA21}" type="pres">
      <dgm:prSet presAssocID="{ECE5F015-F2F7-40BC-9BC9-12B2A6CD2CBA}" presName="root2" presStyleCnt="0"/>
      <dgm:spPr/>
    </dgm:pt>
    <dgm:pt modelId="{632F3652-59A6-4F44-BD28-096929BF7FDC}" type="pres">
      <dgm:prSet presAssocID="{ECE5F015-F2F7-40BC-9BC9-12B2A6CD2CBA}" presName="LevelTwoTextNode" presStyleLbl="node2" presStyleIdx="1" presStyleCnt="3">
        <dgm:presLayoutVars>
          <dgm:chPref val="3"/>
        </dgm:presLayoutVars>
      </dgm:prSet>
      <dgm:spPr/>
    </dgm:pt>
    <dgm:pt modelId="{700F508C-8721-4B8D-9A20-B8EF285CED22}" type="pres">
      <dgm:prSet presAssocID="{ECE5F015-F2F7-40BC-9BC9-12B2A6CD2CBA}" presName="level3hierChild" presStyleCnt="0"/>
      <dgm:spPr/>
    </dgm:pt>
    <dgm:pt modelId="{2AB53160-C024-4CF0-B752-787425F67FC6}" type="pres">
      <dgm:prSet presAssocID="{9FD325B3-68D0-44F0-96C5-F79A6E5C907A}" presName="conn2-1" presStyleLbl="parChTrans1D2" presStyleIdx="2" presStyleCnt="3"/>
      <dgm:spPr/>
    </dgm:pt>
    <dgm:pt modelId="{DEBE6961-9815-4CD3-BA21-9494C8E9897B}" type="pres">
      <dgm:prSet presAssocID="{9FD325B3-68D0-44F0-96C5-F79A6E5C907A}" presName="connTx" presStyleLbl="parChTrans1D2" presStyleIdx="2" presStyleCnt="3"/>
      <dgm:spPr/>
    </dgm:pt>
    <dgm:pt modelId="{CEACC762-D0F3-42B6-A5FF-C8B4BD0DA58D}" type="pres">
      <dgm:prSet presAssocID="{9D88801D-C64E-4607-A193-7C3C09F35DE8}" presName="root2" presStyleCnt="0"/>
      <dgm:spPr/>
    </dgm:pt>
    <dgm:pt modelId="{1B3B2615-5338-4BE6-A99F-80A9FD6F50C1}" type="pres">
      <dgm:prSet presAssocID="{9D88801D-C64E-4607-A193-7C3C09F35DE8}" presName="LevelTwoTextNode" presStyleLbl="node2" presStyleIdx="2" presStyleCnt="3">
        <dgm:presLayoutVars>
          <dgm:chPref val="3"/>
        </dgm:presLayoutVars>
      </dgm:prSet>
      <dgm:spPr/>
    </dgm:pt>
    <dgm:pt modelId="{20361B24-8ABB-447C-B3A2-6EEE4E44CA57}" type="pres">
      <dgm:prSet presAssocID="{9D88801D-C64E-4607-A193-7C3C09F35DE8}" presName="level3hierChild" presStyleCnt="0"/>
      <dgm:spPr/>
    </dgm:pt>
  </dgm:ptLst>
  <dgm:cxnLst>
    <dgm:cxn modelId="{D245CD08-B49F-4154-8BD2-76B6F622344D}" type="presOf" srcId="{65A60159-E96F-43B7-9CB0-563D58AA9694}" destId="{E6B15601-C4E8-4ECB-8342-725276F233D2}" srcOrd="0" destOrd="0" presId="urn:microsoft.com/office/officeart/2008/layout/HorizontalMultiLevelHierarchy"/>
    <dgm:cxn modelId="{D0E45225-7CCB-4B20-B707-0FC6FFA9AD6B}" srcId="{37C5AFDC-3F7C-4A4B-B650-DC114E9A4264}" destId="{ECE5F015-F2F7-40BC-9BC9-12B2A6CD2CBA}" srcOrd="1" destOrd="0" parTransId="{164CC271-256D-400D-98B2-96257EEE8FE4}" sibTransId="{150A4507-406C-48E4-8274-0F3F3F0ECA08}"/>
    <dgm:cxn modelId="{F93C6A38-0E56-4A07-9B84-13B2A6AD59EB}" type="presOf" srcId="{37C5AFDC-3F7C-4A4B-B650-DC114E9A4264}" destId="{30908714-8C1E-4ACA-BDA7-59890D26ABC7}" srcOrd="0" destOrd="0" presId="urn:microsoft.com/office/officeart/2008/layout/HorizontalMultiLevelHierarchy"/>
    <dgm:cxn modelId="{10FFAC41-44D5-4929-8A92-1C4B03854BDE}" type="presOf" srcId="{164CC271-256D-400D-98B2-96257EEE8FE4}" destId="{864D82BA-8AE5-4A18-9E42-2D85399254FC}" srcOrd="0" destOrd="0" presId="urn:microsoft.com/office/officeart/2008/layout/HorizontalMultiLevelHierarchy"/>
    <dgm:cxn modelId="{EFEF91A7-F5C3-4FBE-9560-78A2804E319A}" srcId="{681F6C1C-9AB9-4072-A149-2B3F6597F595}" destId="{37C5AFDC-3F7C-4A4B-B650-DC114E9A4264}" srcOrd="0" destOrd="0" parTransId="{70D3091A-4A85-4026-AB26-D31555856F2C}" sibTransId="{BCC21787-43C5-436C-9F16-277A7565276D}"/>
    <dgm:cxn modelId="{05FAD4AE-3FA5-40D8-97DF-F0DF6A5C93BD}" type="presOf" srcId="{164CC271-256D-400D-98B2-96257EEE8FE4}" destId="{AF4CD2A6-8BCC-4C86-B58E-12C48E71912B}" srcOrd="1" destOrd="0" presId="urn:microsoft.com/office/officeart/2008/layout/HorizontalMultiLevelHierarchy"/>
    <dgm:cxn modelId="{F0B472BF-EF8C-4BE4-9D62-658D100E5012}" type="presOf" srcId="{9D88801D-C64E-4607-A193-7C3C09F35DE8}" destId="{1B3B2615-5338-4BE6-A99F-80A9FD6F50C1}" srcOrd="0" destOrd="0" presId="urn:microsoft.com/office/officeart/2008/layout/HorizontalMultiLevelHierarchy"/>
    <dgm:cxn modelId="{2702FAC5-42A6-4B46-8C0D-9C8690247532}" type="presOf" srcId="{ECE5F015-F2F7-40BC-9BC9-12B2A6CD2CBA}" destId="{632F3652-59A6-4F44-BD28-096929BF7FDC}" srcOrd="0" destOrd="0" presId="urn:microsoft.com/office/officeart/2008/layout/HorizontalMultiLevelHierarchy"/>
    <dgm:cxn modelId="{4E934CC7-1338-4F4D-9814-307701DC5C9C}" srcId="{37C5AFDC-3F7C-4A4B-B650-DC114E9A4264}" destId="{9D88801D-C64E-4607-A193-7C3C09F35DE8}" srcOrd="2" destOrd="0" parTransId="{9FD325B3-68D0-44F0-96C5-F79A6E5C907A}" sibTransId="{E3654AB4-E499-4BE3-8CE5-B926D7F81122}"/>
    <dgm:cxn modelId="{26731ECD-7C12-4D84-8A8E-94996812D47C}" type="presOf" srcId="{681F6C1C-9AB9-4072-A149-2B3F6597F595}" destId="{790A35B7-60CC-40B1-ACE0-E7074A9E0C50}" srcOrd="0" destOrd="0" presId="urn:microsoft.com/office/officeart/2008/layout/HorizontalMultiLevelHierarchy"/>
    <dgm:cxn modelId="{F64E10D7-4373-4F2C-AD98-9408AB4C12EA}" type="presOf" srcId="{9FD325B3-68D0-44F0-96C5-F79A6E5C907A}" destId="{2AB53160-C024-4CF0-B752-787425F67FC6}" srcOrd="0" destOrd="0" presId="urn:microsoft.com/office/officeart/2008/layout/HorizontalMultiLevelHierarchy"/>
    <dgm:cxn modelId="{FF5920D8-EC58-4E75-AEBD-AA93954A5F3F}" type="presOf" srcId="{65A60159-E96F-43B7-9CB0-563D58AA9694}" destId="{E1FBDED8-D1A5-4C31-AEC0-2444D5755521}" srcOrd="1" destOrd="0" presId="urn:microsoft.com/office/officeart/2008/layout/HorizontalMultiLevelHierarchy"/>
    <dgm:cxn modelId="{6F79FDD9-3378-40E7-A94A-B2B1814A455E}" type="presOf" srcId="{9FD325B3-68D0-44F0-96C5-F79A6E5C907A}" destId="{DEBE6961-9815-4CD3-BA21-9494C8E9897B}" srcOrd="1" destOrd="0" presId="urn:microsoft.com/office/officeart/2008/layout/HorizontalMultiLevelHierarchy"/>
    <dgm:cxn modelId="{E3479BDD-BEE2-4CD0-8B81-DBB7FD54D2CD}" type="presOf" srcId="{B5AD49FE-BE5C-48E3-9C16-E11B55A8863A}" destId="{832094AD-AA71-4F7D-A10C-2DFAC1EF715F}" srcOrd="0" destOrd="0" presId="urn:microsoft.com/office/officeart/2008/layout/HorizontalMultiLevelHierarchy"/>
    <dgm:cxn modelId="{930362F5-CFD7-48E2-AF83-E5E6E31372B0}" srcId="{37C5AFDC-3F7C-4A4B-B650-DC114E9A4264}" destId="{B5AD49FE-BE5C-48E3-9C16-E11B55A8863A}" srcOrd="0" destOrd="0" parTransId="{65A60159-E96F-43B7-9CB0-563D58AA9694}" sibTransId="{093ED5F1-8452-414A-BC0F-490E06B866B5}"/>
    <dgm:cxn modelId="{8E9576B9-0EBC-48F9-842B-91EA002C6B38}" type="presParOf" srcId="{790A35B7-60CC-40B1-ACE0-E7074A9E0C50}" destId="{166E4895-55CB-44FD-A255-F4F8A8C9D74B}" srcOrd="0" destOrd="0" presId="urn:microsoft.com/office/officeart/2008/layout/HorizontalMultiLevelHierarchy"/>
    <dgm:cxn modelId="{E1DE9758-8E6F-4A37-8FBC-0C95BE55FA18}" type="presParOf" srcId="{166E4895-55CB-44FD-A255-F4F8A8C9D74B}" destId="{30908714-8C1E-4ACA-BDA7-59890D26ABC7}" srcOrd="0" destOrd="0" presId="urn:microsoft.com/office/officeart/2008/layout/HorizontalMultiLevelHierarchy"/>
    <dgm:cxn modelId="{658D9E89-98E5-4CB8-95D1-FE1F5E531B23}" type="presParOf" srcId="{166E4895-55CB-44FD-A255-F4F8A8C9D74B}" destId="{C9FEA6C9-1F94-4883-9076-1652B98A6D72}" srcOrd="1" destOrd="0" presId="urn:microsoft.com/office/officeart/2008/layout/HorizontalMultiLevelHierarchy"/>
    <dgm:cxn modelId="{D13AC0BB-1660-4B58-8233-F5376CDBAF58}" type="presParOf" srcId="{C9FEA6C9-1F94-4883-9076-1652B98A6D72}" destId="{E6B15601-C4E8-4ECB-8342-725276F233D2}" srcOrd="0" destOrd="0" presId="urn:microsoft.com/office/officeart/2008/layout/HorizontalMultiLevelHierarchy"/>
    <dgm:cxn modelId="{9FA04630-21DC-431B-8FAF-3AC0A2530275}" type="presParOf" srcId="{E6B15601-C4E8-4ECB-8342-725276F233D2}" destId="{E1FBDED8-D1A5-4C31-AEC0-2444D5755521}" srcOrd="0" destOrd="0" presId="urn:microsoft.com/office/officeart/2008/layout/HorizontalMultiLevelHierarchy"/>
    <dgm:cxn modelId="{87D188D9-4D9E-45D9-B9A3-8F9EF992F2C2}" type="presParOf" srcId="{C9FEA6C9-1F94-4883-9076-1652B98A6D72}" destId="{8B500BAD-9E80-49C7-A6AC-F0FA5E95836F}" srcOrd="1" destOrd="0" presId="urn:microsoft.com/office/officeart/2008/layout/HorizontalMultiLevelHierarchy"/>
    <dgm:cxn modelId="{CFD5788A-0E4D-4FDC-A1BD-9634EFC92E6F}" type="presParOf" srcId="{8B500BAD-9E80-49C7-A6AC-F0FA5E95836F}" destId="{832094AD-AA71-4F7D-A10C-2DFAC1EF715F}" srcOrd="0" destOrd="0" presId="urn:microsoft.com/office/officeart/2008/layout/HorizontalMultiLevelHierarchy"/>
    <dgm:cxn modelId="{42A594CC-5954-49C6-997F-D007C7687724}" type="presParOf" srcId="{8B500BAD-9E80-49C7-A6AC-F0FA5E95836F}" destId="{669ABD60-8CBE-4132-BB27-6E95E23FDBEC}" srcOrd="1" destOrd="0" presId="urn:microsoft.com/office/officeart/2008/layout/HorizontalMultiLevelHierarchy"/>
    <dgm:cxn modelId="{B7D16857-540E-44A9-BC63-818D5BEAB124}" type="presParOf" srcId="{C9FEA6C9-1F94-4883-9076-1652B98A6D72}" destId="{864D82BA-8AE5-4A18-9E42-2D85399254FC}" srcOrd="2" destOrd="0" presId="urn:microsoft.com/office/officeart/2008/layout/HorizontalMultiLevelHierarchy"/>
    <dgm:cxn modelId="{8A169722-AAD5-46CF-866D-58B765BD5CFA}" type="presParOf" srcId="{864D82BA-8AE5-4A18-9E42-2D85399254FC}" destId="{AF4CD2A6-8BCC-4C86-B58E-12C48E71912B}" srcOrd="0" destOrd="0" presId="urn:microsoft.com/office/officeart/2008/layout/HorizontalMultiLevelHierarchy"/>
    <dgm:cxn modelId="{3590B2A3-6747-4475-8621-B8B3ACFA5AAD}" type="presParOf" srcId="{C9FEA6C9-1F94-4883-9076-1652B98A6D72}" destId="{38854767-5826-4DAB-A236-3E304A68CA21}" srcOrd="3" destOrd="0" presId="urn:microsoft.com/office/officeart/2008/layout/HorizontalMultiLevelHierarchy"/>
    <dgm:cxn modelId="{17D305D3-BEFB-4D7E-B9BE-E0C9A3CCAA0F}" type="presParOf" srcId="{38854767-5826-4DAB-A236-3E304A68CA21}" destId="{632F3652-59A6-4F44-BD28-096929BF7FDC}" srcOrd="0" destOrd="0" presId="urn:microsoft.com/office/officeart/2008/layout/HorizontalMultiLevelHierarchy"/>
    <dgm:cxn modelId="{32C1DE00-71D4-4555-B57F-69FCC0B0A158}" type="presParOf" srcId="{38854767-5826-4DAB-A236-3E304A68CA21}" destId="{700F508C-8721-4B8D-9A20-B8EF285CED22}" srcOrd="1" destOrd="0" presId="urn:microsoft.com/office/officeart/2008/layout/HorizontalMultiLevelHierarchy"/>
    <dgm:cxn modelId="{40EBBBA1-015B-49C0-B12E-F77CE5AD47B8}" type="presParOf" srcId="{C9FEA6C9-1F94-4883-9076-1652B98A6D72}" destId="{2AB53160-C024-4CF0-B752-787425F67FC6}" srcOrd="4" destOrd="0" presId="urn:microsoft.com/office/officeart/2008/layout/HorizontalMultiLevelHierarchy"/>
    <dgm:cxn modelId="{627545F3-E295-44CC-B638-9BB8C2E2D9FC}" type="presParOf" srcId="{2AB53160-C024-4CF0-B752-787425F67FC6}" destId="{DEBE6961-9815-4CD3-BA21-9494C8E9897B}" srcOrd="0" destOrd="0" presId="urn:microsoft.com/office/officeart/2008/layout/HorizontalMultiLevelHierarchy"/>
    <dgm:cxn modelId="{7BE68BB0-0E02-49CB-9380-C2EB698C1124}" type="presParOf" srcId="{C9FEA6C9-1F94-4883-9076-1652B98A6D72}" destId="{CEACC762-D0F3-42B6-A5FF-C8B4BD0DA58D}" srcOrd="5" destOrd="0" presId="urn:microsoft.com/office/officeart/2008/layout/HorizontalMultiLevelHierarchy"/>
    <dgm:cxn modelId="{DED17E10-06A0-42E4-8A19-554002438CD0}" type="presParOf" srcId="{CEACC762-D0F3-42B6-A5FF-C8B4BD0DA58D}" destId="{1B3B2615-5338-4BE6-A99F-80A9FD6F50C1}" srcOrd="0" destOrd="0" presId="urn:microsoft.com/office/officeart/2008/layout/HorizontalMultiLevelHierarchy"/>
    <dgm:cxn modelId="{8BB64D4D-285C-4E00-A4BA-F1F6DDBEAB51}" type="presParOf" srcId="{CEACC762-D0F3-42B6-A5FF-C8B4BD0DA58D}" destId="{20361B24-8ABB-447C-B3A2-6EEE4E44CA57}" srcOrd="1" destOrd="0" presId="urn:microsoft.com/office/officeart/2008/layout/HorizontalMultiLevelHierarchy"/>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81F6C1C-9AB9-4072-A149-2B3F6597F595}" type="doc">
      <dgm:prSet loTypeId="urn:microsoft.com/office/officeart/2008/layout/HorizontalMultiLevelHierarchy" loCatId="hierarchy" qsTypeId="urn:microsoft.com/office/officeart/2005/8/quickstyle/simple1" qsCatId="simple" csTypeId="urn:microsoft.com/office/officeart/2005/8/colors/accent5_5" csCatId="accent5" phldr="1"/>
      <dgm:spPr/>
      <dgm:t>
        <a:bodyPr/>
        <a:lstStyle/>
        <a:p>
          <a:endParaRPr lang="es-CO"/>
        </a:p>
      </dgm:t>
    </dgm:pt>
    <dgm:pt modelId="{37C5AFDC-3F7C-4A4B-B650-DC114E9A4264}">
      <dgm:prSet phldrT="[Texto]"/>
      <dgm:spPr/>
      <dgm:t>
        <a:bodyPr/>
        <a:lstStyle/>
        <a:p>
          <a:r>
            <a:rPr lang="es-CO" dirty="0"/>
            <a:t>ACCIONES</a:t>
          </a:r>
        </a:p>
      </dgm:t>
    </dgm:pt>
    <dgm:pt modelId="{70D3091A-4A85-4026-AB26-D31555856F2C}" type="parTrans" cxnId="{EFEF91A7-F5C3-4FBE-9560-78A2804E319A}">
      <dgm:prSet/>
      <dgm:spPr/>
      <dgm:t>
        <a:bodyPr/>
        <a:lstStyle/>
        <a:p>
          <a:endParaRPr lang="es-CO"/>
        </a:p>
      </dgm:t>
    </dgm:pt>
    <dgm:pt modelId="{BCC21787-43C5-436C-9F16-277A7565276D}" type="sibTrans" cxnId="{EFEF91A7-F5C3-4FBE-9560-78A2804E319A}">
      <dgm:prSet/>
      <dgm:spPr/>
      <dgm:t>
        <a:bodyPr/>
        <a:lstStyle/>
        <a:p>
          <a:endParaRPr lang="es-CO"/>
        </a:p>
      </dgm:t>
    </dgm:pt>
    <dgm:pt modelId="{B5AD49FE-BE5C-48E3-9C16-E11B55A8863A}">
      <dgm:prSet phldrT="[Texto]"/>
      <dgm:spPr/>
      <dgm:t>
        <a:bodyPr/>
        <a:lstStyle/>
        <a:p>
          <a:r>
            <a:rPr lang="es-CO" dirty="0"/>
            <a:t>GESTIÓN POLÍTICA</a:t>
          </a:r>
        </a:p>
      </dgm:t>
    </dgm:pt>
    <dgm:pt modelId="{65A60159-E96F-43B7-9CB0-563D58AA9694}" type="parTrans" cxnId="{930362F5-CFD7-48E2-AF83-E5E6E31372B0}">
      <dgm:prSet/>
      <dgm:spPr/>
      <dgm:t>
        <a:bodyPr/>
        <a:lstStyle/>
        <a:p>
          <a:endParaRPr lang="es-CO"/>
        </a:p>
      </dgm:t>
    </dgm:pt>
    <dgm:pt modelId="{093ED5F1-8452-414A-BC0F-490E06B866B5}" type="sibTrans" cxnId="{930362F5-CFD7-48E2-AF83-E5E6E31372B0}">
      <dgm:prSet/>
      <dgm:spPr/>
      <dgm:t>
        <a:bodyPr/>
        <a:lstStyle/>
        <a:p>
          <a:endParaRPr lang="es-CO"/>
        </a:p>
      </dgm:t>
    </dgm:pt>
    <dgm:pt modelId="{ECE5F015-F2F7-40BC-9BC9-12B2A6CD2CBA}">
      <dgm:prSet phldrT="[Texto]"/>
      <dgm:spPr/>
      <dgm:t>
        <a:bodyPr/>
        <a:lstStyle/>
        <a:p>
          <a:r>
            <a:rPr lang="es-MX" dirty="0"/>
            <a:t>COORDIANCIÓN INTERSECTORIAL</a:t>
          </a:r>
        </a:p>
      </dgm:t>
    </dgm:pt>
    <dgm:pt modelId="{164CC271-256D-400D-98B2-96257EEE8FE4}" type="parTrans" cxnId="{D0E45225-7CCB-4B20-B707-0FC6FFA9AD6B}">
      <dgm:prSet/>
      <dgm:spPr/>
      <dgm:t>
        <a:bodyPr/>
        <a:lstStyle/>
        <a:p>
          <a:endParaRPr lang="es-CO"/>
        </a:p>
      </dgm:t>
    </dgm:pt>
    <dgm:pt modelId="{150A4507-406C-48E4-8274-0F3F3F0ECA08}" type="sibTrans" cxnId="{D0E45225-7CCB-4B20-B707-0FC6FFA9AD6B}">
      <dgm:prSet/>
      <dgm:spPr/>
      <dgm:t>
        <a:bodyPr/>
        <a:lstStyle/>
        <a:p>
          <a:endParaRPr lang="es-CO"/>
        </a:p>
      </dgm:t>
    </dgm:pt>
    <dgm:pt modelId="{0A9603ED-A8B5-4166-96A9-F62D4DD99735}">
      <dgm:prSet phldrT="[Texto]"/>
      <dgm:spPr/>
      <dgm:t>
        <a:bodyPr/>
        <a:lstStyle/>
        <a:p>
          <a:r>
            <a:rPr lang="es-MX" dirty="0"/>
            <a:t>GESTIÓN DEL CONOCIMIENTO</a:t>
          </a:r>
        </a:p>
      </dgm:t>
    </dgm:pt>
    <dgm:pt modelId="{27C9565C-B75A-4C0A-BDB1-FE382064B455}" type="parTrans" cxnId="{F125DF08-7623-400C-AB64-57261B23E7CA}">
      <dgm:prSet/>
      <dgm:spPr/>
      <dgm:t>
        <a:bodyPr/>
        <a:lstStyle/>
        <a:p>
          <a:endParaRPr lang="es-CO"/>
        </a:p>
      </dgm:t>
    </dgm:pt>
    <dgm:pt modelId="{862DC963-09C2-4789-B5EF-44FA26D82B42}" type="sibTrans" cxnId="{F125DF08-7623-400C-AB64-57261B23E7CA}">
      <dgm:prSet/>
      <dgm:spPr/>
      <dgm:t>
        <a:bodyPr/>
        <a:lstStyle/>
        <a:p>
          <a:endParaRPr lang="es-CO"/>
        </a:p>
      </dgm:t>
    </dgm:pt>
    <dgm:pt modelId="{47000F5D-E87B-4390-BAC2-1726A14665B8}">
      <dgm:prSet phldrT="[Texto]"/>
      <dgm:spPr/>
      <dgm:t>
        <a:bodyPr/>
        <a:lstStyle/>
        <a:p>
          <a:r>
            <a:rPr lang="es-MX" dirty="0"/>
            <a:t>PARTICIPACIÓN SOCIAL</a:t>
          </a:r>
        </a:p>
      </dgm:t>
    </dgm:pt>
    <dgm:pt modelId="{09B0E194-8293-47E5-A145-A79C1080C235}" type="parTrans" cxnId="{CB0BDFC7-0654-4C82-9228-B27E0E02520C}">
      <dgm:prSet/>
      <dgm:spPr/>
      <dgm:t>
        <a:bodyPr/>
        <a:lstStyle/>
        <a:p>
          <a:endParaRPr lang="es-CO"/>
        </a:p>
      </dgm:t>
    </dgm:pt>
    <dgm:pt modelId="{967D53EA-C4BD-4077-90FF-29B4A4542F9C}" type="sibTrans" cxnId="{CB0BDFC7-0654-4C82-9228-B27E0E02520C}">
      <dgm:prSet/>
      <dgm:spPr/>
      <dgm:t>
        <a:bodyPr/>
        <a:lstStyle/>
        <a:p>
          <a:endParaRPr lang="es-CO"/>
        </a:p>
      </dgm:t>
    </dgm:pt>
    <dgm:pt modelId="{02F020BB-80A2-4325-8049-B6398A693F85}">
      <dgm:prSet phldrT="[Texto]"/>
      <dgm:spPr/>
      <dgm:t>
        <a:bodyPr/>
        <a:lstStyle/>
        <a:p>
          <a:r>
            <a:rPr lang="es-MX" dirty="0"/>
            <a:t>PLANEACIÓN INTEGRAL PARA LA SALUD</a:t>
          </a:r>
        </a:p>
      </dgm:t>
    </dgm:pt>
    <dgm:pt modelId="{D405437E-A61D-42E9-B8C5-678758F5C792}" type="parTrans" cxnId="{0985C4D6-F382-46A4-8166-2431A7E3659C}">
      <dgm:prSet/>
      <dgm:spPr/>
      <dgm:t>
        <a:bodyPr/>
        <a:lstStyle/>
        <a:p>
          <a:endParaRPr lang="es-CO"/>
        </a:p>
      </dgm:t>
    </dgm:pt>
    <dgm:pt modelId="{C8CE37CC-F69A-4875-B25B-4FCAC71E1E01}" type="sibTrans" cxnId="{0985C4D6-F382-46A4-8166-2431A7E3659C}">
      <dgm:prSet/>
      <dgm:spPr/>
      <dgm:t>
        <a:bodyPr/>
        <a:lstStyle/>
        <a:p>
          <a:endParaRPr lang="es-CO"/>
        </a:p>
      </dgm:t>
    </dgm:pt>
    <dgm:pt modelId="{4269CF2A-333C-4209-9908-BAE65D527745}">
      <dgm:prSet phldrT="[Texto]"/>
      <dgm:spPr/>
      <dgm:t>
        <a:bodyPr/>
        <a:lstStyle/>
        <a:p>
          <a:r>
            <a:rPr lang="es-MX" dirty="0"/>
            <a:t>VIGILANCIA EN SALUD PÚBLICA</a:t>
          </a:r>
        </a:p>
      </dgm:t>
    </dgm:pt>
    <dgm:pt modelId="{2FBF431D-364F-47BB-9B21-C10694E5C79B}" type="parTrans" cxnId="{742781DA-6A3C-4CB5-A4E9-FDCAFBCD438E}">
      <dgm:prSet/>
      <dgm:spPr/>
      <dgm:t>
        <a:bodyPr/>
        <a:lstStyle/>
        <a:p>
          <a:endParaRPr lang="es-CO"/>
        </a:p>
      </dgm:t>
    </dgm:pt>
    <dgm:pt modelId="{F9D87982-70DF-4E02-A078-A815C9B66754}" type="sibTrans" cxnId="{742781DA-6A3C-4CB5-A4E9-FDCAFBCD438E}">
      <dgm:prSet/>
      <dgm:spPr/>
      <dgm:t>
        <a:bodyPr/>
        <a:lstStyle/>
        <a:p>
          <a:endParaRPr lang="es-CO"/>
        </a:p>
      </dgm:t>
    </dgm:pt>
    <dgm:pt modelId="{790A35B7-60CC-40B1-ACE0-E7074A9E0C50}" type="pres">
      <dgm:prSet presAssocID="{681F6C1C-9AB9-4072-A149-2B3F6597F595}" presName="Name0" presStyleCnt="0">
        <dgm:presLayoutVars>
          <dgm:chPref val="1"/>
          <dgm:dir/>
          <dgm:animOne val="branch"/>
          <dgm:animLvl val="lvl"/>
          <dgm:resizeHandles val="exact"/>
        </dgm:presLayoutVars>
      </dgm:prSet>
      <dgm:spPr/>
    </dgm:pt>
    <dgm:pt modelId="{166E4895-55CB-44FD-A255-F4F8A8C9D74B}" type="pres">
      <dgm:prSet presAssocID="{37C5AFDC-3F7C-4A4B-B650-DC114E9A4264}" presName="root1" presStyleCnt="0"/>
      <dgm:spPr/>
    </dgm:pt>
    <dgm:pt modelId="{30908714-8C1E-4ACA-BDA7-59890D26ABC7}" type="pres">
      <dgm:prSet presAssocID="{37C5AFDC-3F7C-4A4B-B650-DC114E9A4264}" presName="LevelOneTextNode" presStyleLbl="node0" presStyleIdx="0" presStyleCnt="1">
        <dgm:presLayoutVars>
          <dgm:chPref val="3"/>
        </dgm:presLayoutVars>
      </dgm:prSet>
      <dgm:spPr/>
    </dgm:pt>
    <dgm:pt modelId="{C9FEA6C9-1F94-4883-9076-1652B98A6D72}" type="pres">
      <dgm:prSet presAssocID="{37C5AFDC-3F7C-4A4B-B650-DC114E9A4264}" presName="level2hierChild" presStyleCnt="0"/>
      <dgm:spPr/>
    </dgm:pt>
    <dgm:pt modelId="{E6B15601-C4E8-4ECB-8342-725276F233D2}" type="pres">
      <dgm:prSet presAssocID="{65A60159-E96F-43B7-9CB0-563D58AA9694}" presName="conn2-1" presStyleLbl="parChTrans1D2" presStyleIdx="0" presStyleCnt="6"/>
      <dgm:spPr/>
    </dgm:pt>
    <dgm:pt modelId="{E1FBDED8-D1A5-4C31-AEC0-2444D5755521}" type="pres">
      <dgm:prSet presAssocID="{65A60159-E96F-43B7-9CB0-563D58AA9694}" presName="connTx" presStyleLbl="parChTrans1D2" presStyleIdx="0" presStyleCnt="6"/>
      <dgm:spPr/>
    </dgm:pt>
    <dgm:pt modelId="{8B500BAD-9E80-49C7-A6AC-F0FA5E95836F}" type="pres">
      <dgm:prSet presAssocID="{B5AD49FE-BE5C-48E3-9C16-E11B55A8863A}" presName="root2" presStyleCnt="0"/>
      <dgm:spPr/>
    </dgm:pt>
    <dgm:pt modelId="{832094AD-AA71-4F7D-A10C-2DFAC1EF715F}" type="pres">
      <dgm:prSet presAssocID="{B5AD49FE-BE5C-48E3-9C16-E11B55A8863A}" presName="LevelTwoTextNode" presStyleLbl="node2" presStyleIdx="0" presStyleCnt="6">
        <dgm:presLayoutVars>
          <dgm:chPref val="3"/>
        </dgm:presLayoutVars>
      </dgm:prSet>
      <dgm:spPr/>
    </dgm:pt>
    <dgm:pt modelId="{669ABD60-8CBE-4132-BB27-6E95E23FDBEC}" type="pres">
      <dgm:prSet presAssocID="{B5AD49FE-BE5C-48E3-9C16-E11B55A8863A}" presName="level3hierChild" presStyleCnt="0"/>
      <dgm:spPr/>
    </dgm:pt>
    <dgm:pt modelId="{864D82BA-8AE5-4A18-9E42-2D85399254FC}" type="pres">
      <dgm:prSet presAssocID="{164CC271-256D-400D-98B2-96257EEE8FE4}" presName="conn2-1" presStyleLbl="parChTrans1D2" presStyleIdx="1" presStyleCnt="6"/>
      <dgm:spPr/>
    </dgm:pt>
    <dgm:pt modelId="{AF4CD2A6-8BCC-4C86-B58E-12C48E71912B}" type="pres">
      <dgm:prSet presAssocID="{164CC271-256D-400D-98B2-96257EEE8FE4}" presName="connTx" presStyleLbl="parChTrans1D2" presStyleIdx="1" presStyleCnt="6"/>
      <dgm:spPr/>
    </dgm:pt>
    <dgm:pt modelId="{38854767-5826-4DAB-A236-3E304A68CA21}" type="pres">
      <dgm:prSet presAssocID="{ECE5F015-F2F7-40BC-9BC9-12B2A6CD2CBA}" presName="root2" presStyleCnt="0"/>
      <dgm:spPr/>
    </dgm:pt>
    <dgm:pt modelId="{632F3652-59A6-4F44-BD28-096929BF7FDC}" type="pres">
      <dgm:prSet presAssocID="{ECE5F015-F2F7-40BC-9BC9-12B2A6CD2CBA}" presName="LevelTwoTextNode" presStyleLbl="node2" presStyleIdx="1" presStyleCnt="6">
        <dgm:presLayoutVars>
          <dgm:chPref val="3"/>
        </dgm:presLayoutVars>
      </dgm:prSet>
      <dgm:spPr/>
    </dgm:pt>
    <dgm:pt modelId="{700F508C-8721-4B8D-9A20-B8EF285CED22}" type="pres">
      <dgm:prSet presAssocID="{ECE5F015-F2F7-40BC-9BC9-12B2A6CD2CBA}" presName="level3hierChild" presStyleCnt="0"/>
      <dgm:spPr/>
    </dgm:pt>
    <dgm:pt modelId="{D31C82CB-80F0-4781-BA03-DEAB7CA761F8}" type="pres">
      <dgm:prSet presAssocID="{27C9565C-B75A-4C0A-BDB1-FE382064B455}" presName="conn2-1" presStyleLbl="parChTrans1D2" presStyleIdx="2" presStyleCnt="6"/>
      <dgm:spPr/>
    </dgm:pt>
    <dgm:pt modelId="{0BACFE9A-8E03-4574-8EC5-E5377D56F4EB}" type="pres">
      <dgm:prSet presAssocID="{27C9565C-B75A-4C0A-BDB1-FE382064B455}" presName="connTx" presStyleLbl="parChTrans1D2" presStyleIdx="2" presStyleCnt="6"/>
      <dgm:spPr/>
    </dgm:pt>
    <dgm:pt modelId="{2143C7A3-F270-45D9-AFBE-DBA8DC33585E}" type="pres">
      <dgm:prSet presAssocID="{0A9603ED-A8B5-4166-96A9-F62D4DD99735}" presName="root2" presStyleCnt="0"/>
      <dgm:spPr/>
    </dgm:pt>
    <dgm:pt modelId="{B0F6ED56-B7F1-4CE1-AFE7-1032F95F3BF3}" type="pres">
      <dgm:prSet presAssocID="{0A9603ED-A8B5-4166-96A9-F62D4DD99735}" presName="LevelTwoTextNode" presStyleLbl="node2" presStyleIdx="2" presStyleCnt="6">
        <dgm:presLayoutVars>
          <dgm:chPref val="3"/>
        </dgm:presLayoutVars>
      </dgm:prSet>
      <dgm:spPr/>
    </dgm:pt>
    <dgm:pt modelId="{ACB3FB08-81A8-40EE-A592-DB068ECC0801}" type="pres">
      <dgm:prSet presAssocID="{0A9603ED-A8B5-4166-96A9-F62D4DD99735}" presName="level3hierChild" presStyleCnt="0"/>
      <dgm:spPr/>
    </dgm:pt>
    <dgm:pt modelId="{FAF057E3-FACC-4B52-B002-D4B9202E7936}" type="pres">
      <dgm:prSet presAssocID="{09B0E194-8293-47E5-A145-A79C1080C235}" presName="conn2-1" presStyleLbl="parChTrans1D2" presStyleIdx="3" presStyleCnt="6"/>
      <dgm:spPr/>
    </dgm:pt>
    <dgm:pt modelId="{6E8CCEAE-8970-4277-A041-D92F1A80AB47}" type="pres">
      <dgm:prSet presAssocID="{09B0E194-8293-47E5-A145-A79C1080C235}" presName="connTx" presStyleLbl="parChTrans1D2" presStyleIdx="3" presStyleCnt="6"/>
      <dgm:spPr/>
    </dgm:pt>
    <dgm:pt modelId="{AC287448-7409-4565-AC4B-391AC141A917}" type="pres">
      <dgm:prSet presAssocID="{47000F5D-E87B-4390-BAC2-1726A14665B8}" presName="root2" presStyleCnt="0"/>
      <dgm:spPr/>
    </dgm:pt>
    <dgm:pt modelId="{F63B27FD-D6BF-4517-B6E8-08A88FA6DC11}" type="pres">
      <dgm:prSet presAssocID="{47000F5D-E87B-4390-BAC2-1726A14665B8}" presName="LevelTwoTextNode" presStyleLbl="node2" presStyleIdx="3" presStyleCnt="6">
        <dgm:presLayoutVars>
          <dgm:chPref val="3"/>
        </dgm:presLayoutVars>
      </dgm:prSet>
      <dgm:spPr/>
    </dgm:pt>
    <dgm:pt modelId="{E45214FA-5EDA-4E37-80EC-40D20CB89271}" type="pres">
      <dgm:prSet presAssocID="{47000F5D-E87B-4390-BAC2-1726A14665B8}" presName="level3hierChild" presStyleCnt="0"/>
      <dgm:spPr/>
    </dgm:pt>
    <dgm:pt modelId="{319E59BC-0526-49FA-871C-06756C77A5F6}" type="pres">
      <dgm:prSet presAssocID="{D405437E-A61D-42E9-B8C5-678758F5C792}" presName="conn2-1" presStyleLbl="parChTrans1D2" presStyleIdx="4" presStyleCnt="6"/>
      <dgm:spPr/>
    </dgm:pt>
    <dgm:pt modelId="{F7823147-7F38-487E-BF41-DB7E6DAAE5C3}" type="pres">
      <dgm:prSet presAssocID="{D405437E-A61D-42E9-B8C5-678758F5C792}" presName="connTx" presStyleLbl="parChTrans1D2" presStyleIdx="4" presStyleCnt="6"/>
      <dgm:spPr/>
    </dgm:pt>
    <dgm:pt modelId="{7C0DA712-C1E2-4C0B-BC7C-082AF9CD4D4B}" type="pres">
      <dgm:prSet presAssocID="{02F020BB-80A2-4325-8049-B6398A693F85}" presName="root2" presStyleCnt="0"/>
      <dgm:spPr/>
    </dgm:pt>
    <dgm:pt modelId="{1188E66F-5CE7-48D5-94EE-1BA0EFB6CD0D}" type="pres">
      <dgm:prSet presAssocID="{02F020BB-80A2-4325-8049-B6398A693F85}" presName="LevelTwoTextNode" presStyleLbl="node2" presStyleIdx="4" presStyleCnt="6">
        <dgm:presLayoutVars>
          <dgm:chPref val="3"/>
        </dgm:presLayoutVars>
      </dgm:prSet>
      <dgm:spPr/>
    </dgm:pt>
    <dgm:pt modelId="{0DB3F21D-ED96-4E2F-98B0-59575A33538C}" type="pres">
      <dgm:prSet presAssocID="{02F020BB-80A2-4325-8049-B6398A693F85}" presName="level3hierChild" presStyleCnt="0"/>
      <dgm:spPr/>
    </dgm:pt>
    <dgm:pt modelId="{3A998831-2BB1-4247-B1CD-F857DEE48825}" type="pres">
      <dgm:prSet presAssocID="{2FBF431D-364F-47BB-9B21-C10694E5C79B}" presName="conn2-1" presStyleLbl="parChTrans1D2" presStyleIdx="5" presStyleCnt="6"/>
      <dgm:spPr/>
    </dgm:pt>
    <dgm:pt modelId="{81D103E3-B2B8-4B4B-8EE8-4000CEF37FE0}" type="pres">
      <dgm:prSet presAssocID="{2FBF431D-364F-47BB-9B21-C10694E5C79B}" presName="connTx" presStyleLbl="parChTrans1D2" presStyleIdx="5" presStyleCnt="6"/>
      <dgm:spPr/>
    </dgm:pt>
    <dgm:pt modelId="{1C18249C-1E5E-40B0-A1B5-428A927A6FB2}" type="pres">
      <dgm:prSet presAssocID="{4269CF2A-333C-4209-9908-BAE65D527745}" presName="root2" presStyleCnt="0"/>
      <dgm:spPr/>
    </dgm:pt>
    <dgm:pt modelId="{983CEE79-FF5E-442F-8BB7-BED4A181A621}" type="pres">
      <dgm:prSet presAssocID="{4269CF2A-333C-4209-9908-BAE65D527745}" presName="LevelTwoTextNode" presStyleLbl="node2" presStyleIdx="5" presStyleCnt="6">
        <dgm:presLayoutVars>
          <dgm:chPref val="3"/>
        </dgm:presLayoutVars>
      </dgm:prSet>
      <dgm:spPr/>
    </dgm:pt>
    <dgm:pt modelId="{66874DE9-912C-47DA-81A3-08043910A70A}" type="pres">
      <dgm:prSet presAssocID="{4269CF2A-333C-4209-9908-BAE65D527745}" presName="level3hierChild" presStyleCnt="0"/>
      <dgm:spPr/>
    </dgm:pt>
  </dgm:ptLst>
  <dgm:cxnLst>
    <dgm:cxn modelId="{21829D03-9251-4626-9B47-B768AA740C02}" type="presOf" srcId="{02F020BB-80A2-4325-8049-B6398A693F85}" destId="{1188E66F-5CE7-48D5-94EE-1BA0EFB6CD0D}" srcOrd="0" destOrd="0" presId="urn:microsoft.com/office/officeart/2008/layout/HorizontalMultiLevelHierarchy"/>
    <dgm:cxn modelId="{D245CD08-B49F-4154-8BD2-76B6F622344D}" type="presOf" srcId="{65A60159-E96F-43B7-9CB0-563D58AA9694}" destId="{E6B15601-C4E8-4ECB-8342-725276F233D2}" srcOrd="0" destOrd="0" presId="urn:microsoft.com/office/officeart/2008/layout/HorizontalMultiLevelHierarchy"/>
    <dgm:cxn modelId="{F125DF08-7623-400C-AB64-57261B23E7CA}" srcId="{37C5AFDC-3F7C-4A4B-B650-DC114E9A4264}" destId="{0A9603ED-A8B5-4166-96A9-F62D4DD99735}" srcOrd="2" destOrd="0" parTransId="{27C9565C-B75A-4C0A-BDB1-FE382064B455}" sibTransId="{862DC963-09C2-4789-B5EF-44FA26D82B42}"/>
    <dgm:cxn modelId="{E442320A-0FD5-4213-8C87-B2D927426E88}" type="presOf" srcId="{2FBF431D-364F-47BB-9B21-C10694E5C79B}" destId="{3A998831-2BB1-4247-B1CD-F857DEE48825}" srcOrd="0" destOrd="0" presId="urn:microsoft.com/office/officeart/2008/layout/HorizontalMultiLevelHierarchy"/>
    <dgm:cxn modelId="{42341E10-B713-42BE-BDD2-E5E521A60E4E}" type="presOf" srcId="{27C9565C-B75A-4C0A-BDB1-FE382064B455}" destId="{D31C82CB-80F0-4781-BA03-DEAB7CA761F8}" srcOrd="0" destOrd="0" presId="urn:microsoft.com/office/officeart/2008/layout/HorizontalMultiLevelHierarchy"/>
    <dgm:cxn modelId="{D0E45225-7CCB-4B20-B707-0FC6FFA9AD6B}" srcId="{37C5AFDC-3F7C-4A4B-B650-DC114E9A4264}" destId="{ECE5F015-F2F7-40BC-9BC9-12B2A6CD2CBA}" srcOrd="1" destOrd="0" parTransId="{164CC271-256D-400D-98B2-96257EEE8FE4}" sibTransId="{150A4507-406C-48E4-8274-0F3F3F0ECA08}"/>
    <dgm:cxn modelId="{B8034336-9610-4788-A84C-6A5F8A3E9F77}" type="presOf" srcId="{D405437E-A61D-42E9-B8C5-678758F5C792}" destId="{319E59BC-0526-49FA-871C-06756C77A5F6}" srcOrd="0" destOrd="0" presId="urn:microsoft.com/office/officeart/2008/layout/HorizontalMultiLevelHierarchy"/>
    <dgm:cxn modelId="{F93C6A38-0E56-4A07-9B84-13B2A6AD59EB}" type="presOf" srcId="{37C5AFDC-3F7C-4A4B-B650-DC114E9A4264}" destId="{30908714-8C1E-4ACA-BDA7-59890D26ABC7}" srcOrd="0" destOrd="0" presId="urn:microsoft.com/office/officeart/2008/layout/HorizontalMultiLevelHierarchy"/>
    <dgm:cxn modelId="{0B46A73B-0C33-4352-9862-7455EBD9C915}" type="presOf" srcId="{47000F5D-E87B-4390-BAC2-1726A14665B8}" destId="{F63B27FD-D6BF-4517-B6E8-08A88FA6DC11}" srcOrd="0" destOrd="0" presId="urn:microsoft.com/office/officeart/2008/layout/HorizontalMultiLevelHierarchy"/>
    <dgm:cxn modelId="{4EAADD5E-F928-430A-AF6A-0C5676FF67DA}" type="presOf" srcId="{09B0E194-8293-47E5-A145-A79C1080C235}" destId="{FAF057E3-FACC-4B52-B002-D4B9202E7936}" srcOrd="0" destOrd="0" presId="urn:microsoft.com/office/officeart/2008/layout/HorizontalMultiLevelHierarchy"/>
    <dgm:cxn modelId="{10FFAC41-44D5-4929-8A92-1C4B03854BDE}" type="presOf" srcId="{164CC271-256D-400D-98B2-96257EEE8FE4}" destId="{864D82BA-8AE5-4A18-9E42-2D85399254FC}" srcOrd="0" destOrd="0" presId="urn:microsoft.com/office/officeart/2008/layout/HorizontalMultiLevelHierarchy"/>
    <dgm:cxn modelId="{BC8C0443-8000-4824-9A9E-D1DDD20A9078}" type="presOf" srcId="{4269CF2A-333C-4209-9908-BAE65D527745}" destId="{983CEE79-FF5E-442F-8BB7-BED4A181A621}" srcOrd="0" destOrd="0" presId="urn:microsoft.com/office/officeart/2008/layout/HorizontalMultiLevelHierarchy"/>
    <dgm:cxn modelId="{FD548265-3731-41C1-9217-3124470F6020}" type="presOf" srcId="{0A9603ED-A8B5-4166-96A9-F62D4DD99735}" destId="{B0F6ED56-B7F1-4CE1-AFE7-1032F95F3BF3}" srcOrd="0" destOrd="0" presId="urn:microsoft.com/office/officeart/2008/layout/HorizontalMultiLevelHierarchy"/>
    <dgm:cxn modelId="{E9C85359-5214-466E-AD98-30D1A9CE618D}" type="presOf" srcId="{2FBF431D-364F-47BB-9B21-C10694E5C79B}" destId="{81D103E3-B2B8-4B4B-8EE8-4000CEF37FE0}" srcOrd="1" destOrd="0" presId="urn:microsoft.com/office/officeart/2008/layout/HorizontalMultiLevelHierarchy"/>
    <dgm:cxn modelId="{BCDFB38F-5DFF-4CDA-90E8-76DCB175B886}" type="presOf" srcId="{27C9565C-B75A-4C0A-BDB1-FE382064B455}" destId="{0BACFE9A-8E03-4574-8EC5-E5377D56F4EB}" srcOrd="1" destOrd="0" presId="urn:microsoft.com/office/officeart/2008/layout/HorizontalMultiLevelHierarchy"/>
    <dgm:cxn modelId="{EFEF91A7-F5C3-4FBE-9560-78A2804E319A}" srcId="{681F6C1C-9AB9-4072-A149-2B3F6597F595}" destId="{37C5AFDC-3F7C-4A4B-B650-DC114E9A4264}" srcOrd="0" destOrd="0" parTransId="{70D3091A-4A85-4026-AB26-D31555856F2C}" sibTransId="{BCC21787-43C5-436C-9F16-277A7565276D}"/>
    <dgm:cxn modelId="{05FAD4AE-3FA5-40D8-97DF-F0DF6A5C93BD}" type="presOf" srcId="{164CC271-256D-400D-98B2-96257EEE8FE4}" destId="{AF4CD2A6-8BCC-4C86-B58E-12C48E71912B}" srcOrd="1" destOrd="0" presId="urn:microsoft.com/office/officeart/2008/layout/HorizontalMultiLevelHierarchy"/>
    <dgm:cxn modelId="{73A618B0-62EE-4834-B2C6-6BEB4BF71E70}" type="presOf" srcId="{09B0E194-8293-47E5-A145-A79C1080C235}" destId="{6E8CCEAE-8970-4277-A041-D92F1A80AB47}" srcOrd="1" destOrd="0" presId="urn:microsoft.com/office/officeart/2008/layout/HorizontalMultiLevelHierarchy"/>
    <dgm:cxn modelId="{2702FAC5-42A6-4B46-8C0D-9C8690247532}" type="presOf" srcId="{ECE5F015-F2F7-40BC-9BC9-12B2A6CD2CBA}" destId="{632F3652-59A6-4F44-BD28-096929BF7FDC}" srcOrd="0" destOrd="0" presId="urn:microsoft.com/office/officeart/2008/layout/HorizontalMultiLevelHierarchy"/>
    <dgm:cxn modelId="{BD2C0AC6-7714-4D1D-8DB0-2FBC50C69FE1}" type="presOf" srcId="{D405437E-A61D-42E9-B8C5-678758F5C792}" destId="{F7823147-7F38-487E-BF41-DB7E6DAAE5C3}" srcOrd="1" destOrd="0" presId="urn:microsoft.com/office/officeart/2008/layout/HorizontalMultiLevelHierarchy"/>
    <dgm:cxn modelId="{CB0BDFC7-0654-4C82-9228-B27E0E02520C}" srcId="{37C5AFDC-3F7C-4A4B-B650-DC114E9A4264}" destId="{47000F5D-E87B-4390-BAC2-1726A14665B8}" srcOrd="3" destOrd="0" parTransId="{09B0E194-8293-47E5-A145-A79C1080C235}" sibTransId="{967D53EA-C4BD-4077-90FF-29B4A4542F9C}"/>
    <dgm:cxn modelId="{26731ECD-7C12-4D84-8A8E-94996812D47C}" type="presOf" srcId="{681F6C1C-9AB9-4072-A149-2B3F6597F595}" destId="{790A35B7-60CC-40B1-ACE0-E7074A9E0C50}" srcOrd="0" destOrd="0" presId="urn:microsoft.com/office/officeart/2008/layout/HorizontalMultiLevelHierarchy"/>
    <dgm:cxn modelId="{0985C4D6-F382-46A4-8166-2431A7E3659C}" srcId="{37C5AFDC-3F7C-4A4B-B650-DC114E9A4264}" destId="{02F020BB-80A2-4325-8049-B6398A693F85}" srcOrd="4" destOrd="0" parTransId="{D405437E-A61D-42E9-B8C5-678758F5C792}" sibTransId="{C8CE37CC-F69A-4875-B25B-4FCAC71E1E01}"/>
    <dgm:cxn modelId="{FF5920D8-EC58-4E75-AEBD-AA93954A5F3F}" type="presOf" srcId="{65A60159-E96F-43B7-9CB0-563D58AA9694}" destId="{E1FBDED8-D1A5-4C31-AEC0-2444D5755521}" srcOrd="1" destOrd="0" presId="urn:microsoft.com/office/officeart/2008/layout/HorizontalMultiLevelHierarchy"/>
    <dgm:cxn modelId="{742781DA-6A3C-4CB5-A4E9-FDCAFBCD438E}" srcId="{37C5AFDC-3F7C-4A4B-B650-DC114E9A4264}" destId="{4269CF2A-333C-4209-9908-BAE65D527745}" srcOrd="5" destOrd="0" parTransId="{2FBF431D-364F-47BB-9B21-C10694E5C79B}" sibTransId="{F9D87982-70DF-4E02-A078-A815C9B66754}"/>
    <dgm:cxn modelId="{E3479BDD-BEE2-4CD0-8B81-DBB7FD54D2CD}" type="presOf" srcId="{B5AD49FE-BE5C-48E3-9C16-E11B55A8863A}" destId="{832094AD-AA71-4F7D-A10C-2DFAC1EF715F}" srcOrd="0" destOrd="0" presId="urn:microsoft.com/office/officeart/2008/layout/HorizontalMultiLevelHierarchy"/>
    <dgm:cxn modelId="{930362F5-CFD7-48E2-AF83-E5E6E31372B0}" srcId="{37C5AFDC-3F7C-4A4B-B650-DC114E9A4264}" destId="{B5AD49FE-BE5C-48E3-9C16-E11B55A8863A}" srcOrd="0" destOrd="0" parTransId="{65A60159-E96F-43B7-9CB0-563D58AA9694}" sibTransId="{093ED5F1-8452-414A-BC0F-490E06B866B5}"/>
    <dgm:cxn modelId="{8E9576B9-0EBC-48F9-842B-91EA002C6B38}" type="presParOf" srcId="{790A35B7-60CC-40B1-ACE0-E7074A9E0C50}" destId="{166E4895-55CB-44FD-A255-F4F8A8C9D74B}" srcOrd="0" destOrd="0" presId="urn:microsoft.com/office/officeart/2008/layout/HorizontalMultiLevelHierarchy"/>
    <dgm:cxn modelId="{E1DE9758-8E6F-4A37-8FBC-0C95BE55FA18}" type="presParOf" srcId="{166E4895-55CB-44FD-A255-F4F8A8C9D74B}" destId="{30908714-8C1E-4ACA-BDA7-59890D26ABC7}" srcOrd="0" destOrd="0" presId="urn:microsoft.com/office/officeart/2008/layout/HorizontalMultiLevelHierarchy"/>
    <dgm:cxn modelId="{658D9E89-98E5-4CB8-95D1-FE1F5E531B23}" type="presParOf" srcId="{166E4895-55CB-44FD-A255-F4F8A8C9D74B}" destId="{C9FEA6C9-1F94-4883-9076-1652B98A6D72}" srcOrd="1" destOrd="0" presId="urn:microsoft.com/office/officeart/2008/layout/HorizontalMultiLevelHierarchy"/>
    <dgm:cxn modelId="{D13AC0BB-1660-4B58-8233-F5376CDBAF58}" type="presParOf" srcId="{C9FEA6C9-1F94-4883-9076-1652B98A6D72}" destId="{E6B15601-C4E8-4ECB-8342-725276F233D2}" srcOrd="0" destOrd="0" presId="urn:microsoft.com/office/officeart/2008/layout/HorizontalMultiLevelHierarchy"/>
    <dgm:cxn modelId="{9FA04630-21DC-431B-8FAF-3AC0A2530275}" type="presParOf" srcId="{E6B15601-C4E8-4ECB-8342-725276F233D2}" destId="{E1FBDED8-D1A5-4C31-AEC0-2444D5755521}" srcOrd="0" destOrd="0" presId="urn:microsoft.com/office/officeart/2008/layout/HorizontalMultiLevelHierarchy"/>
    <dgm:cxn modelId="{87D188D9-4D9E-45D9-B9A3-8F9EF992F2C2}" type="presParOf" srcId="{C9FEA6C9-1F94-4883-9076-1652B98A6D72}" destId="{8B500BAD-9E80-49C7-A6AC-F0FA5E95836F}" srcOrd="1" destOrd="0" presId="urn:microsoft.com/office/officeart/2008/layout/HorizontalMultiLevelHierarchy"/>
    <dgm:cxn modelId="{CFD5788A-0E4D-4FDC-A1BD-9634EFC92E6F}" type="presParOf" srcId="{8B500BAD-9E80-49C7-A6AC-F0FA5E95836F}" destId="{832094AD-AA71-4F7D-A10C-2DFAC1EF715F}" srcOrd="0" destOrd="0" presId="urn:microsoft.com/office/officeart/2008/layout/HorizontalMultiLevelHierarchy"/>
    <dgm:cxn modelId="{42A594CC-5954-49C6-997F-D007C7687724}" type="presParOf" srcId="{8B500BAD-9E80-49C7-A6AC-F0FA5E95836F}" destId="{669ABD60-8CBE-4132-BB27-6E95E23FDBEC}" srcOrd="1" destOrd="0" presId="urn:microsoft.com/office/officeart/2008/layout/HorizontalMultiLevelHierarchy"/>
    <dgm:cxn modelId="{B7D16857-540E-44A9-BC63-818D5BEAB124}" type="presParOf" srcId="{C9FEA6C9-1F94-4883-9076-1652B98A6D72}" destId="{864D82BA-8AE5-4A18-9E42-2D85399254FC}" srcOrd="2" destOrd="0" presId="urn:microsoft.com/office/officeart/2008/layout/HorizontalMultiLevelHierarchy"/>
    <dgm:cxn modelId="{8A169722-AAD5-46CF-866D-58B765BD5CFA}" type="presParOf" srcId="{864D82BA-8AE5-4A18-9E42-2D85399254FC}" destId="{AF4CD2A6-8BCC-4C86-B58E-12C48E71912B}" srcOrd="0" destOrd="0" presId="urn:microsoft.com/office/officeart/2008/layout/HorizontalMultiLevelHierarchy"/>
    <dgm:cxn modelId="{3590B2A3-6747-4475-8621-B8B3ACFA5AAD}" type="presParOf" srcId="{C9FEA6C9-1F94-4883-9076-1652B98A6D72}" destId="{38854767-5826-4DAB-A236-3E304A68CA21}" srcOrd="3" destOrd="0" presId="urn:microsoft.com/office/officeart/2008/layout/HorizontalMultiLevelHierarchy"/>
    <dgm:cxn modelId="{17D305D3-BEFB-4D7E-B9BE-E0C9A3CCAA0F}" type="presParOf" srcId="{38854767-5826-4DAB-A236-3E304A68CA21}" destId="{632F3652-59A6-4F44-BD28-096929BF7FDC}" srcOrd="0" destOrd="0" presId="urn:microsoft.com/office/officeart/2008/layout/HorizontalMultiLevelHierarchy"/>
    <dgm:cxn modelId="{32C1DE00-71D4-4555-B57F-69FCC0B0A158}" type="presParOf" srcId="{38854767-5826-4DAB-A236-3E304A68CA21}" destId="{700F508C-8721-4B8D-9A20-B8EF285CED22}" srcOrd="1" destOrd="0" presId="urn:microsoft.com/office/officeart/2008/layout/HorizontalMultiLevelHierarchy"/>
    <dgm:cxn modelId="{2CD68B3C-4E7E-4C6D-878C-B77688DEB42B}" type="presParOf" srcId="{C9FEA6C9-1F94-4883-9076-1652B98A6D72}" destId="{D31C82CB-80F0-4781-BA03-DEAB7CA761F8}" srcOrd="4" destOrd="0" presId="urn:microsoft.com/office/officeart/2008/layout/HorizontalMultiLevelHierarchy"/>
    <dgm:cxn modelId="{B66F72D2-B8BA-4D9A-BDA0-58D4107B585C}" type="presParOf" srcId="{D31C82CB-80F0-4781-BA03-DEAB7CA761F8}" destId="{0BACFE9A-8E03-4574-8EC5-E5377D56F4EB}" srcOrd="0" destOrd="0" presId="urn:microsoft.com/office/officeart/2008/layout/HorizontalMultiLevelHierarchy"/>
    <dgm:cxn modelId="{5F6BAB00-5B87-4A8E-B02C-0BA27C794578}" type="presParOf" srcId="{C9FEA6C9-1F94-4883-9076-1652B98A6D72}" destId="{2143C7A3-F270-45D9-AFBE-DBA8DC33585E}" srcOrd="5" destOrd="0" presId="urn:microsoft.com/office/officeart/2008/layout/HorizontalMultiLevelHierarchy"/>
    <dgm:cxn modelId="{D11E8BE8-CB00-47A7-AA17-23C4E2FF8644}" type="presParOf" srcId="{2143C7A3-F270-45D9-AFBE-DBA8DC33585E}" destId="{B0F6ED56-B7F1-4CE1-AFE7-1032F95F3BF3}" srcOrd="0" destOrd="0" presId="urn:microsoft.com/office/officeart/2008/layout/HorizontalMultiLevelHierarchy"/>
    <dgm:cxn modelId="{A33B0D2C-A35C-461B-832A-066BB3B0306E}" type="presParOf" srcId="{2143C7A3-F270-45D9-AFBE-DBA8DC33585E}" destId="{ACB3FB08-81A8-40EE-A592-DB068ECC0801}" srcOrd="1" destOrd="0" presId="urn:microsoft.com/office/officeart/2008/layout/HorizontalMultiLevelHierarchy"/>
    <dgm:cxn modelId="{74C8CD89-ACCB-4A94-81E9-6F900DAC6791}" type="presParOf" srcId="{C9FEA6C9-1F94-4883-9076-1652B98A6D72}" destId="{FAF057E3-FACC-4B52-B002-D4B9202E7936}" srcOrd="6" destOrd="0" presId="urn:microsoft.com/office/officeart/2008/layout/HorizontalMultiLevelHierarchy"/>
    <dgm:cxn modelId="{D95702DC-E3AA-4005-8ECE-94575BB7361D}" type="presParOf" srcId="{FAF057E3-FACC-4B52-B002-D4B9202E7936}" destId="{6E8CCEAE-8970-4277-A041-D92F1A80AB47}" srcOrd="0" destOrd="0" presId="urn:microsoft.com/office/officeart/2008/layout/HorizontalMultiLevelHierarchy"/>
    <dgm:cxn modelId="{6704A1EB-4766-4C30-A5A3-666FFBB173A2}" type="presParOf" srcId="{C9FEA6C9-1F94-4883-9076-1652B98A6D72}" destId="{AC287448-7409-4565-AC4B-391AC141A917}" srcOrd="7" destOrd="0" presId="urn:microsoft.com/office/officeart/2008/layout/HorizontalMultiLevelHierarchy"/>
    <dgm:cxn modelId="{A518A182-D827-407C-954D-F5FFA4D1D96B}" type="presParOf" srcId="{AC287448-7409-4565-AC4B-391AC141A917}" destId="{F63B27FD-D6BF-4517-B6E8-08A88FA6DC11}" srcOrd="0" destOrd="0" presId="urn:microsoft.com/office/officeart/2008/layout/HorizontalMultiLevelHierarchy"/>
    <dgm:cxn modelId="{1D4C4906-1154-475F-949D-E43B8A949213}" type="presParOf" srcId="{AC287448-7409-4565-AC4B-391AC141A917}" destId="{E45214FA-5EDA-4E37-80EC-40D20CB89271}" srcOrd="1" destOrd="0" presId="urn:microsoft.com/office/officeart/2008/layout/HorizontalMultiLevelHierarchy"/>
    <dgm:cxn modelId="{66CEE9FB-BF63-4A99-B477-A8776F51C0DC}" type="presParOf" srcId="{C9FEA6C9-1F94-4883-9076-1652B98A6D72}" destId="{319E59BC-0526-49FA-871C-06756C77A5F6}" srcOrd="8" destOrd="0" presId="urn:microsoft.com/office/officeart/2008/layout/HorizontalMultiLevelHierarchy"/>
    <dgm:cxn modelId="{98493998-CAB1-4832-995F-3E81A81D9486}" type="presParOf" srcId="{319E59BC-0526-49FA-871C-06756C77A5F6}" destId="{F7823147-7F38-487E-BF41-DB7E6DAAE5C3}" srcOrd="0" destOrd="0" presId="urn:microsoft.com/office/officeart/2008/layout/HorizontalMultiLevelHierarchy"/>
    <dgm:cxn modelId="{48A5BE13-6B13-416F-9AC3-06269FB7B908}" type="presParOf" srcId="{C9FEA6C9-1F94-4883-9076-1652B98A6D72}" destId="{7C0DA712-C1E2-4C0B-BC7C-082AF9CD4D4B}" srcOrd="9" destOrd="0" presId="urn:microsoft.com/office/officeart/2008/layout/HorizontalMultiLevelHierarchy"/>
    <dgm:cxn modelId="{EAE87468-C6E9-40B9-9157-2A9A3BDF7AF4}" type="presParOf" srcId="{7C0DA712-C1E2-4C0B-BC7C-082AF9CD4D4B}" destId="{1188E66F-5CE7-48D5-94EE-1BA0EFB6CD0D}" srcOrd="0" destOrd="0" presId="urn:microsoft.com/office/officeart/2008/layout/HorizontalMultiLevelHierarchy"/>
    <dgm:cxn modelId="{87A714FB-11AC-4B9A-A2E2-605790F62BBA}" type="presParOf" srcId="{7C0DA712-C1E2-4C0B-BC7C-082AF9CD4D4B}" destId="{0DB3F21D-ED96-4E2F-98B0-59575A33538C}" srcOrd="1" destOrd="0" presId="urn:microsoft.com/office/officeart/2008/layout/HorizontalMultiLevelHierarchy"/>
    <dgm:cxn modelId="{8AE81C58-A841-4885-BBC8-DCDFE28A5F06}" type="presParOf" srcId="{C9FEA6C9-1F94-4883-9076-1652B98A6D72}" destId="{3A998831-2BB1-4247-B1CD-F857DEE48825}" srcOrd="10" destOrd="0" presId="urn:microsoft.com/office/officeart/2008/layout/HorizontalMultiLevelHierarchy"/>
    <dgm:cxn modelId="{48622BF3-B479-44E2-847F-233663CCF589}" type="presParOf" srcId="{3A998831-2BB1-4247-B1CD-F857DEE48825}" destId="{81D103E3-B2B8-4B4B-8EE8-4000CEF37FE0}" srcOrd="0" destOrd="0" presId="urn:microsoft.com/office/officeart/2008/layout/HorizontalMultiLevelHierarchy"/>
    <dgm:cxn modelId="{6797C3EB-A35A-40B1-AADC-BBAE415F839E}" type="presParOf" srcId="{C9FEA6C9-1F94-4883-9076-1652B98A6D72}" destId="{1C18249C-1E5E-40B0-A1B5-428A927A6FB2}" srcOrd="11" destOrd="0" presId="urn:microsoft.com/office/officeart/2008/layout/HorizontalMultiLevelHierarchy"/>
    <dgm:cxn modelId="{3B393AD7-4071-4323-8CA3-6310C061D11A}" type="presParOf" srcId="{1C18249C-1E5E-40B0-A1B5-428A927A6FB2}" destId="{983CEE79-FF5E-442F-8BB7-BED4A181A621}" srcOrd="0" destOrd="0" presId="urn:microsoft.com/office/officeart/2008/layout/HorizontalMultiLevelHierarchy"/>
    <dgm:cxn modelId="{09ECB6E3-E9AC-4993-B463-EA3C04C5A1C4}" type="presParOf" srcId="{1C18249C-1E5E-40B0-A1B5-428A927A6FB2}" destId="{66874DE9-912C-47DA-81A3-08043910A70A}"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81F6C1C-9AB9-4072-A149-2B3F6597F595}" type="doc">
      <dgm:prSet loTypeId="urn:microsoft.com/office/officeart/2008/layout/HorizontalMultiLevelHierarchy" loCatId="hierarchy" qsTypeId="urn:microsoft.com/office/officeart/2005/8/quickstyle/simple1" qsCatId="simple" csTypeId="urn:microsoft.com/office/officeart/2005/8/colors/accent2_2" csCatId="accent2" phldr="1"/>
      <dgm:spPr/>
      <dgm:t>
        <a:bodyPr/>
        <a:lstStyle/>
        <a:p>
          <a:endParaRPr lang="es-CO"/>
        </a:p>
      </dgm:t>
    </dgm:pt>
    <dgm:pt modelId="{37C5AFDC-3F7C-4A4B-B650-DC114E9A4264}">
      <dgm:prSet phldrT="[Texto]"/>
      <dgm:spPr/>
      <dgm:t>
        <a:bodyPr/>
        <a:lstStyle/>
        <a:p>
          <a:r>
            <a:rPr lang="es-CO" dirty="0"/>
            <a:t>PAIS</a:t>
          </a:r>
        </a:p>
      </dgm:t>
    </dgm:pt>
    <dgm:pt modelId="{70D3091A-4A85-4026-AB26-D31555856F2C}" type="parTrans" cxnId="{EFEF91A7-F5C3-4FBE-9560-78A2804E319A}">
      <dgm:prSet/>
      <dgm:spPr/>
      <dgm:t>
        <a:bodyPr/>
        <a:lstStyle/>
        <a:p>
          <a:endParaRPr lang="es-CO"/>
        </a:p>
      </dgm:t>
    </dgm:pt>
    <dgm:pt modelId="{BCC21787-43C5-436C-9F16-277A7565276D}" type="sibTrans" cxnId="{EFEF91A7-F5C3-4FBE-9560-78A2804E319A}">
      <dgm:prSet/>
      <dgm:spPr/>
      <dgm:t>
        <a:bodyPr/>
        <a:lstStyle/>
        <a:p>
          <a:endParaRPr lang="es-CO"/>
        </a:p>
      </dgm:t>
    </dgm:pt>
    <dgm:pt modelId="{B5AD49FE-BE5C-48E3-9C16-E11B55A8863A}">
      <dgm:prSet phldrT="[Texto]"/>
      <dgm:spPr/>
      <dgm:t>
        <a:bodyPr/>
        <a:lstStyle/>
        <a:p>
          <a:r>
            <a:rPr lang="es-CO" dirty="0"/>
            <a:t>ESTRATEGIA</a:t>
          </a:r>
        </a:p>
      </dgm:t>
    </dgm:pt>
    <dgm:pt modelId="{65A60159-E96F-43B7-9CB0-563D58AA9694}" type="parTrans" cxnId="{930362F5-CFD7-48E2-AF83-E5E6E31372B0}">
      <dgm:prSet/>
      <dgm:spPr/>
      <dgm:t>
        <a:bodyPr/>
        <a:lstStyle/>
        <a:p>
          <a:endParaRPr lang="es-CO"/>
        </a:p>
      </dgm:t>
    </dgm:pt>
    <dgm:pt modelId="{093ED5F1-8452-414A-BC0F-490E06B866B5}" type="sibTrans" cxnId="{930362F5-CFD7-48E2-AF83-E5E6E31372B0}">
      <dgm:prSet/>
      <dgm:spPr/>
      <dgm:t>
        <a:bodyPr/>
        <a:lstStyle/>
        <a:p>
          <a:endParaRPr lang="es-CO"/>
        </a:p>
      </dgm:t>
    </dgm:pt>
    <dgm:pt modelId="{BC750455-3843-4E50-9919-B60DE2CE1B86}">
      <dgm:prSet phldrT="[Texto]"/>
      <dgm:spPr/>
      <dgm:t>
        <a:bodyPr/>
        <a:lstStyle/>
        <a:p>
          <a:r>
            <a:rPr lang="es-CO" dirty="0"/>
            <a:t>APS</a:t>
          </a:r>
        </a:p>
      </dgm:t>
    </dgm:pt>
    <dgm:pt modelId="{116B9936-B716-4C51-A255-3D47DCA67C01}" type="parTrans" cxnId="{DEA3B5F2-7D9E-4803-95DE-0F990D283BEC}">
      <dgm:prSet/>
      <dgm:spPr/>
      <dgm:t>
        <a:bodyPr/>
        <a:lstStyle/>
        <a:p>
          <a:endParaRPr lang="es-CO"/>
        </a:p>
      </dgm:t>
    </dgm:pt>
    <dgm:pt modelId="{92372103-3561-4AE3-8265-1BC334BFF4BD}" type="sibTrans" cxnId="{DEA3B5F2-7D9E-4803-95DE-0F990D283BEC}">
      <dgm:prSet/>
      <dgm:spPr/>
      <dgm:t>
        <a:bodyPr/>
        <a:lstStyle/>
        <a:p>
          <a:endParaRPr lang="es-CO"/>
        </a:p>
      </dgm:t>
    </dgm:pt>
    <dgm:pt modelId="{BD8C009E-D8BF-4874-A325-85C36437CAF5}">
      <dgm:prSet phldrT="[Texto]"/>
      <dgm:spPr/>
      <dgm:t>
        <a:bodyPr/>
        <a:lstStyle/>
        <a:p>
          <a:r>
            <a:rPr lang="es-CO" dirty="0"/>
            <a:t>GESTIÓN INTEGRAL  DEL RIESGO EN SALUD</a:t>
          </a:r>
        </a:p>
      </dgm:t>
    </dgm:pt>
    <dgm:pt modelId="{B3A4A155-CD77-47F3-A727-6CD45DCA1012}" type="parTrans" cxnId="{AD506D38-A3B5-456D-B57B-7B4B4F4CA251}">
      <dgm:prSet/>
      <dgm:spPr/>
      <dgm:t>
        <a:bodyPr/>
        <a:lstStyle/>
        <a:p>
          <a:endParaRPr lang="es-CO"/>
        </a:p>
      </dgm:t>
    </dgm:pt>
    <dgm:pt modelId="{2EE7FB8C-1A11-4850-811E-EB782C368440}" type="sibTrans" cxnId="{AD506D38-A3B5-456D-B57B-7B4B4F4CA251}">
      <dgm:prSet/>
      <dgm:spPr/>
      <dgm:t>
        <a:bodyPr/>
        <a:lstStyle/>
        <a:p>
          <a:endParaRPr lang="es-CO"/>
        </a:p>
      </dgm:t>
    </dgm:pt>
    <dgm:pt modelId="{CB7B9F29-5FBA-4153-BCE8-15805B419D55}">
      <dgm:prSet phldrT="[Texto]"/>
      <dgm:spPr/>
      <dgm:t>
        <a:bodyPr/>
        <a:lstStyle/>
        <a:p>
          <a:r>
            <a:rPr lang="es-CO" dirty="0"/>
            <a:t>CUIDADO DE LA SALUD</a:t>
          </a:r>
        </a:p>
      </dgm:t>
    </dgm:pt>
    <dgm:pt modelId="{386363D3-A920-40CD-849F-B2F28F00060E}" type="parTrans" cxnId="{BD7D24D9-E3BE-4CB1-98B0-72CDC25BA586}">
      <dgm:prSet/>
      <dgm:spPr/>
      <dgm:t>
        <a:bodyPr/>
        <a:lstStyle/>
        <a:p>
          <a:endParaRPr lang="es-CO"/>
        </a:p>
      </dgm:t>
    </dgm:pt>
    <dgm:pt modelId="{FD550490-1CBF-4B51-8BD6-27866FC520F0}" type="sibTrans" cxnId="{BD7D24D9-E3BE-4CB1-98B0-72CDC25BA586}">
      <dgm:prSet/>
      <dgm:spPr/>
      <dgm:t>
        <a:bodyPr/>
        <a:lstStyle/>
        <a:p>
          <a:endParaRPr lang="es-CO"/>
        </a:p>
      </dgm:t>
    </dgm:pt>
    <dgm:pt modelId="{951B82A9-0AC2-4CC3-9DF5-303BE8D57B2E}">
      <dgm:prSet phldrT="[Texto]"/>
      <dgm:spPr/>
      <dgm:t>
        <a:bodyPr/>
        <a:lstStyle/>
        <a:p>
          <a:r>
            <a:rPr lang="es-CO" dirty="0"/>
            <a:t>DIFERENCIAL DE DERECHOS</a:t>
          </a:r>
        </a:p>
      </dgm:t>
    </dgm:pt>
    <dgm:pt modelId="{54C55E92-6211-408D-9C7A-4817AB90E856}" type="parTrans" cxnId="{DD67D6B8-46FA-46FF-B91D-E6C00887EA96}">
      <dgm:prSet/>
      <dgm:spPr/>
      <dgm:t>
        <a:bodyPr/>
        <a:lstStyle/>
        <a:p>
          <a:endParaRPr lang="es-CO"/>
        </a:p>
      </dgm:t>
    </dgm:pt>
    <dgm:pt modelId="{6373582D-D0B3-48B2-B05F-581774BDD310}" type="sibTrans" cxnId="{DD67D6B8-46FA-46FF-B91D-E6C00887EA96}">
      <dgm:prSet/>
      <dgm:spPr/>
      <dgm:t>
        <a:bodyPr/>
        <a:lstStyle/>
        <a:p>
          <a:endParaRPr lang="es-CO"/>
        </a:p>
      </dgm:t>
    </dgm:pt>
    <dgm:pt modelId="{DB56554C-D383-488E-BF97-80DB7852377F}">
      <dgm:prSet phldrT="[Texto]"/>
      <dgm:spPr/>
      <dgm:t>
        <a:bodyPr/>
        <a:lstStyle/>
        <a:p>
          <a:r>
            <a:rPr lang="es-MX" dirty="0"/>
            <a:t>ENFOQUES</a:t>
          </a:r>
          <a:endParaRPr lang="es-CO" dirty="0"/>
        </a:p>
      </dgm:t>
    </dgm:pt>
    <dgm:pt modelId="{9D23EA48-43A0-4F23-BABD-669F13B544D8}" type="parTrans" cxnId="{0D114CD4-21A6-4602-BC56-C8DE35A5FCA4}">
      <dgm:prSet/>
      <dgm:spPr/>
      <dgm:t>
        <a:bodyPr/>
        <a:lstStyle/>
        <a:p>
          <a:endParaRPr lang="es-CO"/>
        </a:p>
      </dgm:t>
    </dgm:pt>
    <dgm:pt modelId="{4D1A9294-E2D5-443B-9459-432AE99FE0FC}" type="sibTrans" cxnId="{0D114CD4-21A6-4602-BC56-C8DE35A5FCA4}">
      <dgm:prSet/>
      <dgm:spPr/>
      <dgm:t>
        <a:bodyPr/>
        <a:lstStyle/>
        <a:p>
          <a:endParaRPr lang="es-CO"/>
        </a:p>
      </dgm:t>
    </dgm:pt>
    <dgm:pt modelId="{790A35B7-60CC-40B1-ACE0-E7074A9E0C50}" type="pres">
      <dgm:prSet presAssocID="{681F6C1C-9AB9-4072-A149-2B3F6597F595}" presName="Name0" presStyleCnt="0">
        <dgm:presLayoutVars>
          <dgm:chPref val="1"/>
          <dgm:dir/>
          <dgm:animOne val="branch"/>
          <dgm:animLvl val="lvl"/>
          <dgm:resizeHandles val="exact"/>
        </dgm:presLayoutVars>
      </dgm:prSet>
      <dgm:spPr/>
    </dgm:pt>
    <dgm:pt modelId="{166E4895-55CB-44FD-A255-F4F8A8C9D74B}" type="pres">
      <dgm:prSet presAssocID="{37C5AFDC-3F7C-4A4B-B650-DC114E9A4264}" presName="root1" presStyleCnt="0"/>
      <dgm:spPr/>
    </dgm:pt>
    <dgm:pt modelId="{30908714-8C1E-4ACA-BDA7-59890D26ABC7}" type="pres">
      <dgm:prSet presAssocID="{37C5AFDC-3F7C-4A4B-B650-DC114E9A4264}" presName="LevelOneTextNode" presStyleLbl="node0" presStyleIdx="0" presStyleCnt="1">
        <dgm:presLayoutVars>
          <dgm:chPref val="3"/>
        </dgm:presLayoutVars>
      </dgm:prSet>
      <dgm:spPr/>
    </dgm:pt>
    <dgm:pt modelId="{C9FEA6C9-1F94-4883-9076-1652B98A6D72}" type="pres">
      <dgm:prSet presAssocID="{37C5AFDC-3F7C-4A4B-B650-DC114E9A4264}" presName="level2hierChild" presStyleCnt="0"/>
      <dgm:spPr/>
    </dgm:pt>
    <dgm:pt modelId="{E6B15601-C4E8-4ECB-8342-725276F233D2}" type="pres">
      <dgm:prSet presAssocID="{65A60159-E96F-43B7-9CB0-563D58AA9694}" presName="conn2-1" presStyleLbl="parChTrans1D2" presStyleIdx="0" presStyleCnt="2"/>
      <dgm:spPr/>
    </dgm:pt>
    <dgm:pt modelId="{E1FBDED8-D1A5-4C31-AEC0-2444D5755521}" type="pres">
      <dgm:prSet presAssocID="{65A60159-E96F-43B7-9CB0-563D58AA9694}" presName="connTx" presStyleLbl="parChTrans1D2" presStyleIdx="0" presStyleCnt="2"/>
      <dgm:spPr/>
    </dgm:pt>
    <dgm:pt modelId="{8B500BAD-9E80-49C7-A6AC-F0FA5E95836F}" type="pres">
      <dgm:prSet presAssocID="{B5AD49FE-BE5C-48E3-9C16-E11B55A8863A}" presName="root2" presStyleCnt="0"/>
      <dgm:spPr/>
    </dgm:pt>
    <dgm:pt modelId="{832094AD-AA71-4F7D-A10C-2DFAC1EF715F}" type="pres">
      <dgm:prSet presAssocID="{B5AD49FE-BE5C-48E3-9C16-E11B55A8863A}" presName="LevelTwoTextNode" presStyleLbl="node2" presStyleIdx="0" presStyleCnt="2">
        <dgm:presLayoutVars>
          <dgm:chPref val="3"/>
        </dgm:presLayoutVars>
      </dgm:prSet>
      <dgm:spPr/>
    </dgm:pt>
    <dgm:pt modelId="{669ABD60-8CBE-4132-BB27-6E95E23FDBEC}" type="pres">
      <dgm:prSet presAssocID="{B5AD49FE-BE5C-48E3-9C16-E11B55A8863A}" presName="level3hierChild" presStyleCnt="0"/>
      <dgm:spPr/>
    </dgm:pt>
    <dgm:pt modelId="{830859F8-8B7E-4894-BEF6-4C09D2B48B3F}" type="pres">
      <dgm:prSet presAssocID="{116B9936-B716-4C51-A255-3D47DCA67C01}" presName="conn2-1" presStyleLbl="parChTrans1D3" presStyleIdx="0" presStyleCnt="4"/>
      <dgm:spPr/>
    </dgm:pt>
    <dgm:pt modelId="{F45B5323-780A-4033-A207-7CA87C3E6292}" type="pres">
      <dgm:prSet presAssocID="{116B9936-B716-4C51-A255-3D47DCA67C01}" presName="connTx" presStyleLbl="parChTrans1D3" presStyleIdx="0" presStyleCnt="4"/>
      <dgm:spPr/>
    </dgm:pt>
    <dgm:pt modelId="{AA30E5DF-9171-4EAD-A693-EFE7A868EF7A}" type="pres">
      <dgm:prSet presAssocID="{BC750455-3843-4E50-9919-B60DE2CE1B86}" presName="root2" presStyleCnt="0"/>
      <dgm:spPr/>
    </dgm:pt>
    <dgm:pt modelId="{6B6AA9BA-A159-44E3-802D-FA5CBCCCC98E}" type="pres">
      <dgm:prSet presAssocID="{BC750455-3843-4E50-9919-B60DE2CE1B86}" presName="LevelTwoTextNode" presStyleLbl="node3" presStyleIdx="0" presStyleCnt="4">
        <dgm:presLayoutVars>
          <dgm:chPref val="3"/>
        </dgm:presLayoutVars>
      </dgm:prSet>
      <dgm:spPr/>
    </dgm:pt>
    <dgm:pt modelId="{C0AF0E66-7B7A-4B32-B9FC-A673181F510D}" type="pres">
      <dgm:prSet presAssocID="{BC750455-3843-4E50-9919-B60DE2CE1B86}" presName="level3hierChild" presStyleCnt="0"/>
      <dgm:spPr/>
    </dgm:pt>
    <dgm:pt modelId="{21799B7F-EDED-4AEA-A546-C77A4164367C}" type="pres">
      <dgm:prSet presAssocID="{B3A4A155-CD77-47F3-A727-6CD45DCA1012}" presName="conn2-1" presStyleLbl="parChTrans1D3" presStyleIdx="1" presStyleCnt="4"/>
      <dgm:spPr/>
    </dgm:pt>
    <dgm:pt modelId="{183F6EA1-9A13-4302-A1A2-4918A1A37277}" type="pres">
      <dgm:prSet presAssocID="{B3A4A155-CD77-47F3-A727-6CD45DCA1012}" presName="connTx" presStyleLbl="parChTrans1D3" presStyleIdx="1" presStyleCnt="4"/>
      <dgm:spPr/>
    </dgm:pt>
    <dgm:pt modelId="{0521EBD5-760B-4373-9866-101C82DA8101}" type="pres">
      <dgm:prSet presAssocID="{BD8C009E-D8BF-4874-A325-85C36437CAF5}" presName="root2" presStyleCnt="0"/>
      <dgm:spPr/>
    </dgm:pt>
    <dgm:pt modelId="{2C2CB520-1075-4CF2-AAEA-17B606AA3502}" type="pres">
      <dgm:prSet presAssocID="{BD8C009E-D8BF-4874-A325-85C36437CAF5}" presName="LevelTwoTextNode" presStyleLbl="node3" presStyleIdx="1" presStyleCnt="4">
        <dgm:presLayoutVars>
          <dgm:chPref val="3"/>
        </dgm:presLayoutVars>
      </dgm:prSet>
      <dgm:spPr/>
    </dgm:pt>
    <dgm:pt modelId="{BE264EF2-9BCC-4C81-ABA1-2A96B39A476B}" type="pres">
      <dgm:prSet presAssocID="{BD8C009E-D8BF-4874-A325-85C36437CAF5}" presName="level3hierChild" presStyleCnt="0"/>
      <dgm:spPr/>
    </dgm:pt>
    <dgm:pt modelId="{27803A5F-C98E-4652-9489-02E243DED620}" type="pres">
      <dgm:prSet presAssocID="{9D23EA48-43A0-4F23-BABD-669F13B544D8}" presName="conn2-1" presStyleLbl="parChTrans1D2" presStyleIdx="1" presStyleCnt="2"/>
      <dgm:spPr/>
    </dgm:pt>
    <dgm:pt modelId="{4C82A32A-9F81-4310-A41E-55BB41680465}" type="pres">
      <dgm:prSet presAssocID="{9D23EA48-43A0-4F23-BABD-669F13B544D8}" presName="connTx" presStyleLbl="parChTrans1D2" presStyleIdx="1" presStyleCnt="2"/>
      <dgm:spPr/>
    </dgm:pt>
    <dgm:pt modelId="{35F64BA2-81F7-4E72-A380-DC5DE8D9F95B}" type="pres">
      <dgm:prSet presAssocID="{DB56554C-D383-488E-BF97-80DB7852377F}" presName="root2" presStyleCnt="0"/>
      <dgm:spPr/>
    </dgm:pt>
    <dgm:pt modelId="{3E60827F-799C-49DB-9ABD-1FF0F9ED0EA6}" type="pres">
      <dgm:prSet presAssocID="{DB56554C-D383-488E-BF97-80DB7852377F}" presName="LevelTwoTextNode" presStyleLbl="node2" presStyleIdx="1" presStyleCnt="2">
        <dgm:presLayoutVars>
          <dgm:chPref val="3"/>
        </dgm:presLayoutVars>
      </dgm:prSet>
      <dgm:spPr/>
    </dgm:pt>
    <dgm:pt modelId="{2B32166D-5A6F-4411-8792-EC12489A2B03}" type="pres">
      <dgm:prSet presAssocID="{DB56554C-D383-488E-BF97-80DB7852377F}" presName="level3hierChild" presStyleCnt="0"/>
      <dgm:spPr/>
    </dgm:pt>
    <dgm:pt modelId="{E7938E52-B56C-4B5B-BE1A-C2D67F2347B7}" type="pres">
      <dgm:prSet presAssocID="{386363D3-A920-40CD-849F-B2F28F00060E}" presName="conn2-1" presStyleLbl="parChTrans1D3" presStyleIdx="2" presStyleCnt="4"/>
      <dgm:spPr/>
    </dgm:pt>
    <dgm:pt modelId="{4CB60D85-F2AB-43AA-A775-06B396618A4C}" type="pres">
      <dgm:prSet presAssocID="{386363D3-A920-40CD-849F-B2F28F00060E}" presName="connTx" presStyleLbl="parChTrans1D3" presStyleIdx="2" presStyleCnt="4"/>
      <dgm:spPr/>
    </dgm:pt>
    <dgm:pt modelId="{472E3DC1-C8D9-4529-8E3A-05B9E3E99E6E}" type="pres">
      <dgm:prSet presAssocID="{CB7B9F29-5FBA-4153-BCE8-15805B419D55}" presName="root2" presStyleCnt="0"/>
      <dgm:spPr/>
    </dgm:pt>
    <dgm:pt modelId="{62B868FC-98E0-4C43-AC3E-2E6BE13A847F}" type="pres">
      <dgm:prSet presAssocID="{CB7B9F29-5FBA-4153-BCE8-15805B419D55}" presName="LevelTwoTextNode" presStyleLbl="node3" presStyleIdx="2" presStyleCnt="4">
        <dgm:presLayoutVars>
          <dgm:chPref val="3"/>
        </dgm:presLayoutVars>
      </dgm:prSet>
      <dgm:spPr/>
    </dgm:pt>
    <dgm:pt modelId="{2D4426EE-226B-43E0-8140-3E0833CAC3C2}" type="pres">
      <dgm:prSet presAssocID="{CB7B9F29-5FBA-4153-BCE8-15805B419D55}" presName="level3hierChild" presStyleCnt="0"/>
      <dgm:spPr/>
    </dgm:pt>
    <dgm:pt modelId="{D341EEC3-2A07-478D-9F91-AF93CDC4CCDD}" type="pres">
      <dgm:prSet presAssocID="{54C55E92-6211-408D-9C7A-4817AB90E856}" presName="conn2-1" presStyleLbl="parChTrans1D3" presStyleIdx="3" presStyleCnt="4"/>
      <dgm:spPr/>
    </dgm:pt>
    <dgm:pt modelId="{76BF42CF-D1CF-4714-A261-239D79836547}" type="pres">
      <dgm:prSet presAssocID="{54C55E92-6211-408D-9C7A-4817AB90E856}" presName="connTx" presStyleLbl="parChTrans1D3" presStyleIdx="3" presStyleCnt="4"/>
      <dgm:spPr/>
    </dgm:pt>
    <dgm:pt modelId="{E9169E06-9420-4584-8680-1325FB315ACC}" type="pres">
      <dgm:prSet presAssocID="{951B82A9-0AC2-4CC3-9DF5-303BE8D57B2E}" presName="root2" presStyleCnt="0"/>
      <dgm:spPr/>
    </dgm:pt>
    <dgm:pt modelId="{7343E7DF-7BDD-4D87-8406-44F3F4016B83}" type="pres">
      <dgm:prSet presAssocID="{951B82A9-0AC2-4CC3-9DF5-303BE8D57B2E}" presName="LevelTwoTextNode" presStyleLbl="node3" presStyleIdx="3" presStyleCnt="4">
        <dgm:presLayoutVars>
          <dgm:chPref val="3"/>
        </dgm:presLayoutVars>
      </dgm:prSet>
      <dgm:spPr/>
    </dgm:pt>
    <dgm:pt modelId="{DF65226C-87A9-42F7-AF61-2F6C7E264534}" type="pres">
      <dgm:prSet presAssocID="{951B82A9-0AC2-4CC3-9DF5-303BE8D57B2E}" presName="level3hierChild" presStyleCnt="0"/>
      <dgm:spPr/>
    </dgm:pt>
  </dgm:ptLst>
  <dgm:cxnLst>
    <dgm:cxn modelId="{ABC9B504-D4B3-4EA6-98E7-03B27C10C72C}" type="presOf" srcId="{9D23EA48-43A0-4F23-BABD-669F13B544D8}" destId="{27803A5F-C98E-4652-9489-02E243DED620}" srcOrd="0" destOrd="0" presId="urn:microsoft.com/office/officeart/2008/layout/HorizontalMultiLevelHierarchy"/>
    <dgm:cxn modelId="{2DA54308-8FE4-4CF1-8A47-F4F78EBE4FB6}" type="presOf" srcId="{386363D3-A920-40CD-849F-B2F28F00060E}" destId="{E7938E52-B56C-4B5B-BE1A-C2D67F2347B7}" srcOrd="0" destOrd="0" presId="urn:microsoft.com/office/officeart/2008/layout/HorizontalMultiLevelHierarchy"/>
    <dgm:cxn modelId="{D245CD08-B49F-4154-8BD2-76B6F622344D}" type="presOf" srcId="{65A60159-E96F-43B7-9CB0-563D58AA9694}" destId="{E6B15601-C4E8-4ECB-8342-725276F233D2}" srcOrd="0" destOrd="0" presId="urn:microsoft.com/office/officeart/2008/layout/HorizontalMultiLevelHierarchy"/>
    <dgm:cxn modelId="{595AD11B-BCDC-4456-9C76-787B2B591548}" type="presOf" srcId="{BD8C009E-D8BF-4874-A325-85C36437CAF5}" destId="{2C2CB520-1075-4CF2-AAEA-17B606AA3502}" srcOrd="0" destOrd="0" presId="urn:microsoft.com/office/officeart/2008/layout/HorizontalMultiLevelHierarchy"/>
    <dgm:cxn modelId="{AC901D1F-14CD-457C-B81D-9935591B2C81}" type="presOf" srcId="{116B9936-B716-4C51-A255-3D47DCA67C01}" destId="{F45B5323-780A-4033-A207-7CA87C3E6292}" srcOrd="1" destOrd="0" presId="urn:microsoft.com/office/officeart/2008/layout/HorizontalMultiLevelHierarchy"/>
    <dgm:cxn modelId="{B893312C-8A9E-48BA-83BC-5F77A21430D2}" type="presOf" srcId="{DB56554C-D383-488E-BF97-80DB7852377F}" destId="{3E60827F-799C-49DB-9ABD-1FF0F9ED0EA6}" srcOrd="0" destOrd="0" presId="urn:microsoft.com/office/officeart/2008/layout/HorizontalMultiLevelHierarchy"/>
    <dgm:cxn modelId="{F93C6A38-0E56-4A07-9B84-13B2A6AD59EB}" type="presOf" srcId="{37C5AFDC-3F7C-4A4B-B650-DC114E9A4264}" destId="{30908714-8C1E-4ACA-BDA7-59890D26ABC7}" srcOrd="0" destOrd="0" presId="urn:microsoft.com/office/officeart/2008/layout/HorizontalMultiLevelHierarchy"/>
    <dgm:cxn modelId="{AD506D38-A3B5-456D-B57B-7B4B4F4CA251}" srcId="{B5AD49FE-BE5C-48E3-9C16-E11B55A8863A}" destId="{BD8C009E-D8BF-4874-A325-85C36437CAF5}" srcOrd="1" destOrd="0" parTransId="{B3A4A155-CD77-47F3-A727-6CD45DCA1012}" sibTransId="{2EE7FB8C-1A11-4850-811E-EB782C368440}"/>
    <dgm:cxn modelId="{89D9863B-3E05-4365-ABA0-BB98AFC945EF}" type="presOf" srcId="{951B82A9-0AC2-4CC3-9DF5-303BE8D57B2E}" destId="{7343E7DF-7BDD-4D87-8406-44F3F4016B83}" srcOrd="0" destOrd="0" presId="urn:microsoft.com/office/officeart/2008/layout/HorizontalMultiLevelHierarchy"/>
    <dgm:cxn modelId="{0852843C-6AF2-4D06-A440-18FE379E68B2}" type="presOf" srcId="{9D23EA48-43A0-4F23-BABD-669F13B544D8}" destId="{4C82A32A-9F81-4310-A41E-55BB41680465}" srcOrd="1" destOrd="0" presId="urn:microsoft.com/office/officeart/2008/layout/HorizontalMultiLevelHierarchy"/>
    <dgm:cxn modelId="{B93F4066-70AE-444C-97D4-AA871ABCB52C}" type="presOf" srcId="{116B9936-B716-4C51-A255-3D47DCA67C01}" destId="{830859F8-8B7E-4894-BEF6-4C09D2B48B3F}" srcOrd="0" destOrd="0" presId="urn:microsoft.com/office/officeart/2008/layout/HorizontalMultiLevelHierarchy"/>
    <dgm:cxn modelId="{2658E76C-28CE-4C3C-ACB6-F44A8E34553C}" type="presOf" srcId="{B3A4A155-CD77-47F3-A727-6CD45DCA1012}" destId="{21799B7F-EDED-4AEA-A546-C77A4164367C}" srcOrd="0" destOrd="0" presId="urn:microsoft.com/office/officeart/2008/layout/HorizontalMultiLevelHierarchy"/>
    <dgm:cxn modelId="{FD163D51-9D3A-4274-A157-D13D4FDC9CE5}" type="presOf" srcId="{386363D3-A920-40CD-849F-B2F28F00060E}" destId="{4CB60D85-F2AB-43AA-A775-06B396618A4C}" srcOrd="1" destOrd="0" presId="urn:microsoft.com/office/officeart/2008/layout/HorizontalMultiLevelHierarchy"/>
    <dgm:cxn modelId="{5769F883-9AAE-408A-BBA1-1F87D0723D51}" type="presOf" srcId="{54C55E92-6211-408D-9C7A-4817AB90E856}" destId="{76BF42CF-D1CF-4714-A261-239D79836547}" srcOrd="1" destOrd="0" presId="urn:microsoft.com/office/officeart/2008/layout/HorizontalMultiLevelHierarchy"/>
    <dgm:cxn modelId="{D2DF9987-9201-4BFA-808D-CAE0609A1F07}" type="presOf" srcId="{BC750455-3843-4E50-9919-B60DE2CE1B86}" destId="{6B6AA9BA-A159-44E3-802D-FA5CBCCCC98E}" srcOrd="0" destOrd="0" presId="urn:microsoft.com/office/officeart/2008/layout/HorizontalMultiLevelHierarchy"/>
    <dgm:cxn modelId="{EFEF91A7-F5C3-4FBE-9560-78A2804E319A}" srcId="{681F6C1C-9AB9-4072-A149-2B3F6597F595}" destId="{37C5AFDC-3F7C-4A4B-B650-DC114E9A4264}" srcOrd="0" destOrd="0" parTransId="{70D3091A-4A85-4026-AB26-D31555856F2C}" sibTransId="{BCC21787-43C5-436C-9F16-277A7565276D}"/>
    <dgm:cxn modelId="{E6E2ADA9-452B-4923-9001-513620570912}" type="presOf" srcId="{B3A4A155-CD77-47F3-A727-6CD45DCA1012}" destId="{183F6EA1-9A13-4302-A1A2-4918A1A37277}" srcOrd="1" destOrd="0" presId="urn:microsoft.com/office/officeart/2008/layout/HorizontalMultiLevelHierarchy"/>
    <dgm:cxn modelId="{DD67D6B8-46FA-46FF-B91D-E6C00887EA96}" srcId="{DB56554C-D383-488E-BF97-80DB7852377F}" destId="{951B82A9-0AC2-4CC3-9DF5-303BE8D57B2E}" srcOrd="1" destOrd="0" parTransId="{54C55E92-6211-408D-9C7A-4817AB90E856}" sibTransId="{6373582D-D0B3-48B2-B05F-581774BDD310}"/>
    <dgm:cxn modelId="{34C507BB-9BD6-47B2-913C-770C20108AF5}" type="presOf" srcId="{CB7B9F29-5FBA-4153-BCE8-15805B419D55}" destId="{62B868FC-98E0-4C43-AC3E-2E6BE13A847F}" srcOrd="0" destOrd="0" presId="urn:microsoft.com/office/officeart/2008/layout/HorizontalMultiLevelHierarchy"/>
    <dgm:cxn modelId="{26731ECD-7C12-4D84-8A8E-94996812D47C}" type="presOf" srcId="{681F6C1C-9AB9-4072-A149-2B3F6597F595}" destId="{790A35B7-60CC-40B1-ACE0-E7074A9E0C50}" srcOrd="0" destOrd="0" presId="urn:microsoft.com/office/officeart/2008/layout/HorizontalMultiLevelHierarchy"/>
    <dgm:cxn modelId="{0D114CD4-21A6-4602-BC56-C8DE35A5FCA4}" srcId="{37C5AFDC-3F7C-4A4B-B650-DC114E9A4264}" destId="{DB56554C-D383-488E-BF97-80DB7852377F}" srcOrd="1" destOrd="0" parTransId="{9D23EA48-43A0-4F23-BABD-669F13B544D8}" sibTransId="{4D1A9294-E2D5-443B-9459-432AE99FE0FC}"/>
    <dgm:cxn modelId="{FF5920D8-EC58-4E75-AEBD-AA93954A5F3F}" type="presOf" srcId="{65A60159-E96F-43B7-9CB0-563D58AA9694}" destId="{E1FBDED8-D1A5-4C31-AEC0-2444D5755521}" srcOrd="1" destOrd="0" presId="urn:microsoft.com/office/officeart/2008/layout/HorizontalMultiLevelHierarchy"/>
    <dgm:cxn modelId="{BD7D24D9-E3BE-4CB1-98B0-72CDC25BA586}" srcId="{DB56554C-D383-488E-BF97-80DB7852377F}" destId="{CB7B9F29-5FBA-4153-BCE8-15805B419D55}" srcOrd="0" destOrd="0" parTransId="{386363D3-A920-40CD-849F-B2F28F00060E}" sibTransId="{FD550490-1CBF-4B51-8BD6-27866FC520F0}"/>
    <dgm:cxn modelId="{226936DA-6058-4DE9-911D-32700E21B7E3}" type="presOf" srcId="{54C55E92-6211-408D-9C7A-4817AB90E856}" destId="{D341EEC3-2A07-478D-9F91-AF93CDC4CCDD}" srcOrd="0" destOrd="0" presId="urn:microsoft.com/office/officeart/2008/layout/HorizontalMultiLevelHierarchy"/>
    <dgm:cxn modelId="{E3479BDD-BEE2-4CD0-8B81-DBB7FD54D2CD}" type="presOf" srcId="{B5AD49FE-BE5C-48E3-9C16-E11B55A8863A}" destId="{832094AD-AA71-4F7D-A10C-2DFAC1EF715F}" srcOrd="0" destOrd="0" presId="urn:microsoft.com/office/officeart/2008/layout/HorizontalMultiLevelHierarchy"/>
    <dgm:cxn modelId="{DEA3B5F2-7D9E-4803-95DE-0F990D283BEC}" srcId="{B5AD49FE-BE5C-48E3-9C16-E11B55A8863A}" destId="{BC750455-3843-4E50-9919-B60DE2CE1B86}" srcOrd="0" destOrd="0" parTransId="{116B9936-B716-4C51-A255-3D47DCA67C01}" sibTransId="{92372103-3561-4AE3-8265-1BC334BFF4BD}"/>
    <dgm:cxn modelId="{930362F5-CFD7-48E2-AF83-E5E6E31372B0}" srcId="{37C5AFDC-3F7C-4A4B-B650-DC114E9A4264}" destId="{B5AD49FE-BE5C-48E3-9C16-E11B55A8863A}" srcOrd="0" destOrd="0" parTransId="{65A60159-E96F-43B7-9CB0-563D58AA9694}" sibTransId="{093ED5F1-8452-414A-BC0F-490E06B866B5}"/>
    <dgm:cxn modelId="{8E9576B9-0EBC-48F9-842B-91EA002C6B38}" type="presParOf" srcId="{790A35B7-60CC-40B1-ACE0-E7074A9E0C50}" destId="{166E4895-55CB-44FD-A255-F4F8A8C9D74B}" srcOrd="0" destOrd="0" presId="urn:microsoft.com/office/officeart/2008/layout/HorizontalMultiLevelHierarchy"/>
    <dgm:cxn modelId="{E1DE9758-8E6F-4A37-8FBC-0C95BE55FA18}" type="presParOf" srcId="{166E4895-55CB-44FD-A255-F4F8A8C9D74B}" destId="{30908714-8C1E-4ACA-BDA7-59890D26ABC7}" srcOrd="0" destOrd="0" presId="urn:microsoft.com/office/officeart/2008/layout/HorizontalMultiLevelHierarchy"/>
    <dgm:cxn modelId="{658D9E89-98E5-4CB8-95D1-FE1F5E531B23}" type="presParOf" srcId="{166E4895-55CB-44FD-A255-F4F8A8C9D74B}" destId="{C9FEA6C9-1F94-4883-9076-1652B98A6D72}" srcOrd="1" destOrd="0" presId="urn:microsoft.com/office/officeart/2008/layout/HorizontalMultiLevelHierarchy"/>
    <dgm:cxn modelId="{D13AC0BB-1660-4B58-8233-F5376CDBAF58}" type="presParOf" srcId="{C9FEA6C9-1F94-4883-9076-1652B98A6D72}" destId="{E6B15601-C4E8-4ECB-8342-725276F233D2}" srcOrd="0" destOrd="0" presId="urn:microsoft.com/office/officeart/2008/layout/HorizontalMultiLevelHierarchy"/>
    <dgm:cxn modelId="{9FA04630-21DC-431B-8FAF-3AC0A2530275}" type="presParOf" srcId="{E6B15601-C4E8-4ECB-8342-725276F233D2}" destId="{E1FBDED8-D1A5-4C31-AEC0-2444D5755521}" srcOrd="0" destOrd="0" presId="urn:microsoft.com/office/officeart/2008/layout/HorizontalMultiLevelHierarchy"/>
    <dgm:cxn modelId="{87D188D9-4D9E-45D9-B9A3-8F9EF992F2C2}" type="presParOf" srcId="{C9FEA6C9-1F94-4883-9076-1652B98A6D72}" destId="{8B500BAD-9E80-49C7-A6AC-F0FA5E95836F}" srcOrd="1" destOrd="0" presId="urn:microsoft.com/office/officeart/2008/layout/HorizontalMultiLevelHierarchy"/>
    <dgm:cxn modelId="{CFD5788A-0E4D-4FDC-A1BD-9634EFC92E6F}" type="presParOf" srcId="{8B500BAD-9E80-49C7-A6AC-F0FA5E95836F}" destId="{832094AD-AA71-4F7D-A10C-2DFAC1EF715F}" srcOrd="0" destOrd="0" presId="urn:microsoft.com/office/officeart/2008/layout/HorizontalMultiLevelHierarchy"/>
    <dgm:cxn modelId="{42A594CC-5954-49C6-997F-D007C7687724}" type="presParOf" srcId="{8B500BAD-9E80-49C7-A6AC-F0FA5E95836F}" destId="{669ABD60-8CBE-4132-BB27-6E95E23FDBEC}" srcOrd="1" destOrd="0" presId="urn:microsoft.com/office/officeart/2008/layout/HorizontalMultiLevelHierarchy"/>
    <dgm:cxn modelId="{F80A6956-B88B-4A7A-90C8-77B427EC958A}" type="presParOf" srcId="{669ABD60-8CBE-4132-BB27-6E95E23FDBEC}" destId="{830859F8-8B7E-4894-BEF6-4C09D2B48B3F}" srcOrd="0" destOrd="0" presId="urn:microsoft.com/office/officeart/2008/layout/HorizontalMultiLevelHierarchy"/>
    <dgm:cxn modelId="{5CF5B2C9-C45B-43B4-ACAB-B853888C148E}" type="presParOf" srcId="{830859F8-8B7E-4894-BEF6-4C09D2B48B3F}" destId="{F45B5323-780A-4033-A207-7CA87C3E6292}" srcOrd="0" destOrd="0" presId="urn:microsoft.com/office/officeart/2008/layout/HorizontalMultiLevelHierarchy"/>
    <dgm:cxn modelId="{292EAFF6-1282-4477-ACE1-2ABD22B67F4F}" type="presParOf" srcId="{669ABD60-8CBE-4132-BB27-6E95E23FDBEC}" destId="{AA30E5DF-9171-4EAD-A693-EFE7A868EF7A}" srcOrd="1" destOrd="0" presId="urn:microsoft.com/office/officeart/2008/layout/HorizontalMultiLevelHierarchy"/>
    <dgm:cxn modelId="{175F0506-CEFD-413E-BFBA-7371C4B4FABC}" type="presParOf" srcId="{AA30E5DF-9171-4EAD-A693-EFE7A868EF7A}" destId="{6B6AA9BA-A159-44E3-802D-FA5CBCCCC98E}" srcOrd="0" destOrd="0" presId="urn:microsoft.com/office/officeart/2008/layout/HorizontalMultiLevelHierarchy"/>
    <dgm:cxn modelId="{999E8F9E-214B-4AF8-8C63-FCBE998175B4}" type="presParOf" srcId="{AA30E5DF-9171-4EAD-A693-EFE7A868EF7A}" destId="{C0AF0E66-7B7A-4B32-B9FC-A673181F510D}" srcOrd="1" destOrd="0" presId="urn:microsoft.com/office/officeart/2008/layout/HorizontalMultiLevelHierarchy"/>
    <dgm:cxn modelId="{BA58E11D-6A92-453E-AA8F-E16307F5FA84}" type="presParOf" srcId="{669ABD60-8CBE-4132-BB27-6E95E23FDBEC}" destId="{21799B7F-EDED-4AEA-A546-C77A4164367C}" srcOrd="2" destOrd="0" presId="urn:microsoft.com/office/officeart/2008/layout/HorizontalMultiLevelHierarchy"/>
    <dgm:cxn modelId="{6A8B2E0A-C0B7-4B12-8FCF-478BC9A6E3A0}" type="presParOf" srcId="{21799B7F-EDED-4AEA-A546-C77A4164367C}" destId="{183F6EA1-9A13-4302-A1A2-4918A1A37277}" srcOrd="0" destOrd="0" presId="urn:microsoft.com/office/officeart/2008/layout/HorizontalMultiLevelHierarchy"/>
    <dgm:cxn modelId="{133BBAD5-6ADC-4669-BAD9-BE92014D0562}" type="presParOf" srcId="{669ABD60-8CBE-4132-BB27-6E95E23FDBEC}" destId="{0521EBD5-760B-4373-9866-101C82DA8101}" srcOrd="3" destOrd="0" presId="urn:microsoft.com/office/officeart/2008/layout/HorizontalMultiLevelHierarchy"/>
    <dgm:cxn modelId="{A15725B9-1B3B-4875-AB92-54A4E57F7D35}" type="presParOf" srcId="{0521EBD5-760B-4373-9866-101C82DA8101}" destId="{2C2CB520-1075-4CF2-AAEA-17B606AA3502}" srcOrd="0" destOrd="0" presId="urn:microsoft.com/office/officeart/2008/layout/HorizontalMultiLevelHierarchy"/>
    <dgm:cxn modelId="{E585397C-8EB1-4FF3-B1F8-5638B163FDD6}" type="presParOf" srcId="{0521EBD5-760B-4373-9866-101C82DA8101}" destId="{BE264EF2-9BCC-4C81-ABA1-2A96B39A476B}" srcOrd="1" destOrd="0" presId="urn:microsoft.com/office/officeart/2008/layout/HorizontalMultiLevelHierarchy"/>
    <dgm:cxn modelId="{99625CCE-7732-497A-9BB6-E8826CC598D9}" type="presParOf" srcId="{C9FEA6C9-1F94-4883-9076-1652B98A6D72}" destId="{27803A5F-C98E-4652-9489-02E243DED620}" srcOrd="2" destOrd="0" presId="urn:microsoft.com/office/officeart/2008/layout/HorizontalMultiLevelHierarchy"/>
    <dgm:cxn modelId="{36FF7D2E-849E-4D95-8445-BD4627C25AB8}" type="presParOf" srcId="{27803A5F-C98E-4652-9489-02E243DED620}" destId="{4C82A32A-9F81-4310-A41E-55BB41680465}" srcOrd="0" destOrd="0" presId="urn:microsoft.com/office/officeart/2008/layout/HorizontalMultiLevelHierarchy"/>
    <dgm:cxn modelId="{F21CFE77-A960-47B0-844C-0C8499B4D83D}" type="presParOf" srcId="{C9FEA6C9-1F94-4883-9076-1652B98A6D72}" destId="{35F64BA2-81F7-4E72-A380-DC5DE8D9F95B}" srcOrd="3" destOrd="0" presId="urn:microsoft.com/office/officeart/2008/layout/HorizontalMultiLevelHierarchy"/>
    <dgm:cxn modelId="{4F513778-64D4-4A58-814D-77F0B7EB17F6}" type="presParOf" srcId="{35F64BA2-81F7-4E72-A380-DC5DE8D9F95B}" destId="{3E60827F-799C-49DB-9ABD-1FF0F9ED0EA6}" srcOrd="0" destOrd="0" presId="urn:microsoft.com/office/officeart/2008/layout/HorizontalMultiLevelHierarchy"/>
    <dgm:cxn modelId="{C7EE746C-D5DF-4479-9CF6-DD5032F1D163}" type="presParOf" srcId="{35F64BA2-81F7-4E72-A380-DC5DE8D9F95B}" destId="{2B32166D-5A6F-4411-8792-EC12489A2B03}" srcOrd="1" destOrd="0" presId="urn:microsoft.com/office/officeart/2008/layout/HorizontalMultiLevelHierarchy"/>
    <dgm:cxn modelId="{8CD04A5C-B519-40D2-A8A7-F1B9B078DE3C}" type="presParOf" srcId="{2B32166D-5A6F-4411-8792-EC12489A2B03}" destId="{E7938E52-B56C-4B5B-BE1A-C2D67F2347B7}" srcOrd="0" destOrd="0" presId="urn:microsoft.com/office/officeart/2008/layout/HorizontalMultiLevelHierarchy"/>
    <dgm:cxn modelId="{88B5B75A-0E47-4300-B607-432ED68E5D85}" type="presParOf" srcId="{E7938E52-B56C-4B5B-BE1A-C2D67F2347B7}" destId="{4CB60D85-F2AB-43AA-A775-06B396618A4C}" srcOrd="0" destOrd="0" presId="urn:microsoft.com/office/officeart/2008/layout/HorizontalMultiLevelHierarchy"/>
    <dgm:cxn modelId="{2013C85D-B9AA-4F2F-A15F-3F61BD7A4AD2}" type="presParOf" srcId="{2B32166D-5A6F-4411-8792-EC12489A2B03}" destId="{472E3DC1-C8D9-4529-8E3A-05B9E3E99E6E}" srcOrd="1" destOrd="0" presId="urn:microsoft.com/office/officeart/2008/layout/HorizontalMultiLevelHierarchy"/>
    <dgm:cxn modelId="{B4B07C69-CCBF-4C63-A410-F8CAA44BF3F3}" type="presParOf" srcId="{472E3DC1-C8D9-4529-8E3A-05B9E3E99E6E}" destId="{62B868FC-98E0-4C43-AC3E-2E6BE13A847F}" srcOrd="0" destOrd="0" presId="urn:microsoft.com/office/officeart/2008/layout/HorizontalMultiLevelHierarchy"/>
    <dgm:cxn modelId="{A39C0625-52DF-4D0E-AB9E-FDDF2DE7D5AD}" type="presParOf" srcId="{472E3DC1-C8D9-4529-8E3A-05B9E3E99E6E}" destId="{2D4426EE-226B-43E0-8140-3E0833CAC3C2}" srcOrd="1" destOrd="0" presId="urn:microsoft.com/office/officeart/2008/layout/HorizontalMultiLevelHierarchy"/>
    <dgm:cxn modelId="{51130D0D-EFE4-4C8F-874A-91129B9D3C8D}" type="presParOf" srcId="{2B32166D-5A6F-4411-8792-EC12489A2B03}" destId="{D341EEC3-2A07-478D-9F91-AF93CDC4CCDD}" srcOrd="2" destOrd="0" presId="urn:microsoft.com/office/officeart/2008/layout/HorizontalMultiLevelHierarchy"/>
    <dgm:cxn modelId="{2DD1CFA3-B508-4126-9F8B-15BC3BF8B24E}" type="presParOf" srcId="{D341EEC3-2A07-478D-9F91-AF93CDC4CCDD}" destId="{76BF42CF-D1CF-4714-A261-239D79836547}" srcOrd="0" destOrd="0" presId="urn:microsoft.com/office/officeart/2008/layout/HorizontalMultiLevelHierarchy"/>
    <dgm:cxn modelId="{697593EB-6764-4FCD-8BF2-4ABC2B091145}" type="presParOf" srcId="{2B32166D-5A6F-4411-8792-EC12489A2B03}" destId="{E9169E06-9420-4584-8680-1325FB315ACC}" srcOrd="3" destOrd="0" presId="urn:microsoft.com/office/officeart/2008/layout/HorizontalMultiLevelHierarchy"/>
    <dgm:cxn modelId="{9889350D-59FF-4078-8C94-DD690B7B8A8B}" type="presParOf" srcId="{E9169E06-9420-4584-8680-1325FB315ACC}" destId="{7343E7DF-7BDD-4D87-8406-44F3F4016B83}" srcOrd="0" destOrd="0" presId="urn:microsoft.com/office/officeart/2008/layout/HorizontalMultiLevelHierarchy"/>
    <dgm:cxn modelId="{0B1445D8-916C-4DDF-B418-4477DCB52050}" type="presParOf" srcId="{E9169E06-9420-4584-8680-1325FB315ACC}" destId="{DF65226C-87A9-42F7-AF61-2F6C7E264534}"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EBD065D-5E5E-4AC9-AD2C-CF73453C8CAD}" type="doc">
      <dgm:prSet loTypeId="urn:microsoft.com/office/officeart/2008/layout/VerticalCurvedList" loCatId="list" qsTypeId="urn:microsoft.com/office/officeart/2005/8/quickstyle/simple1" qsCatId="simple" csTypeId="urn:microsoft.com/office/officeart/2005/8/colors/accent5_1" csCatId="accent5" phldr="1"/>
      <dgm:spPr/>
      <dgm:t>
        <a:bodyPr/>
        <a:lstStyle/>
        <a:p>
          <a:endParaRPr lang="es-CO"/>
        </a:p>
      </dgm:t>
    </dgm:pt>
    <dgm:pt modelId="{C5211C7B-0D03-48E6-9D21-A2D6846607A3}">
      <dgm:prSet custT="1"/>
      <dgm:spPr/>
      <dgm:t>
        <a:bodyPr/>
        <a:lstStyle/>
        <a:p>
          <a:r>
            <a:rPr lang="es-MX" sz="1400" b="1" dirty="0">
              <a:solidFill>
                <a:srgbClr val="FF0000"/>
              </a:solidFill>
              <a:latin typeface="Abadi" panose="020B0604020104020204" pitchFamily="34" charset="0"/>
            </a:rPr>
            <a:t>HOGAR: </a:t>
          </a:r>
          <a:r>
            <a:rPr lang="es-MX" sz="1400" dirty="0">
              <a:latin typeface="Abadi" panose="020B0604020104020204" pitchFamily="34" charset="0"/>
            </a:rPr>
            <a:t>Escenario de refugio, acogida y afecto. Constituye un espacio de residencia y convivencia permanente, es fundamental para el desarrollo y establecimiento de vínculos y relaciones sociales de base para la vida social, cultural y política de las personas y las familias.</a:t>
          </a:r>
          <a:endParaRPr lang="es-CO" sz="1400" dirty="0">
            <a:latin typeface="Abadi" panose="020B0604020104020204" pitchFamily="34" charset="0"/>
          </a:endParaRPr>
        </a:p>
      </dgm:t>
    </dgm:pt>
    <dgm:pt modelId="{2AE1A77E-F378-4FCE-9BE8-32894DB41C3F}" type="parTrans" cxnId="{8C49F3FC-EC04-4824-9E16-664DDC7723AA}">
      <dgm:prSet/>
      <dgm:spPr/>
      <dgm:t>
        <a:bodyPr/>
        <a:lstStyle/>
        <a:p>
          <a:endParaRPr lang="es-CO" sz="1400">
            <a:latin typeface="Abadi" panose="020B0604020104020204" pitchFamily="34" charset="0"/>
          </a:endParaRPr>
        </a:p>
      </dgm:t>
    </dgm:pt>
    <dgm:pt modelId="{5BC52A96-F8A3-40E3-AF49-780BFC75F6DD}" type="sibTrans" cxnId="{8C49F3FC-EC04-4824-9E16-664DDC7723AA}">
      <dgm:prSet/>
      <dgm:spPr/>
      <dgm:t>
        <a:bodyPr/>
        <a:lstStyle/>
        <a:p>
          <a:endParaRPr lang="es-CO" sz="1400">
            <a:latin typeface="Abadi" panose="020B0604020104020204" pitchFamily="34" charset="0"/>
          </a:endParaRPr>
        </a:p>
      </dgm:t>
    </dgm:pt>
    <dgm:pt modelId="{C26A1108-6321-4729-BE71-3C8591A76209}">
      <dgm:prSet custT="1"/>
      <dgm:spPr/>
      <dgm:t>
        <a:bodyPr/>
        <a:lstStyle/>
        <a:p>
          <a:r>
            <a:rPr lang="es-MX" sz="1200" b="1" dirty="0">
              <a:solidFill>
                <a:srgbClr val="FF0000"/>
              </a:solidFill>
              <a:latin typeface="Abadi" panose="020B0604020104020204" pitchFamily="34" charset="0"/>
            </a:rPr>
            <a:t>COMUNITARIO: </a:t>
          </a:r>
          <a:r>
            <a:rPr lang="es-MX" sz="1200" dirty="0">
              <a:latin typeface="Abadi" panose="020B0604020104020204" pitchFamily="34" charset="0"/>
            </a:rPr>
            <a:t>Espacios donde se da la dinámica social de las personas y los colectivos dispuestos en grupos de base, redes sociales y comunitarias organizadas de manera autónoma y solidaria, las cuales pueden compartir características, objetivos comunes y agruparse para desarrollar actividades</a:t>
          </a:r>
          <a:r>
            <a:rPr lang="es-MX" sz="1400" dirty="0">
              <a:latin typeface="Abadi" panose="020B0604020104020204" pitchFamily="34" charset="0"/>
            </a:rPr>
            <a:t>.</a:t>
          </a:r>
          <a:endParaRPr lang="es-CO" sz="1400" dirty="0">
            <a:latin typeface="Abadi" panose="020B0604020104020204" pitchFamily="34" charset="0"/>
          </a:endParaRPr>
        </a:p>
      </dgm:t>
    </dgm:pt>
    <dgm:pt modelId="{D629534E-0C85-4E1D-BE83-365FD8194C72}" type="parTrans" cxnId="{6BC951E7-9A3B-4805-8368-24A4D485EDB5}">
      <dgm:prSet/>
      <dgm:spPr/>
      <dgm:t>
        <a:bodyPr/>
        <a:lstStyle/>
        <a:p>
          <a:endParaRPr lang="es-CO" sz="1400">
            <a:latin typeface="Abadi" panose="020B0604020104020204" pitchFamily="34" charset="0"/>
          </a:endParaRPr>
        </a:p>
      </dgm:t>
    </dgm:pt>
    <dgm:pt modelId="{D1BE947C-E205-4F96-B7FC-66AE60DC161D}" type="sibTrans" cxnId="{6BC951E7-9A3B-4805-8368-24A4D485EDB5}">
      <dgm:prSet/>
      <dgm:spPr/>
      <dgm:t>
        <a:bodyPr/>
        <a:lstStyle/>
        <a:p>
          <a:endParaRPr lang="es-CO" sz="1400">
            <a:latin typeface="Abadi" panose="020B0604020104020204" pitchFamily="34" charset="0"/>
          </a:endParaRPr>
        </a:p>
      </dgm:t>
    </dgm:pt>
    <dgm:pt modelId="{EF22CD57-2F8E-4739-B854-FB29BAAABB13}">
      <dgm:prSet custT="1"/>
      <dgm:spPr/>
      <dgm:t>
        <a:bodyPr/>
        <a:lstStyle/>
        <a:p>
          <a:r>
            <a:rPr lang="es-MX" sz="1200" b="1" dirty="0">
              <a:solidFill>
                <a:srgbClr val="FF0000"/>
              </a:solidFill>
              <a:latin typeface="Abadi" panose="020B0604020104020204" pitchFamily="34" charset="0"/>
            </a:rPr>
            <a:t>EDUCATIVO: </a:t>
          </a:r>
          <a:r>
            <a:rPr lang="es-MX" sz="1200" dirty="0">
              <a:latin typeface="Abadi" panose="020B0604020104020204" pitchFamily="34" charset="0"/>
            </a:rPr>
            <a:t>Escenarios de vida cotidiana donde la comunidad educativa desarrolla capacidades a través de procesos de enseñanza/aprendizajes contextualizados, que permiten la construcción social y reproducción de la cultura, el pensamiento, la afectividad, los hábitos y estilos de vida, que le brindarán mejores formas de vivir y relacionarse consigo mismo, con los demás y con el ambiente.</a:t>
          </a:r>
          <a:endParaRPr lang="es-CO" sz="1200" dirty="0">
            <a:latin typeface="Abadi" panose="020B0604020104020204" pitchFamily="34" charset="0"/>
          </a:endParaRPr>
        </a:p>
      </dgm:t>
    </dgm:pt>
    <dgm:pt modelId="{219A4D6D-124F-4BC7-840A-443CBD698194}" type="parTrans" cxnId="{CD894C59-2CFE-4C6B-9C2E-7F7DC90C393B}">
      <dgm:prSet/>
      <dgm:spPr/>
      <dgm:t>
        <a:bodyPr/>
        <a:lstStyle/>
        <a:p>
          <a:endParaRPr lang="es-CO" sz="1400">
            <a:latin typeface="Abadi" panose="020B0604020104020204" pitchFamily="34" charset="0"/>
          </a:endParaRPr>
        </a:p>
      </dgm:t>
    </dgm:pt>
    <dgm:pt modelId="{EE154AA9-D56C-417F-8780-13FFD5D4C2E7}" type="sibTrans" cxnId="{CD894C59-2CFE-4C6B-9C2E-7F7DC90C393B}">
      <dgm:prSet/>
      <dgm:spPr/>
      <dgm:t>
        <a:bodyPr/>
        <a:lstStyle/>
        <a:p>
          <a:endParaRPr lang="es-CO" sz="1400">
            <a:latin typeface="Abadi" panose="020B0604020104020204" pitchFamily="34" charset="0"/>
          </a:endParaRPr>
        </a:p>
      </dgm:t>
    </dgm:pt>
    <dgm:pt modelId="{1021227F-F6CB-4982-8B36-E9E7C521DF2E}">
      <dgm:prSet custT="1"/>
      <dgm:spPr/>
      <dgm:t>
        <a:bodyPr/>
        <a:lstStyle/>
        <a:p>
          <a:r>
            <a:rPr lang="es-MX" sz="1400" b="1" dirty="0">
              <a:solidFill>
                <a:srgbClr val="FF0000"/>
              </a:solidFill>
              <a:latin typeface="Abadi" panose="020B0604020104020204" pitchFamily="34" charset="0"/>
            </a:rPr>
            <a:t>INSTITUCIONAL: </a:t>
          </a:r>
          <a:r>
            <a:rPr lang="es-MX" sz="1400" dirty="0">
              <a:latin typeface="Abadi" panose="020B0604020104020204" pitchFamily="34" charset="0"/>
            </a:rPr>
            <a:t>Conjunto de procedimientos y actividades que buscan el bienestar y protección de la salud de los integrantes del entorno institucional.  </a:t>
          </a:r>
          <a:r>
            <a:rPr lang="es-MX" sz="1400" dirty="0" err="1">
              <a:latin typeface="Abadi" panose="020B0604020104020204" pitchFamily="34" charset="0"/>
            </a:rPr>
            <a:t>Ej</a:t>
          </a:r>
          <a:r>
            <a:rPr lang="es-MX" sz="1400" dirty="0">
              <a:latin typeface="Abadi" panose="020B0604020104020204" pitchFamily="34" charset="0"/>
            </a:rPr>
            <a:t>: Población privada de la libertad, batallones, conventos, centros vida, </a:t>
          </a:r>
          <a:r>
            <a:rPr lang="es-CO" sz="1400" dirty="0">
              <a:latin typeface="Abadi" panose="020B0604020104020204" pitchFamily="34" charset="0"/>
            </a:rPr>
            <a:t>entre otros. </a:t>
          </a:r>
        </a:p>
      </dgm:t>
    </dgm:pt>
    <dgm:pt modelId="{C907115B-EDBC-4EAA-A0F4-C8DA8194D3F6}" type="parTrans" cxnId="{E3E7E78B-5C38-4FBC-B71A-52BB9ACF7915}">
      <dgm:prSet/>
      <dgm:spPr/>
      <dgm:t>
        <a:bodyPr/>
        <a:lstStyle/>
        <a:p>
          <a:endParaRPr lang="es-CO"/>
        </a:p>
      </dgm:t>
    </dgm:pt>
    <dgm:pt modelId="{657FE21C-66FE-4B20-A743-9EF39447C98F}" type="sibTrans" cxnId="{E3E7E78B-5C38-4FBC-B71A-52BB9ACF7915}">
      <dgm:prSet/>
      <dgm:spPr/>
      <dgm:t>
        <a:bodyPr/>
        <a:lstStyle/>
        <a:p>
          <a:endParaRPr lang="es-CO"/>
        </a:p>
      </dgm:t>
    </dgm:pt>
    <dgm:pt modelId="{7C32D922-315D-4BF6-8258-84742D56A5BA}">
      <dgm:prSet custT="1"/>
      <dgm:spPr/>
      <dgm:t>
        <a:bodyPr/>
        <a:lstStyle/>
        <a:p>
          <a:r>
            <a:rPr lang="es-MX" sz="1400" b="1" dirty="0">
              <a:solidFill>
                <a:srgbClr val="FF0000"/>
              </a:solidFill>
              <a:latin typeface="Abadi" panose="020B0604020104020204" pitchFamily="34" charset="0"/>
            </a:rPr>
            <a:t>LABORAL:  </a:t>
          </a:r>
          <a:r>
            <a:rPr lang="es-MX" sz="1400" dirty="0">
              <a:latin typeface="Abadi" panose="020B0604020104020204" pitchFamily="34" charset="0"/>
            </a:rPr>
            <a:t>Conjunto de procedimientos y actividades que buscan el bienestar y protección de la salud de los trabajadores.</a:t>
          </a:r>
          <a:endParaRPr lang="es-CO" sz="1400" dirty="0">
            <a:latin typeface="Abadi" panose="020B0604020104020204" pitchFamily="34" charset="0"/>
          </a:endParaRPr>
        </a:p>
      </dgm:t>
    </dgm:pt>
    <dgm:pt modelId="{CEFB4966-F72A-45B5-AA1E-860FA05B1AE6}" type="parTrans" cxnId="{ACEBEA0A-C4BA-43A5-B993-CC7AAAA63F28}">
      <dgm:prSet/>
      <dgm:spPr/>
      <dgm:t>
        <a:bodyPr/>
        <a:lstStyle/>
        <a:p>
          <a:endParaRPr lang="es-CO"/>
        </a:p>
      </dgm:t>
    </dgm:pt>
    <dgm:pt modelId="{F298F92C-3106-4D8E-96C8-1962DE1AF6CE}" type="sibTrans" cxnId="{ACEBEA0A-C4BA-43A5-B993-CC7AAAA63F28}">
      <dgm:prSet/>
      <dgm:spPr/>
      <dgm:t>
        <a:bodyPr/>
        <a:lstStyle/>
        <a:p>
          <a:endParaRPr lang="es-CO"/>
        </a:p>
      </dgm:t>
    </dgm:pt>
    <dgm:pt modelId="{0F11DF5C-6B2F-48FE-86F3-87110A50423E}" type="pres">
      <dgm:prSet presAssocID="{DEBD065D-5E5E-4AC9-AD2C-CF73453C8CAD}" presName="Name0" presStyleCnt="0">
        <dgm:presLayoutVars>
          <dgm:chMax val="7"/>
          <dgm:chPref val="7"/>
          <dgm:dir/>
        </dgm:presLayoutVars>
      </dgm:prSet>
      <dgm:spPr/>
    </dgm:pt>
    <dgm:pt modelId="{0B0DF0A0-1815-4A26-AB2B-799C5FE21DC5}" type="pres">
      <dgm:prSet presAssocID="{DEBD065D-5E5E-4AC9-AD2C-CF73453C8CAD}" presName="Name1" presStyleCnt="0"/>
      <dgm:spPr/>
    </dgm:pt>
    <dgm:pt modelId="{AC362871-F50B-4563-8FBF-EB1C947CE9D5}" type="pres">
      <dgm:prSet presAssocID="{DEBD065D-5E5E-4AC9-AD2C-CF73453C8CAD}" presName="cycle" presStyleCnt="0"/>
      <dgm:spPr/>
    </dgm:pt>
    <dgm:pt modelId="{81953B46-CAE3-406B-9CC2-501B45DBD8A9}" type="pres">
      <dgm:prSet presAssocID="{DEBD065D-5E5E-4AC9-AD2C-CF73453C8CAD}" presName="srcNode" presStyleLbl="node1" presStyleIdx="0" presStyleCnt="5"/>
      <dgm:spPr/>
    </dgm:pt>
    <dgm:pt modelId="{3EFE4934-C34F-4CAB-9F07-8996DB27D0C0}" type="pres">
      <dgm:prSet presAssocID="{DEBD065D-5E5E-4AC9-AD2C-CF73453C8CAD}" presName="conn" presStyleLbl="parChTrans1D2" presStyleIdx="0" presStyleCnt="1"/>
      <dgm:spPr/>
    </dgm:pt>
    <dgm:pt modelId="{6419327F-B178-460F-AC26-A42EB0E842FB}" type="pres">
      <dgm:prSet presAssocID="{DEBD065D-5E5E-4AC9-AD2C-CF73453C8CAD}" presName="extraNode" presStyleLbl="node1" presStyleIdx="0" presStyleCnt="5"/>
      <dgm:spPr/>
    </dgm:pt>
    <dgm:pt modelId="{32680B27-70D8-473E-8B00-596E3C83F976}" type="pres">
      <dgm:prSet presAssocID="{DEBD065D-5E5E-4AC9-AD2C-CF73453C8CAD}" presName="dstNode" presStyleLbl="node1" presStyleIdx="0" presStyleCnt="5"/>
      <dgm:spPr/>
    </dgm:pt>
    <dgm:pt modelId="{AB73C8E1-E048-49D7-B1FE-6C9C8F70F41F}" type="pres">
      <dgm:prSet presAssocID="{C5211C7B-0D03-48E6-9D21-A2D6846607A3}" presName="text_1" presStyleLbl="node1" presStyleIdx="0" presStyleCnt="5">
        <dgm:presLayoutVars>
          <dgm:bulletEnabled val="1"/>
        </dgm:presLayoutVars>
      </dgm:prSet>
      <dgm:spPr/>
    </dgm:pt>
    <dgm:pt modelId="{10391F79-7499-4369-9EDD-63AD4C042888}" type="pres">
      <dgm:prSet presAssocID="{C5211C7B-0D03-48E6-9D21-A2D6846607A3}" presName="accent_1" presStyleCnt="0"/>
      <dgm:spPr/>
    </dgm:pt>
    <dgm:pt modelId="{E51231DF-B562-4948-A8CE-31BC432FAACF}" type="pres">
      <dgm:prSet presAssocID="{C5211C7B-0D03-48E6-9D21-A2D6846607A3}" presName="accentRepeatNode" presStyleLbl="solidFgAcc1" presStyleIdx="0" presStyleCnt="5"/>
      <dgm:spPr>
        <a:blipFill rotWithShape="0">
          <a:blip xmlns:r="http://schemas.openxmlformats.org/officeDocument/2006/relationships" r:embed="rId1"/>
          <a:srcRect/>
          <a:stretch>
            <a:fillRect l="-39000" r="-39000"/>
          </a:stretch>
        </a:blipFill>
      </dgm:spPr>
    </dgm:pt>
    <dgm:pt modelId="{2F904293-B5E1-43A8-8A2D-D6D5091158AF}" type="pres">
      <dgm:prSet presAssocID="{C26A1108-6321-4729-BE71-3C8591A76209}" presName="text_2" presStyleLbl="node1" presStyleIdx="1" presStyleCnt="5">
        <dgm:presLayoutVars>
          <dgm:bulletEnabled val="1"/>
        </dgm:presLayoutVars>
      </dgm:prSet>
      <dgm:spPr/>
    </dgm:pt>
    <dgm:pt modelId="{10D1FE8E-35A2-4257-9EA0-D65ABE3C7BF3}" type="pres">
      <dgm:prSet presAssocID="{C26A1108-6321-4729-BE71-3C8591A76209}" presName="accent_2" presStyleCnt="0"/>
      <dgm:spPr/>
    </dgm:pt>
    <dgm:pt modelId="{670B3C97-272F-4F1E-8A6E-00DCEB570EC5}" type="pres">
      <dgm:prSet presAssocID="{C26A1108-6321-4729-BE71-3C8591A76209}" presName="accentRepeatNode" presStyleLbl="solidFgAcc1" presStyleIdx="1" presStyleCnt="5"/>
      <dgm:spPr>
        <a:blipFill rotWithShape="0">
          <a:blip xmlns:r="http://schemas.openxmlformats.org/officeDocument/2006/relationships" r:embed="rId2"/>
          <a:srcRect/>
          <a:stretch>
            <a:fillRect l="-10000" r="-10000"/>
          </a:stretch>
        </a:blipFill>
      </dgm:spPr>
    </dgm:pt>
    <dgm:pt modelId="{C0EC8014-D4BB-4074-B993-6E71787D0B57}" type="pres">
      <dgm:prSet presAssocID="{EF22CD57-2F8E-4739-B854-FB29BAAABB13}" presName="text_3" presStyleLbl="node1" presStyleIdx="2" presStyleCnt="5">
        <dgm:presLayoutVars>
          <dgm:bulletEnabled val="1"/>
        </dgm:presLayoutVars>
      </dgm:prSet>
      <dgm:spPr/>
    </dgm:pt>
    <dgm:pt modelId="{CB3F6D1A-074E-4234-8F3F-7864191E8DEA}" type="pres">
      <dgm:prSet presAssocID="{EF22CD57-2F8E-4739-B854-FB29BAAABB13}" presName="accent_3" presStyleCnt="0"/>
      <dgm:spPr/>
    </dgm:pt>
    <dgm:pt modelId="{40094E11-4F55-409D-85B3-A5698F81AD8C}" type="pres">
      <dgm:prSet presAssocID="{EF22CD57-2F8E-4739-B854-FB29BAAABB13}" presName="accentRepeatNode" presStyleLbl="solidFgAcc1" presStyleIdx="2" presStyleCnt="5"/>
      <dgm:spPr>
        <a:blipFill rotWithShape="0">
          <a:blip xmlns:r="http://schemas.openxmlformats.org/officeDocument/2006/relationships" r:embed="rId3"/>
          <a:srcRect/>
          <a:stretch>
            <a:fillRect l="-15000" r="-15000"/>
          </a:stretch>
        </a:blipFill>
      </dgm:spPr>
    </dgm:pt>
    <dgm:pt modelId="{2EE3347F-19C9-40EC-91C5-509847701438}" type="pres">
      <dgm:prSet presAssocID="{1021227F-F6CB-4982-8B36-E9E7C521DF2E}" presName="text_4" presStyleLbl="node1" presStyleIdx="3" presStyleCnt="5">
        <dgm:presLayoutVars>
          <dgm:bulletEnabled val="1"/>
        </dgm:presLayoutVars>
      </dgm:prSet>
      <dgm:spPr/>
    </dgm:pt>
    <dgm:pt modelId="{E1AA6A9E-936F-4C6D-8AC8-5152AB19DBF4}" type="pres">
      <dgm:prSet presAssocID="{1021227F-F6CB-4982-8B36-E9E7C521DF2E}" presName="accent_4" presStyleCnt="0"/>
      <dgm:spPr/>
    </dgm:pt>
    <dgm:pt modelId="{990A5461-BCE9-4A28-9A80-C17DCBDAEFAB}" type="pres">
      <dgm:prSet presAssocID="{1021227F-F6CB-4982-8B36-E9E7C521DF2E}" presName="accentRepeatNode" presStyleLbl="solidFgAcc1" presStyleIdx="3" presStyleCnt="5"/>
      <dgm:spPr>
        <a:blipFill rotWithShape="0">
          <a:blip xmlns:r="http://schemas.openxmlformats.org/officeDocument/2006/relationships" r:embed="rId4"/>
          <a:srcRect/>
          <a:stretch>
            <a:fillRect l="-48000" r="-48000"/>
          </a:stretch>
        </a:blipFill>
      </dgm:spPr>
    </dgm:pt>
    <dgm:pt modelId="{D1920926-9AA3-44AE-9951-58A766BF7BD9}" type="pres">
      <dgm:prSet presAssocID="{7C32D922-315D-4BF6-8258-84742D56A5BA}" presName="text_5" presStyleLbl="node1" presStyleIdx="4" presStyleCnt="5">
        <dgm:presLayoutVars>
          <dgm:bulletEnabled val="1"/>
        </dgm:presLayoutVars>
      </dgm:prSet>
      <dgm:spPr/>
    </dgm:pt>
    <dgm:pt modelId="{D73769DE-5D10-4305-89CD-F2EF322F9617}" type="pres">
      <dgm:prSet presAssocID="{7C32D922-315D-4BF6-8258-84742D56A5BA}" presName="accent_5" presStyleCnt="0"/>
      <dgm:spPr/>
    </dgm:pt>
    <dgm:pt modelId="{496BCB96-C7F3-40E2-BE0C-463071D9A203}" type="pres">
      <dgm:prSet presAssocID="{7C32D922-315D-4BF6-8258-84742D56A5BA}" presName="accentRepeatNode" presStyleLbl="solidFgAcc1" presStyleIdx="4" presStyleCnt="5"/>
      <dgm:spPr>
        <a:blipFill rotWithShape="0">
          <a:blip xmlns:r="http://schemas.openxmlformats.org/officeDocument/2006/relationships" r:embed="rId5"/>
          <a:srcRect/>
          <a:stretch>
            <a:fillRect l="-25000" r="-25000"/>
          </a:stretch>
        </a:blipFill>
      </dgm:spPr>
    </dgm:pt>
  </dgm:ptLst>
  <dgm:cxnLst>
    <dgm:cxn modelId="{F3739802-F487-4791-B379-6FD7C76CE3CE}" type="presOf" srcId="{C5211C7B-0D03-48E6-9D21-A2D6846607A3}" destId="{AB73C8E1-E048-49D7-B1FE-6C9C8F70F41F}" srcOrd="0" destOrd="0" presId="urn:microsoft.com/office/officeart/2008/layout/VerticalCurvedList"/>
    <dgm:cxn modelId="{ACEBEA0A-C4BA-43A5-B993-CC7AAAA63F28}" srcId="{DEBD065D-5E5E-4AC9-AD2C-CF73453C8CAD}" destId="{7C32D922-315D-4BF6-8258-84742D56A5BA}" srcOrd="4" destOrd="0" parTransId="{CEFB4966-F72A-45B5-AA1E-860FA05B1AE6}" sibTransId="{F298F92C-3106-4D8E-96C8-1962DE1AF6CE}"/>
    <dgm:cxn modelId="{CD894C59-2CFE-4C6B-9C2E-7F7DC90C393B}" srcId="{DEBD065D-5E5E-4AC9-AD2C-CF73453C8CAD}" destId="{EF22CD57-2F8E-4739-B854-FB29BAAABB13}" srcOrd="2" destOrd="0" parTransId="{219A4D6D-124F-4BC7-840A-443CBD698194}" sibTransId="{EE154AA9-D56C-417F-8780-13FFD5D4C2E7}"/>
    <dgm:cxn modelId="{E3E7E78B-5C38-4FBC-B71A-52BB9ACF7915}" srcId="{DEBD065D-5E5E-4AC9-AD2C-CF73453C8CAD}" destId="{1021227F-F6CB-4982-8B36-E9E7C521DF2E}" srcOrd="3" destOrd="0" parTransId="{C907115B-EDBC-4EAA-A0F4-C8DA8194D3F6}" sibTransId="{657FE21C-66FE-4B20-A743-9EF39447C98F}"/>
    <dgm:cxn modelId="{60C18991-1316-4C1B-8C50-E598A36B953C}" type="presOf" srcId="{1021227F-F6CB-4982-8B36-E9E7C521DF2E}" destId="{2EE3347F-19C9-40EC-91C5-509847701438}" srcOrd="0" destOrd="0" presId="urn:microsoft.com/office/officeart/2008/layout/VerticalCurvedList"/>
    <dgm:cxn modelId="{3E40F6BF-A174-40E7-8F7D-ED60A5C8727E}" type="presOf" srcId="{C26A1108-6321-4729-BE71-3C8591A76209}" destId="{2F904293-B5E1-43A8-8A2D-D6D5091158AF}" srcOrd="0" destOrd="0" presId="urn:microsoft.com/office/officeart/2008/layout/VerticalCurvedList"/>
    <dgm:cxn modelId="{F21657C3-53B5-4ED0-A0F9-0B8CBB6DF235}" type="presOf" srcId="{5BC52A96-F8A3-40E3-AF49-780BFC75F6DD}" destId="{3EFE4934-C34F-4CAB-9F07-8996DB27D0C0}" srcOrd="0" destOrd="0" presId="urn:microsoft.com/office/officeart/2008/layout/VerticalCurvedList"/>
    <dgm:cxn modelId="{C0E2FEC7-BC19-48C6-854C-A6C20C20B834}" type="presOf" srcId="{DEBD065D-5E5E-4AC9-AD2C-CF73453C8CAD}" destId="{0F11DF5C-6B2F-48FE-86F3-87110A50423E}" srcOrd="0" destOrd="0" presId="urn:microsoft.com/office/officeart/2008/layout/VerticalCurvedList"/>
    <dgm:cxn modelId="{6BC951E7-9A3B-4805-8368-24A4D485EDB5}" srcId="{DEBD065D-5E5E-4AC9-AD2C-CF73453C8CAD}" destId="{C26A1108-6321-4729-BE71-3C8591A76209}" srcOrd="1" destOrd="0" parTransId="{D629534E-0C85-4E1D-BE83-365FD8194C72}" sibTransId="{D1BE947C-E205-4F96-B7FC-66AE60DC161D}"/>
    <dgm:cxn modelId="{FDB49CE7-9CA9-4D95-917E-6C6E66994902}" type="presOf" srcId="{7C32D922-315D-4BF6-8258-84742D56A5BA}" destId="{D1920926-9AA3-44AE-9951-58A766BF7BD9}" srcOrd="0" destOrd="0" presId="urn:microsoft.com/office/officeart/2008/layout/VerticalCurvedList"/>
    <dgm:cxn modelId="{46F520F1-0669-4318-94CC-8A001609D128}" type="presOf" srcId="{EF22CD57-2F8E-4739-B854-FB29BAAABB13}" destId="{C0EC8014-D4BB-4074-B993-6E71787D0B57}" srcOrd="0" destOrd="0" presId="urn:microsoft.com/office/officeart/2008/layout/VerticalCurvedList"/>
    <dgm:cxn modelId="{8C49F3FC-EC04-4824-9E16-664DDC7723AA}" srcId="{DEBD065D-5E5E-4AC9-AD2C-CF73453C8CAD}" destId="{C5211C7B-0D03-48E6-9D21-A2D6846607A3}" srcOrd="0" destOrd="0" parTransId="{2AE1A77E-F378-4FCE-9BE8-32894DB41C3F}" sibTransId="{5BC52A96-F8A3-40E3-AF49-780BFC75F6DD}"/>
    <dgm:cxn modelId="{CD50ED10-AF97-4012-A310-3036E34CD6BC}" type="presParOf" srcId="{0F11DF5C-6B2F-48FE-86F3-87110A50423E}" destId="{0B0DF0A0-1815-4A26-AB2B-799C5FE21DC5}" srcOrd="0" destOrd="0" presId="urn:microsoft.com/office/officeart/2008/layout/VerticalCurvedList"/>
    <dgm:cxn modelId="{6B14F539-5DED-48FE-87B9-F812EFE1A6BE}" type="presParOf" srcId="{0B0DF0A0-1815-4A26-AB2B-799C5FE21DC5}" destId="{AC362871-F50B-4563-8FBF-EB1C947CE9D5}" srcOrd="0" destOrd="0" presId="urn:microsoft.com/office/officeart/2008/layout/VerticalCurvedList"/>
    <dgm:cxn modelId="{89BB5C0C-8E89-4E59-88F5-01BE800202C4}" type="presParOf" srcId="{AC362871-F50B-4563-8FBF-EB1C947CE9D5}" destId="{81953B46-CAE3-406B-9CC2-501B45DBD8A9}" srcOrd="0" destOrd="0" presId="urn:microsoft.com/office/officeart/2008/layout/VerticalCurvedList"/>
    <dgm:cxn modelId="{2FD87294-7544-4ABF-B775-83066729A522}" type="presParOf" srcId="{AC362871-F50B-4563-8FBF-EB1C947CE9D5}" destId="{3EFE4934-C34F-4CAB-9F07-8996DB27D0C0}" srcOrd="1" destOrd="0" presId="urn:microsoft.com/office/officeart/2008/layout/VerticalCurvedList"/>
    <dgm:cxn modelId="{5DF6C059-3DFA-4E29-A934-BF2FE68F16D2}" type="presParOf" srcId="{AC362871-F50B-4563-8FBF-EB1C947CE9D5}" destId="{6419327F-B178-460F-AC26-A42EB0E842FB}" srcOrd="2" destOrd="0" presId="urn:microsoft.com/office/officeart/2008/layout/VerticalCurvedList"/>
    <dgm:cxn modelId="{650960B9-B90A-48A0-9D4A-08B545E6D8DE}" type="presParOf" srcId="{AC362871-F50B-4563-8FBF-EB1C947CE9D5}" destId="{32680B27-70D8-473E-8B00-596E3C83F976}" srcOrd="3" destOrd="0" presId="urn:microsoft.com/office/officeart/2008/layout/VerticalCurvedList"/>
    <dgm:cxn modelId="{49F8F1CE-DDBF-43DC-AC00-D6635733F0BC}" type="presParOf" srcId="{0B0DF0A0-1815-4A26-AB2B-799C5FE21DC5}" destId="{AB73C8E1-E048-49D7-B1FE-6C9C8F70F41F}" srcOrd="1" destOrd="0" presId="urn:microsoft.com/office/officeart/2008/layout/VerticalCurvedList"/>
    <dgm:cxn modelId="{C9AE1044-DC35-41B6-8791-902AA0D21013}" type="presParOf" srcId="{0B0DF0A0-1815-4A26-AB2B-799C5FE21DC5}" destId="{10391F79-7499-4369-9EDD-63AD4C042888}" srcOrd="2" destOrd="0" presId="urn:microsoft.com/office/officeart/2008/layout/VerticalCurvedList"/>
    <dgm:cxn modelId="{DB204540-ECA5-4B5E-B7EF-341BA8C55890}" type="presParOf" srcId="{10391F79-7499-4369-9EDD-63AD4C042888}" destId="{E51231DF-B562-4948-A8CE-31BC432FAACF}" srcOrd="0" destOrd="0" presId="urn:microsoft.com/office/officeart/2008/layout/VerticalCurvedList"/>
    <dgm:cxn modelId="{136E9BF6-19D5-4155-8C67-C7D5253F92B6}" type="presParOf" srcId="{0B0DF0A0-1815-4A26-AB2B-799C5FE21DC5}" destId="{2F904293-B5E1-43A8-8A2D-D6D5091158AF}" srcOrd="3" destOrd="0" presId="urn:microsoft.com/office/officeart/2008/layout/VerticalCurvedList"/>
    <dgm:cxn modelId="{4ED90EB4-12A5-4870-83AA-5110BBAA7C5F}" type="presParOf" srcId="{0B0DF0A0-1815-4A26-AB2B-799C5FE21DC5}" destId="{10D1FE8E-35A2-4257-9EA0-D65ABE3C7BF3}" srcOrd="4" destOrd="0" presId="urn:microsoft.com/office/officeart/2008/layout/VerticalCurvedList"/>
    <dgm:cxn modelId="{95C679CB-C16F-4165-AF2E-0777F659DDB4}" type="presParOf" srcId="{10D1FE8E-35A2-4257-9EA0-D65ABE3C7BF3}" destId="{670B3C97-272F-4F1E-8A6E-00DCEB570EC5}" srcOrd="0" destOrd="0" presId="urn:microsoft.com/office/officeart/2008/layout/VerticalCurvedList"/>
    <dgm:cxn modelId="{4C2B10BE-E42E-4C00-8DA1-E500F2838AF7}" type="presParOf" srcId="{0B0DF0A0-1815-4A26-AB2B-799C5FE21DC5}" destId="{C0EC8014-D4BB-4074-B993-6E71787D0B57}" srcOrd="5" destOrd="0" presId="urn:microsoft.com/office/officeart/2008/layout/VerticalCurvedList"/>
    <dgm:cxn modelId="{68714F86-F508-455B-A12B-3DFA6A27BC47}" type="presParOf" srcId="{0B0DF0A0-1815-4A26-AB2B-799C5FE21DC5}" destId="{CB3F6D1A-074E-4234-8F3F-7864191E8DEA}" srcOrd="6" destOrd="0" presId="urn:microsoft.com/office/officeart/2008/layout/VerticalCurvedList"/>
    <dgm:cxn modelId="{EBBE0389-896C-4217-BB2E-F1DB32CA8E32}" type="presParOf" srcId="{CB3F6D1A-074E-4234-8F3F-7864191E8DEA}" destId="{40094E11-4F55-409D-85B3-A5698F81AD8C}" srcOrd="0" destOrd="0" presId="urn:microsoft.com/office/officeart/2008/layout/VerticalCurvedList"/>
    <dgm:cxn modelId="{11A92CC0-322B-4699-A6FC-FFC988EB9AA0}" type="presParOf" srcId="{0B0DF0A0-1815-4A26-AB2B-799C5FE21DC5}" destId="{2EE3347F-19C9-40EC-91C5-509847701438}" srcOrd="7" destOrd="0" presId="urn:microsoft.com/office/officeart/2008/layout/VerticalCurvedList"/>
    <dgm:cxn modelId="{BDFF4DE4-7ABF-427D-A133-71F7DE2A3D4C}" type="presParOf" srcId="{0B0DF0A0-1815-4A26-AB2B-799C5FE21DC5}" destId="{E1AA6A9E-936F-4C6D-8AC8-5152AB19DBF4}" srcOrd="8" destOrd="0" presId="urn:microsoft.com/office/officeart/2008/layout/VerticalCurvedList"/>
    <dgm:cxn modelId="{A9EE2B4A-F05F-4E80-A03F-2C76550F80FB}" type="presParOf" srcId="{E1AA6A9E-936F-4C6D-8AC8-5152AB19DBF4}" destId="{990A5461-BCE9-4A28-9A80-C17DCBDAEFAB}" srcOrd="0" destOrd="0" presId="urn:microsoft.com/office/officeart/2008/layout/VerticalCurvedList"/>
    <dgm:cxn modelId="{D9279936-91CF-48EC-A942-EC2FD73D528A}" type="presParOf" srcId="{0B0DF0A0-1815-4A26-AB2B-799C5FE21DC5}" destId="{D1920926-9AA3-44AE-9951-58A766BF7BD9}" srcOrd="9" destOrd="0" presId="urn:microsoft.com/office/officeart/2008/layout/VerticalCurvedList"/>
    <dgm:cxn modelId="{7F4476FD-10EF-4F2D-B9F2-769324AC33EC}" type="presParOf" srcId="{0B0DF0A0-1815-4A26-AB2B-799C5FE21DC5}" destId="{D73769DE-5D10-4305-89CD-F2EF322F9617}" srcOrd="10" destOrd="0" presId="urn:microsoft.com/office/officeart/2008/layout/VerticalCurvedList"/>
    <dgm:cxn modelId="{DF263FDC-08B0-4C83-B724-38FD21F82362}" type="presParOf" srcId="{D73769DE-5D10-4305-89CD-F2EF322F9617}" destId="{496BCB96-C7F3-40E2-BE0C-463071D9A203}"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235390F-F256-433D-B76E-5042D4A8F4CB}" type="doc">
      <dgm:prSet loTypeId="urn:microsoft.com/office/officeart/2008/layout/CircularPictureCallout" loCatId="picture" qsTypeId="urn:microsoft.com/office/officeart/2005/8/quickstyle/3d1" qsCatId="3D" csTypeId="urn:microsoft.com/office/officeart/2005/8/colors/accent1_2" csCatId="accent1" phldr="1"/>
      <dgm:spPr/>
      <dgm:t>
        <a:bodyPr/>
        <a:lstStyle/>
        <a:p>
          <a:endParaRPr lang="es-CO"/>
        </a:p>
      </dgm:t>
    </dgm:pt>
    <dgm:pt modelId="{4C97981C-CE10-47DF-9192-BA4F313936C4}">
      <dgm:prSet/>
      <dgm:spPr/>
      <dgm:t>
        <a:bodyPr/>
        <a:lstStyle/>
        <a:p>
          <a:r>
            <a:rPr lang="es-MX" b="1" dirty="0">
              <a:solidFill>
                <a:schemeClr val="bg1"/>
              </a:solidFill>
              <a:latin typeface="Arial Black" panose="020B0A04020102020204" pitchFamily="34" charset="0"/>
            </a:rPr>
            <a:t>ADOLESCENCIA</a:t>
          </a:r>
          <a:r>
            <a:rPr lang="es-MX" dirty="0">
              <a:solidFill>
                <a:schemeClr val="bg1"/>
              </a:solidFill>
              <a:latin typeface="Arial Black" panose="020B0A04020102020204" pitchFamily="34" charset="0"/>
            </a:rPr>
            <a:t> </a:t>
          </a:r>
        </a:p>
        <a:p>
          <a:r>
            <a:rPr lang="es-MX" dirty="0">
              <a:solidFill>
                <a:schemeClr val="bg1"/>
              </a:solidFill>
              <a:latin typeface="Arial Black" panose="020B0A04020102020204" pitchFamily="34" charset="0"/>
            </a:rPr>
            <a:t>12 años hasta los 17 años</a:t>
          </a:r>
          <a:endParaRPr lang="es-CO" dirty="0">
            <a:solidFill>
              <a:schemeClr val="bg1"/>
            </a:solidFill>
            <a:latin typeface="Arial Black" panose="020B0A04020102020204" pitchFamily="34" charset="0"/>
          </a:endParaRPr>
        </a:p>
      </dgm:t>
    </dgm:pt>
    <dgm:pt modelId="{EFAA66D6-8DD6-4BF5-8E37-02D4E752235F}" type="parTrans" cxnId="{08E301D2-8912-4E64-A93C-839D19B4201F}">
      <dgm:prSet/>
      <dgm:spPr/>
      <dgm:t>
        <a:bodyPr/>
        <a:lstStyle/>
        <a:p>
          <a:endParaRPr lang="es-CO" dirty="0">
            <a:solidFill>
              <a:schemeClr val="bg1"/>
            </a:solidFill>
            <a:latin typeface="Arial Black" panose="020B0A04020102020204" pitchFamily="34" charset="0"/>
          </a:endParaRPr>
        </a:p>
      </dgm:t>
    </dgm:pt>
    <dgm:pt modelId="{A212856A-8371-4C81-A843-BC2EA1830E8D}" type="sibTrans" cxnId="{08E301D2-8912-4E64-A93C-839D19B4201F}">
      <dgm:prSet/>
      <dgm:spPr>
        <a:blipFill rotWithShape="1">
          <a:blip xmlns:r="http://schemas.openxmlformats.org/officeDocument/2006/relationships" r:embed="rId1"/>
          <a:stretch>
            <a:fillRect/>
          </a:stretch>
        </a:blipFill>
      </dgm:spPr>
      <dgm:t>
        <a:bodyPr/>
        <a:lstStyle/>
        <a:p>
          <a:endParaRPr lang="es-CO" dirty="0">
            <a:solidFill>
              <a:schemeClr val="bg1"/>
            </a:solidFill>
            <a:latin typeface="Arial Black" panose="020B0A04020102020204" pitchFamily="34" charset="0"/>
          </a:endParaRPr>
        </a:p>
      </dgm:t>
    </dgm:pt>
    <dgm:pt modelId="{D247019F-6709-4E12-8502-866268FC1553}">
      <dgm:prSet/>
      <dgm:spPr/>
      <dgm:t>
        <a:bodyPr/>
        <a:lstStyle/>
        <a:p>
          <a:endParaRPr lang="es-MX" b="1" dirty="0">
            <a:solidFill>
              <a:schemeClr val="bg1"/>
            </a:solidFill>
            <a:latin typeface="Arial Black" panose="020B0A04020102020204" pitchFamily="34" charset="0"/>
          </a:endParaRPr>
        </a:p>
        <a:p>
          <a:r>
            <a:rPr lang="es-MX" b="1" dirty="0">
              <a:solidFill>
                <a:schemeClr val="bg1"/>
              </a:solidFill>
              <a:latin typeface="Arial Black" panose="020B0A04020102020204" pitchFamily="34" charset="0"/>
            </a:rPr>
            <a:t>INFANCIA</a:t>
          </a:r>
        </a:p>
        <a:p>
          <a:r>
            <a:rPr lang="es-MX" dirty="0">
              <a:solidFill>
                <a:schemeClr val="bg1"/>
              </a:solidFill>
              <a:latin typeface="Arial Black" panose="020B0A04020102020204" pitchFamily="34" charset="0"/>
            </a:rPr>
            <a:t>6 años hasta los 11 años, 11 meses y 29 días</a:t>
          </a:r>
          <a:endParaRPr lang="es-CO" dirty="0">
            <a:solidFill>
              <a:schemeClr val="bg1"/>
            </a:solidFill>
            <a:latin typeface="Arial Black" panose="020B0A04020102020204" pitchFamily="34" charset="0"/>
          </a:endParaRPr>
        </a:p>
      </dgm:t>
    </dgm:pt>
    <dgm:pt modelId="{582FCCBC-C631-43AD-B30B-392E3297CCFD}" type="parTrans" cxnId="{71219F4C-9052-4B0B-93B2-A97F91E7A8FA}">
      <dgm:prSet/>
      <dgm:spPr/>
      <dgm:t>
        <a:bodyPr/>
        <a:lstStyle/>
        <a:p>
          <a:endParaRPr lang="es-CO" dirty="0">
            <a:solidFill>
              <a:schemeClr val="bg1"/>
            </a:solidFill>
            <a:latin typeface="Arial Black" panose="020B0A04020102020204" pitchFamily="34" charset="0"/>
          </a:endParaRPr>
        </a:p>
      </dgm:t>
    </dgm:pt>
    <dgm:pt modelId="{0FF46BBB-15B9-4270-9B74-483FC2250F90}" type="sibTrans" cxnId="{71219F4C-9052-4B0B-93B2-A97F91E7A8FA}">
      <dgm:prSet/>
      <dgm:spPr>
        <a:blipFill rotWithShape="1">
          <a:blip xmlns:r="http://schemas.openxmlformats.org/officeDocument/2006/relationships" r:embed="rId2"/>
          <a:stretch>
            <a:fillRect/>
          </a:stretch>
        </a:blipFill>
      </dgm:spPr>
      <dgm:t>
        <a:bodyPr/>
        <a:lstStyle/>
        <a:p>
          <a:endParaRPr lang="es-CO" dirty="0">
            <a:solidFill>
              <a:schemeClr val="bg1"/>
            </a:solidFill>
            <a:latin typeface="Arial Black" panose="020B0A04020102020204" pitchFamily="34" charset="0"/>
          </a:endParaRPr>
        </a:p>
      </dgm:t>
    </dgm:pt>
    <dgm:pt modelId="{1D5C11D2-13DB-4D9A-851D-3454DDB89127}">
      <dgm:prSet/>
      <dgm:spPr/>
      <dgm:t>
        <a:bodyPr/>
        <a:lstStyle/>
        <a:p>
          <a:r>
            <a:rPr lang="es-MX" b="1" dirty="0">
              <a:solidFill>
                <a:schemeClr val="bg1"/>
              </a:solidFill>
              <a:latin typeface="Arial Black" panose="020B0A04020102020204" pitchFamily="34" charset="0"/>
            </a:rPr>
            <a:t>PRIMERA INFANCIA</a:t>
          </a:r>
          <a:endParaRPr lang="es-MX" dirty="0">
            <a:solidFill>
              <a:schemeClr val="bg1"/>
            </a:solidFill>
            <a:latin typeface="Arial Black" panose="020B0A04020102020204" pitchFamily="34" charset="0"/>
          </a:endParaRPr>
        </a:p>
        <a:p>
          <a:r>
            <a:rPr lang="es-MX" dirty="0">
              <a:solidFill>
                <a:schemeClr val="bg1"/>
              </a:solidFill>
              <a:latin typeface="Arial Black" panose="020B0A04020102020204" pitchFamily="34" charset="0"/>
            </a:rPr>
            <a:t>7 días hasta los 5 años, </a:t>
          </a:r>
        </a:p>
        <a:p>
          <a:r>
            <a:rPr lang="es-MX" dirty="0">
              <a:solidFill>
                <a:schemeClr val="bg1"/>
              </a:solidFill>
              <a:latin typeface="Arial Black" panose="020B0A04020102020204" pitchFamily="34" charset="0"/>
            </a:rPr>
            <a:t>11 meses y 29 días</a:t>
          </a:r>
          <a:endParaRPr lang="es-CO" dirty="0">
            <a:solidFill>
              <a:schemeClr val="bg1"/>
            </a:solidFill>
            <a:latin typeface="Arial Black" panose="020B0A04020102020204" pitchFamily="34" charset="0"/>
          </a:endParaRPr>
        </a:p>
      </dgm:t>
    </dgm:pt>
    <dgm:pt modelId="{4F3F8DA7-F3CD-4981-9FE0-14E49B64F21E}" type="parTrans" cxnId="{BAECC671-33C4-4642-BEDA-8AF2AB444845}">
      <dgm:prSet/>
      <dgm:spPr/>
      <dgm:t>
        <a:bodyPr/>
        <a:lstStyle/>
        <a:p>
          <a:endParaRPr lang="es-CO" dirty="0">
            <a:solidFill>
              <a:schemeClr val="bg1"/>
            </a:solidFill>
            <a:latin typeface="Arial Black" panose="020B0A04020102020204" pitchFamily="34" charset="0"/>
          </a:endParaRPr>
        </a:p>
      </dgm:t>
    </dgm:pt>
    <dgm:pt modelId="{855793E4-CE56-4045-B0B9-99F5CCDE1F54}" type="sibTrans" cxnId="{BAECC671-33C4-4642-BEDA-8AF2AB444845}">
      <dgm:prSet/>
      <dgm:spPr>
        <a:blipFill rotWithShape="1">
          <a:blip xmlns:r="http://schemas.openxmlformats.org/officeDocument/2006/relationships" r:embed="rId3"/>
          <a:stretch>
            <a:fillRect/>
          </a:stretch>
        </a:blipFill>
      </dgm:spPr>
      <dgm:t>
        <a:bodyPr/>
        <a:lstStyle/>
        <a:p>
          <a:endParaRPr lang="es-CO" dirty="0">
            <a:solidFill>
              <a:schemeClr val="bg1"/>
            </a:solidFill>
            <a:latin typeface="Arial Black" panose="020B0A04020102020204" pitchFamily="34" charset="0"/>
          </a:endParaRPr>
        </a:p>
      </dgm:t>
    </dgm:pt>
    <dgm:pt modelId="{F136F50D-E88D-4AFB-8926-31E240708378}">
      <dgm:prSet/>
      <dgm:spPr/>
      <dgm:t>
        <a:bodyPr/>
        <a:lstStyle/>
        <a:p>
          <a:endParaRPr lang="es-CO" dirty="0">
            <a:solidFill>
              <a:schemeClr val="bg1"/>
            </a:solidFill>
            <a:latin typeface="Arial Black" panose="020B0A04020102020204" pitchFamily="34" charset="0"/>
          </a:endParaRPr>
        </a:p>
      </dgm:t>
    </dgm:pt>
    <dgm:pt modelId="{293373F3-22FB-4CC3-A33E-62D92CF49DBC}" type="parTrans" cxnId="{66813E4B-9903-4533-8454-51A11CFD4AB9}">
      <dgm:prSet/>
      <dgm:spPr/>
      <dgm:t>
        <a:bodyPr/>
        <a:lstStyle/>
        <a:p>
          <a:endParaRPr lang="es-CO" dirty="0">
            <a:solidFill>
              <a:schemeClr val="bg1"/>
            </a:solidFill>
            <a:latin typeface="Arial Black" panose="020B0A04020102020204" pitchFamily="34" charset="0"/>
          </a:endParaRPr>
        </a:p>
      </dgm:t>
    </dgm:pt>
    <dgm:pt modelId="{E296E9B2-82F9-4925-9F7C-64896F10D433}" type="sibTrans" cxnId="{66813E4B-9903-4533-8454-51A11CFD4AB9}">
      <dgm:prSet/>
      <dgm:spPr>
        <a:blipFill rotWithShape="1">
          <a:blip xmlns:r="http://schemas.openxmlformats.org/officeDocument/2006/relationships" r:embed="rId4"/>
          <a:srcRect/>
          <a:stretch>
            <a:fillRect l="-17000" r="-17000"/>
          </a:stretch>
        </a:blipFill>
      </dgm:spPr>
      <dgm:t>
        <a:bodyPr/>
        <a:lstStyle/>
        <a:p>
          <a:endParaRPr lang="es-CO" dirty="0">
            <a:solidFill>
              <a:schemeClr val="bg1"/>
            </a:solidFill>
            <a:latin typeface="Arial Black" panose="020B0A04020102020204" pitchFamily="34" charset="0"/>
          </a:endParaRPr>
        </a:p>
      </dgm:t>
    </dgm:pt>
    <dgm:pt modelId="{6F77A131-444A-460C-AFD7-629A1BD11FD6}">
      <dgm:prSet phldrT="[Texto]"/>
      <dgm:spPr/>
      <dgm:t>
        <a:bodyPr/>
        <a:lstStyle/>
        <a:p>
          <a:r>
            <a:rPr lang="es-MX" b="1" dirty="0">
              <a:solidFill>
                <a:schemeClr val="bg1"/>
              </a:solidFill>
              <a:latin typeface="Arial Black" panose="020B0A04020102020204" pitchFamily="34" charset="0"/>
            </a:rPr>
            <a:t>ADULTEZ</a:t>
          </a:r>
        </a:p>
        <a:p>
          <a:r>
            <a:rPr lang="es-MX" dirty="0">
              <a:solidFill>
                <a:schemeClr val="bg1"/>
              </a:solidFill>
              <a:latin typeface="Arial Black" panose="020B0A04020102020204" pitchFamily="34" charset="0"/>
            </a:rPr>
            <a:t>29 años hasta los 59 años</a:t>
          </a:r>
          <a:endParaRPr lang="es-CO" dirty="0">
            <a:solidFill>
              <a:schemeClr val="bg1"/>
            </a:solidFill>
            <a:latin typeface="Arial Black" panose="020B0A04020102020204" pitchFamily="34" charset="0"/>
          </a:endParaRPr>
        </a:p>
      </dgm:t>
    </dgm:pt>
    <dgm:pt modelId="{DD145D87-AD81-4948-A74C-BF85B938B459}" type="sibTrans" cxnId="{7811C5EC-186B-4590-B3FD-43DCB60B0269}">
      <dgm:prSet/>
      <dgm:spPr>
        <a:blipFill rotWithShape="1">
          <a:blip xmlns:r="http://schemas.openxmlformats.org/officeDocument/2006/relationships" r:embed="rId5"/>
          <a:stretch>
            <a:fillRect/>
          </a:stretch>
        </a:blipFill>
      </dgm:spPr>
      <dgm:t>
        <a:bodyPr/>
        <a:lstStyle/>
        <a:p>
          <a:endParaRPr lang="es-CO" dirty="0">
            <a:solidFill>
              <a:schemeClr val="bg1"/>
            </a:solidFill>
            <a:latin typeface="Arial Black" panose="020B0A04020102020204" pitchFamily="34" charset="0"/>
          </a:endParaRPr>
        </a:p>
      </dgm:t>
    </dgm:pt>
    <dgm:pt modelId="{ADE620AA-1487-4B95-9B47-BB7279B45A19}" type="parTrans" cxnId="{7811C5EC-186B-4590-B3FD-43DCB60B0269}">
      <dgm:prSet/>
      <dgm:spPr/>
      <dgm:t>
        <a:bodyPr/>
        <a:lstStyle/>
        <a:p>
          <a:endParaRPr lang="es-CO" dirty="0">
            <a:solidFill>
              <a:schemeClr val="bg1"/>
            </a:solidFill>
            <a:latin typeface="Arial Black" panose="020B0A04020102020204" pitchFamily="34" charset="0"/>
          </a:endParaRPr>
        </a:p>
      </dgm:t>
    </dgm:pt>
    <dgm:pt modelId="{6BE184B1-766B-4D20-8B6F-5F874F5C63F7}">
      <dgm:prSet phldrT="[Texto]"/>
      <dgm:spPr/>
      <dgm:t>
        <a:bodyPr/>
        <a:lstStyle/>
        <a:p>
          <a:r>
            <a:rPr lang="es-MX" b="1" dirty="0">
              <a:solidFill>
                <a:schemeClr val="bg1"/>
              </a:solidFill>
              <a:latin typeface="Arial Black" panose="020B0A04020102020204" pitchFamily="34" charset="0"/>
            </a:rPr>
            <a:t>JUVENTUD</a:t>
          </a:r>
        </a:p>
        <a:p>
          <a:r>
            <a:rPr lang="es-MX" dirty="0">
              <a:solidFill>
                <a:schemeClr val="bg1"/>
              </a:solidFill>
              <a:latin typeface="Arial Black" panose="020B0A04020102020204" pitchFamily="34" charset="0"/>
            </a:rPr>
            <a:t>18 años hasta los 28 años</a:t>
          </a:r>
          <a:endParaRPr lang="es-CO" dirty="0">
            <a:solidFill>
              <a:schemeClr val="bg1"/>
            </a:solidFill>
            <a:latin typeface="Arial Black" panose="020B0A04020102020204" pitchFamily="34" charset="0"/>
          </a:endParaRPr>
        </a:p>
      </dgm:t>
    </dgm:pt>
    <dgm:pt modelId="{00EF8BC4-0887-4F4F-882A-5A8423498ADA}" type="sibTrans" cxnId="{C771C5B7-8282-4D27-B2BD-65F169E82166}">
      <dgm:prSet/>
      <dgm:spPr>
        <a:blipFill rotWithShape="1">
          <a:blip xmlns:r="http://schemas.openxmlformats.org/officeDocument/2006/relationships" r:embed="rId6"/>
          <a:stretch>
            <a:fillRect/>
          </a:stretch>
        </a:blipFill>
      </dgm:spPr>
      <dgm:t>
        <a:bodyPr/>
        <a:lstStyle/>
        <a:p>
          <a:endParaRPr lang="es-CO" dirty="0">
            <a:solidFill>
              <a:schemeClr val="bg1"/>
            </a:solidFill>
            <a:latin typeface="Arial Black" panose="020B0A04020102020204" pitchFamily="34" charset="0"/>
          </a:endParaRPr>
        </a:p>
      </dgm:t>
    </dgm:pt>
    <dgm:pt modelId="{9108F197-0234-4C3C-B0BE-8877E1F64EAA}" type="parTrans" cxnId="{C771C5B7-8282-4D27-B2BD-65F169E82166}">
      <dgm:prSet/>
      <dgm:spPr/>
      <dgm:t>
        <a:bodyPr/>
        <a:lstStyle/>
        <a:p>
          <a:endParaRPr lang="es-CO" dirty="0">
            <a:solidFill>
              <a:schemeClr val="bg1"/>
            </a:solidFill>
            <a:latin typeface="Arial Black" panose="020B0A04020102020204" pitchFamily="34" charset="0"/>
          </a:endParaRPr>
        </a:p>
      </dgm:t>
    </dgm:pt>
    <dgm:pt modelId="{28EB1D74-AD4F-46E1-8F18-706AC7C55520}">
      <dgm:prSet phldrT="[Texto]"/>
      <dgm:spPr/>
      <dgm:t>
        <a:bodyPr/>
        <a:lstStyle/>
        <a:p>
          <a:r>
            <a:rPr lang="es-MX" b="1" dirty="0">
              <a:solidFill>
                <a:schemeClr val="bg1"/>
              </a:solidFill>
              <a:latin typeface="Arial Black" panose="020B0A04020102020204" pitchFamily="34" charset="0"/>
            </a:rPr>
            <a:t>VEJEZ</a:t>
          </a:r>
        </a:p>
        <a:p>
          <a:r>
            <a:rPr lang="es-MX" dirty="0">
              <a:solidFill>
                <a:schemeClr val="bg1"/>
              </a:solidFill>
              <a:latin typeface="Arial Black" panose="020B0A04020102020204" pitchFamily="34" charset="0"/>
            </a:rPr>
            <a:t>Desde los 60 años </a:t>
          </a:r>
        </a:p>
        <a:p>
          <a:r>
            <a:rPr lang="es-MX" dirty="0">
              <a:solidFill>
                <a:schemeClr val="bg1"/>
              </a:solidFill>
              <a:latin typeface="Arial Black" panose="020B0A04020102020204" pitchFamily="34" charset="0"/>
            </a:rPr>
            <a:t>en adelante</a:t>
          </a:r>
          <a:endParaRPr lang="es-CO" dirty="0">
            <a:solidFill>
              <a:schemeClr val="bg1"/>
            </a:solidFill>
            <a:latin typeface="Arial Black" panose="020B0A04020102020204" pitchFamily="34" charset="0"/>
          </a:endParaRPr>
        </a:p>
      </dgm:t>
    </dgm:pt>
    <dgm:pt modelId="{7BC5DF7B-05C5-4F05-8BC9-B36803C18F94}" type="sibTrans" cxnId="{AA4D02A0-C1C8-474F-B171-A9F3B5070C0E}">
      <dgm:prSet/>
      <dgm:spPr>
        <a:blipFill rotWithShape="1">
          <a:blip xmlns:r="http://schemas.openxmlformats.org/officeDocument/2006/relationships" r:embed="rId7"/>
          <a:stretch>
            <a:fillRect/>
          </a:stretch>
        </a:blipFill>
      </dgm:spPr>
      <dgm:t>
        <a:bodyPr/>
        <a:lstStyle/>
        <a:p>
          <a:endParaRPr lang="es-CO" dirty="0">
            <a:solidFill>
              <a:schemeClr val="bg1"/>
            </a:solidFill>
            <a:latin typeface="Arial Black" panose="020B0A04020102020204" pitchFamily="34" charset="0"/>
          </a:endParaRPr>
        </a:p>
      </dgm:t>
    </dgm:pt>
    <dgm:pt modelId="{B47BF1FE-3538-45EC-A67C-D6246C0E58AC}" type="parTrans" cxnId="{AA4D02A0-C1C8-474F-B171-A9F3B5070C0E}">
      <dgm:prSet/>
      <dgm:spPr/>
      <dgm:t>
        <a:bodyPr/>
        <a:lstStyle/>
        <a:p>
          <a:endParaRPr lang="es-CO" dirty="0">
            <a:solidFill>
              <a:schemeClr val="bg1"/>
            </a:solidFill>
            <a:latin typeface="Arial Black" panose="020B0A04020102020204" pitchFamily="34" charset="0"/>
          </a:endParaRPr>
        </a:p>
      </dgm:t>
    </dgm:pt>
    <dgm:pt modelId="{F3FB53AA-1046-41CD-877B-093FA7C0AB00}" type="pres">
      <dgm:prSet presAssocID="{8235390F-F256-433D-B76E-5042D4A8F4CB}" presName="Name0" presStyleCnt="0">
        <dgm:presLayoutVars>
          <dgm:chMax val="7"/>
          <dgm:chPref val="7"/>
          <dgm:dir/>
        </dgm:presLayoutVars>
      </dgm:prSet>
      <dgm:spPr/>
    </dgm:pt>
    <dgm:pt modelId="{77A704FD-0BF0-489D-B7D0-CF2F51CED4BF}" type="pres">
      <dgm:prSet presAssocID="{8235390F-F256-433D-B76E-5042D4A8F4CB}" presName="Name1" presStyleCnt="0"/>
      <dgm:spPr/>
    </dgm:pt>
    <dgm:pt modelId="{005DA25D-7EA0-4119-A43B-87481EDAD78E}" type="pres">
      <dgm:prSet presAssocID="{E296E9B2-82F9-4925-9F7C-64896F10D433}" presName="picture_1" presStyleCnt="0"/>
      <dgm:spPr/>
    </dgm:pt>
    <dgm:pt modelId="{091FA21B-07E2-4C65-89FE-A6394603D442}" type="pres">
      <dgm:prSet presAssocID="{E296E9B2-82F9-4925-9F7C-64896F10D433}" presName="pictureRepeatNode" presStyleLbl="alignImgPlace1" presStyleIdx="0" presStyleCnt="7" custLinFactNeighborX="-10966" custLinFactNeighborY="-10597"/>
      <dgm:spPr/>
    </dgm:pt>
    <dgm:pt modelId="{0CC8D85B-9780-4E70-9B56-E61AE8EE43F8}" type="pres">
      <dgm:prSet presAssocID="{F136F50D-E88D-4AFB-8926-31E240708378}" presName="text_1" presStyleLbl="node1" presStyleIdx="0" presStyleCnt="0">
        <dgm:presLayoutVars>
          <dgm:bulletEnabled val="1"/>
        </dgm:presLayoutVars>
      </dgm:prSet>
      <dgm:spPr/>
    </dgm:pt>
    <dgm:pt modelId="{E3E73917-701B-451D-83DC-E9AE16B1532E}" type="pres">
      <dgm:prSet presAssocID="{855793E4-CE56-4045-B0B9-99F5CCDE1F54}" presName="picture_2" presStyleCnt="0"/>
      <dgm:spPr/>
    </dgm:pt>
    <dgm:pt modelId="{8F71214D-0E04-4ED5-B28C-E70FDAB0673C}" type="pres">
      <dgm:prSet presAssocID="{855793E4-CE56-4045-B0B9-99F5CCDE1F54}" presName="pictureRepeatNode" presStyleLbl="alignImgPlace1" presStyleIdx="1" presStyleCnt="7"/>
      <dgm:spPr/>
    </dgm:pt>
    <dgm:pt modelId="{B3AB6508-D9AF-4752-BC14-32768D595A82}" type="pres">
      <dgm:prSet presAssocID="{1D5C11D2-13DB-4D9A-851D-3454DDB89127}" presName="line_2" presStyleLbl="parChTrans1D1" presStyleIdx="0" presStyleCnt="6"/>
      <dgm:spPr/>
    </dgm:pt>
    <dgm:pt modelId="{FAF896C5-2382-4FAF-A2DB-FDD2ABE6191E}" type="pres">
      <dgm:prSet presAssocID="{1D5C11D2-13DB-4D9A-851D-3454DDB89127}" presName="textparent_2" presStyleLbl="node1" presStyleIdx="0" presStyleCnt="0"/>
      <dgm:spPr/>
    </dgm:pt>
    <dgm:pt modelId="{5BEC65DF-0CA8-419D-8422-63F26264B439}" type="pres">
      <dgm:prSet presAssocID="{1D5C11D2-13DB-4D9A-851D-3454DDB89127}" presName="text_2" presStyleLbl="revTx" presStyleIdx="0" presStyleCnt="6" custScaleX="167136">
        <dgm:presLayoutVars>
          <dgm:bulletEnabled val="1"/>
        </dgm:presLayoutVars>
      </dgm:prSet>
      <dgm:spPr/>
    </dgm:pt>
    <dgm:pt modelId="{334D0219-C6CC-449C-867D-E899201E7A84}" type="pres">
      <dgm:prSet presAssocID="{0FF46BBB-15B9-4270-9B74-483FC2250F90}" presName="picture_3" presStyleCnt="0"/>
      <dgm:spPr/>
    </dgm:pt>
    <dgm:pt modelId="{84F19CD6-AD85-42C2-B00E-E11DC90B470A}" type="pres">
      <dgm:prSet presAssocID="{0FF46BBB-15B9-4270-9B74-483FC2250F90}" presName="pictureRepeatNode" presStyleLbl="alignImgPlace1" presStyleIdx="2" presStyleCnt="7"/>
      <dgm:spPr/>
    </dgm:pt>
    <dgm:pt modelId="{2B06EABB-6E0C-49DE-9FF5-9FDF75096A72}" type="pres">
      <dgm:prSet presAssocID="{D247019F-6709-4E12-8502-866268FC1553}" presName="line_3" presStyleLbl="parChTrans1D1" presStyleIdx="1" presStyleCnt="6"/>
      <dgm:spPr/>
    </dgm:pt>
    <dgm:pt modelId="{6B2BB9F6-A622-44BD-B903-70993CFA8630}" type="pres">
      <dgm:prSet presAssocID="{D247019F-6709-4E12-8502-866268FC1553}" presName="textparent_3" presStyleLbl="node1" presStyleIdx="0" presStyleCnt="0"/>
      <dgm:spPr/>
    </dgm:pt>
    <dgm:pt modelId="{EE973072-EF71-4D53-93EC-2E8A86CA5482}" type="pres">
      <dgm:prSet presAssocID="{D247019F-6709-4E12-8502-866268FC1553}" presName="text_3" presStyleLbl="revTx" presStyleIdx="1" presStyleCnt="6">
        <dgm:presLayoutVars>
          <dgm:bulletEnabled val="1"/>
        </dgm:presLayoutVars>
      </dgm:prSet>
      <dgm:spPr/>
    </dgm:pt>
    <dgm:pt modelId="{11A3232D-B587-4E1F-8EAD-A971784E5764}" type="pres">
      <dgm:prSet presAssocID="{A212856A-8371-4C81-A843-BC2EA1830E8D}" presName="picture_4" presStyleCnt="0"/>
      <dgm:spPr/>
    </dgm:pt>
    <dgm:pt modelId="{E0FF63E1-2ADD-423F-AC3E-6ED1953C6931}" type="pres">
      <dgm:prSet presAssocID="{A212856A-8371-4C81-A843-BC2EA1830E8D}" presName="pictureRepeatNode" presStyleLbl="alignImgPlace1" presStyleIdx="3" presStyleCnt="7"/>
      <dgm:spPr/>
    </dgm:pt>
    <dgm:pt modelId="{55CD854E-7727-43E8-8935-AF021D243F0D}" type="pres">
      <dgm:prSet presAssocID="{4C97981C-CE10-47DF-9192-BA4F313936C4}" presName="line_4" presStyleLbl="parChTrans1D1" presStyleIdx="2" presStyleCnt="6"/>
      <dgm:spPr/>
    </dgm:pt>
    <dgm:pt modelId="{F514C49D-E98A-42A1-B8A9-3C1F922AE72F}" type="pres">
      <dgm:prSet presAssocID="{4C97981C-CE10-47DF-9192-BA4F313936C4}" presName="textparent_4" presStyleLbl="node1" presStyleIdx="0" presStyleCnt="0"/>
      <dgm:spPr/>
    </dgm:pt>
    <dgm:pt modelId="{50A4B6FD-DAFC-42EA-8E23-55210098C5D4}" type="pres">
      <dgm:prSet presAssocID="{4C97981C-CE10-47DF-9192-BA4F313936C4}" presName="text_4" presStyleLbl="revTx" presStyleIdx="2" presStyleCnt="6" custScaleX="245961">
        <dgm:presLayoutVars>
          <dgm:bulletEnabled val="1"/>
        </dgm:presLayoutVars>
      </dgm:prSet>
      <dgm:spPr/>
    </dgm:pt>
    <dgm:pt modelId="{3A2E6CC7-DE0C-42A9-8A9B-EBAC12DECEC0}" type="pres">
      <dgm:prSet presAssocID="{00EF8BC4-0887-4F4F-882A-5A8423498ADA}" presName="picture_5" presStyleCnt="0"/>
      <dgm:spPr/>
    </dgm:pt>
    <dgm:pt modelId="{6936442A-476F-4CA9-BB7D-4A2D7C5E4211}" type="pres">
      <dgm:prSet presAssocID="{00EF8BC4-0887-4F4F-882A-5A8423498ADA}" presName="pictureRepeatNode" presStyleLbl="alignImgPlace1" presStyleIdx="4" presStyleCnt="7"/>
      <dgm:spPr/>
    </dgm:pt>
    <dgm:pt modelId="{A5582DCB-D9C2-42F7-B770-818457836522}" type="pres">
      <dgm:prSet presAssocID="{6BE184B1-766B-4D20-8B6F-5F874F5C63F7}" presName="line_5" presStyleLbl="parChTrans1D1" presStyleIdx="3" presStyleCnt="6"/>
      <dgm:spPr/>
    </dgm:pt>
    <dgm:pt modelId="{F5E5BF6B-070E-4518-99C2-1C786155D4E4}" type="pres">
      <dgm:prSet presAssocID="{6BE184B1-766B-4D20-8B6F-5F874F5C63F7}" presName="textparent_5" presStyleLbl="node1" presStyleIdx="0" presStyleCnt="0"/>
      <dgm:spPr/>
    </dgm:pt>
    <dgm:pt modelId="{E1C9D40F-9C08-4A5C-BCC5-0D3E7E5F5A1F}" type="pres">
      <dgm:prSet presAssocID="{6BE184B1-766B-4D20-8B6F-5F874F5C63F7}" presName="text_5" presStyleLbl="revTx" presStyleIdx="3" presStyleCnt="6" custScaleX="552554">
        <dgm:presLayoutVars>
          <dgm:bulletEnabled val="1"/>
        </dgm:presLayoutVars>
      </dgm:prSet>
      <dgm:spPr/>
    </dgm:pt>
    <dgm:pt modelId="{43CB76C9-8E42-4CD4-AAE7-814CE21B6F6A}" type="pres">
      <dgm:prSet presAssocID="{DD145D87-AD81-4948-A74C-BF85B938B459}" presName="picture_6" presStyleCnt="0"/>
      <dgm:spPr/>
    </dgm:pt>
    <dgm:pt modelId="{7F0C26F8-4407-4DB5-9A88-C0C91745DC9D}" type="pres">
      <dgm:prSet presAssocID="{DD145D87-AD81-4948-A74C-BF85B938B459}" presName="pictureRepeatNode" presStyleLbl="alignImgPlace1" presStyleIdx="5" presStyleCnt="7"/>
      <dgm:spPr/>
    </dgm:pt>
    <dgm:pt modelId="{D6ADF7CB-5616-4AB2-B21C-E7B12984FF67}" type="pres">
      <dgm:prSet presAssocID="{6F77A131-444A-460C-AFD7-629A1BD11FD6}" presName="line_6" presStyleLbl="parChTrans1D1" presStyleIdx="4" presStyleCnt="6"/>
      <dgm:spPr/>
    </dgm:pt>
    <dgm:pt modelId="{3E0ABD73-0847-441F-8FE8-C38116BF07B1}" type="pres">
      <dgm:prSet presAssocID="{6F77A131-444A-460C-AFD7-629A1BD11FD6}" presName="textparent_6" presStyleLbl="node1" presStyleIdx="0" presStyleCnt="0"/>
      <dgm:spPr/>
    </dgm:pt>
    <dgm:pt modelId="{434414A4-80CD-4BD8-8BD1-3B3E598F2ED6}" type="pres">
      <dgm:prSet presAssocID="{6F77A131-444A-460C-AFD7-629A1BD11FD6}" presName="text_6" presStyleLbl="revTx" presStyleIdx="4" presStyleCnt="6" custScaleX="762351">
        <dgm:presLayoutVars>
          <dgm:bulletEnabled val="1"/>
        </dgm:presLayoutVars>
      </dgm:prSet>
      <dgm:spPr/>
    </dgm:pt>
    <dgm:pt modelId="{C8A01E38-152D-4C57-BEBB-D8AD391B1006}" type="pres">
      <dgm:prSet presAssocID="{7BC5DF7B-05C5-4F05-8BC9-B36803C18F94}" presName="picture_7" presStyleCnt="0"/>
      <dgm:spPr/>
    </dgm:pt>
    <dgm:pt modelId="{14127FC6-0E8C-4B41-8582-CD393CFD16FA}" type="pres">
      <dgm:prSet presAssocID="{7BC5DF7B-05C5-4F05-8BC9-B36803C18F94}" presName="pictureRepeatNode" presStyleLbl="alignImgPlace1" presStyleIdx="6" presStyleCnt="7"/>
      <dgm:spPr/>
    </dgm:pt>
    <dgm:pt modelId="{7383ECC6-2CBA-452B-AB0D-F3EEA81EB2EB}" type="pres">
      <dgm:prSet presAssocID="{28EB1D74-AD4F-46E1-8F18-706AC7C55520}" presName="line_7" presStyleLbl="parChTrans1D1" presStyleIdx="5" presStyleCnt="6" custLinFactY="-200000" custLinFactNeighborX="-1060" custLinFactNeighborY="-213631"/>
      <dgm:spPr/>
    </dgm:pt>
    <dgm:pt modelId="{31774A07-AC3A-4A1F-9A35-C2D7F77972BC}" type="pres">
      <dgm:prSet presAssocID="{28EB1D74-AD4F-46E1-8F18-706AC7C55520}" presName="textparent_7" presStyleLbl="node1" presStyleIdx="0" presStyleCnt="0"/>
      <dgm:spPr/>
    </dgm:pt>
    <dgm:pt modelId="{146FAADC-2DF5-4A97-A8F2-695A6BB8F938}" type="pres">
      <dgm:prSet presAssocID="{28EB1D74-AD4F-46E1-8F18-706AC7C55520}" presName="text_7" presStyleLbl="revTx" presStyleIdx="5" presStyleCnt="6" custScaleX="570678">
        <dgm:presLayoutVars>
          <dgm:bulletEnabled val="1"/>
        </dgm:presLayoutVars>
      </dgm:prSet>
      <dgm:spPr/>
    </dgm:pt>
  </dgm:ptLst>
  <dgm:cxnLst>
    <dgm:cxn modelId="{B4F3F901-536B-4791-92A4-425382513AC1}" type="presOf" srcId="{28EB1D74-AD4F-46E1-8F18-706AC7C55520}" destId="{146FAADC-2DF5-4A97-A8F2-695A6BB8F938}" srcOrd="0" destOrd="0" presId="urn:microsoft.com/office/officeart/2008/layout/CircularPictureCallout"/>
    <dgm:cxn modelId="{3F6BEA05-9CF4-4B28-88AB-4824AD4ABDA5}" type="presOf" srcId="{DD145D87-AD81-4948-A74C-BF85B938B459}" destId="{7F0C26F8-4407-4DB5-9A88-C0C91745DC9D}" srcOrd="0" destOrd="0" presId="urn:microsoft.com/office/officeart/2008/layout/CircularPictureCallout"/>
    <dgm:cxn modelId="{C05E2911-D34B-4AF1-9832-9EFB50281C41}" type="presOf" srcId="{1D5C11D2-13DB-4D9A-851D-3454DDB89127}" destId="{5BEC65DF-0CA8-419D-8422-63F26264B439}" srcOrd="0" destOrd="0" presId="urn:microsoft.com/office/officeart/2008/layout/CircularPictureCallout"/>
    <dgm:cxn modelId="{96374D13-4053-4085-9763-367D03324226}" type="presOf" srcId="{7BC5DF7B-05C5-4F05-8BC9-B36803C18F94}" destId="{14127FC6-0E8C-4B41-8582-CD393CFD16FA}" srcOrd="0" destOrd="0" presId="urn:microsoft.com/office/officeart/2008/layout/CircularPictureCallout"/>
    <dgm:cxn modelId="{13FBDE1E-8784-48C9-B53E-C4ADFD700EBF}" type="presOf" srcId="{A212856A-8371-4C81-A843-BC2EA1830E8D}" destId="{E0FF63E1-2ADD-423F-AC3E-6ED1953C6931}" srcOrd="0" destOrd="0" presId="urn:microsoft.com/office/officeart/2008/layout/CircularPictureCallout"/>
    <dgm:cxn modelId="{31433B3D-7F94-4BBA-81B5-9494845C44EC}" type="presOf" srcId="{F136F50D-E88D-4AFB-8926-31E240708378}" destId="{0CC8D85B-9780-4E70-9B56-E61AE8EE43F8}" srcOrd="0" destOrd="0" presId="urn:microsoft.com/office/officeart/2008/layout/CircularPictureCallout"/>
    <dgm:cxn modelId="{47D18764-92F5-4D01-9ACE-E5E3EB932D1C}" type="presOf" srcId="{8235390F-F256-433D-B76E-5042D4A8F4CB}" destId="{F3FB53AA-1046-41CD-877B-093FA7C0AB00}" srcOrd="0" destOrd="0" presId="urn:microsoft.com/office/officeart/2008/layout/CircularPictureCallout"/>
    <dgm:cxn modelId="{73E96D48-DF4D-4673-9233-F0D98602A024}" type="presOf" srcId="{0FF46BBB-15B9-4270-9B74-483FC2250F90}" destId="{84F19CD6-AD85-42C2-B00E-E11DC90B470A}" srcOrd="0" destOrd="0" presId="urn:microsoft.com/office/officeart/2008/layout/CircularPictureCallout"/>
    <dgm:cxn modelId="{66813E4B-9903-4533-8454-51A11CFD4AB9}" srcId="{8235390F-F256-433D-B76E-5042D4A8F4CB}" destId="{F136F50D-E88D-4AFB-8926-31E240708378}" srcOrd="0" destOrd="0" parTransId="{293373F3-22FB-4CC3-A33E-62D92CF49DBC}" sibTransId="{E296E9B2-82F9-4925-9F7C-64896F10D433}"/>
    <dgm:cxn modelId="{71219F4C-9052-4B0B-93B2-A97F91E7A8FA}" srcId="{8235390F-F256-433D-B76E-5042D4A8F4CB}" destId="{D247019F-6709-4E12-8502-866268FC1553}" srcOrd="2" destOrd="0" parTransId="{582FCCBC-C631-43AD-B30B-392E3297CCFD}" sibTransId="{0FF46BBB-15B9-4270-9B74-483FC2250F90}"/>
    <dgm:cxn modelId="{BAECC671-33C4-4642-BEDA-8AF2AB444845}" srcId="{8235390F-F256-433D-B76E-5042D4A8F4CB}" destId="{1D5C11D2-13DB-4D9A-851D-3454DDB89127}" srcOrd="1" destOrd="0" parTransId="{4F3F8DA7-F3CD-4981-9FE0-14E49B64F21E}" sibTransId="{855793E4-CE56-4045-B0B9-99F5CCDE1F54}"/>
    <dgm:cxn modelId="{73ECC88C-D9D5-43B2-957E-EA91DEFDDEB4}" type="presOf" srcId="{6F77A131-444A-460C-AFD7-629A1BD11FD6}" destId="{434414A4-80CD-4BD8-8BD1-3B3E598F2ED6}" srcOrd="0" destOrd="0" presId="urn:microsoft.com/office/officeart/2008/layout/CircularPictureCallout"/>
    <dgm:cxn modelId="{2B60798E-842A-457E-825C-AC9A81B445F6}" type="presOf" srcId="{855793E4-CE56-4045-B0B9-99F5CCDE1F54}" destId="{8F71214D-0E04-4ED5-B28C-E70FDAB0673C}" srcOrd="0" destOrd="0" presId="urn:microsoft.com/office/officeart/2008/layout/CircularPictureCallout"/>
    <dgm:cxn modelId="{AA4D02A0-C1C8-474F-B171-A9F3B5070C0E}" srcId="{8235390F-F256-433D-B76E-5042D4A8F4CB}" destId="{28EB1D74-AD4F-46E1-8F18-706AC7C55520}" srcOrd="6" destOrd="0" parTransId="{B47BF1FE-3538-45EC-A67C-D6246C0E58AC}" sibTransId="{7BC5DF7B-05C5-4F05-8BC9-B36803C18F94}"/>
    <dgm:cxn modelId="{FEA390AD-3262-45B4-A1AE-5C4F28E61379}" type="presOf" srcId="{4C97981C-CE10-47DF-9192-BA4F313936C4}" destId="{50A4B6FD-DAFC-42EA-8E23-55210098C5D4}" srcOrd="0" destOrd="0" presId="urn:microsoft.com/office/officeart/2008/layout/CircularPictureCallout"/>
    <dgm:cxn modelId="{6825EBB0-0909-4E9E-B660-1079E92E9D65}" type="presOf" srcId="{D247019F-6709-4E12-8502-866268FC1553}" destId="{EE973072-EF71-4D53-93EC-2E8A86CA5482}" srcOrd="0" destOrd="0" presId="urn:microsoft.com/office/officeart/2008/layout/CircularPictureCallout"/>
    <dgm:cxn modelId="{C771C5B7-8282-4D27-B2BD-65F169E82166}" srcId="{8235390F-F256-433D-B76E-5042D4A8F4CB}" destId="{6BE184B1-766B-4D20-8B6F-5F874F5C63F7}" srcOrd="4" destOrd="0" parTransId="{9108F197-0234-4C3C-B0BE-8877E1F64EAA}" sibTransId="{00EF8BC4-0887-4F4F-882A-5A8423498ADA}"/>
    <dgm:cxn modelId="{08E301D2-8912-4E64-A93C-839D19B4201F}" srcId="{8235390F-F256-433D-B76E-5042D4A8F4CB}" destId="{4C97981C-CE10-47DF-9192-BA4F313936C4}" srcOrd="3" destOrd="0" parTransId="{EFAA66D6-8DD6-4BF5-8E37-02D4E752235F}" sibTransId="{A212856A-8371-4C81-A843-BC2EA1830E8D}"/>
    <dgm:cxn modelId="{87001FD6-F1A8-4B77-9858-3E8EC57D5DE2}" type="presOf" srcId="{E296E9B2-82F9-4925-9F7C-64896F10D433}" destId="{091FA21B-07E2-4C65-89FE-A6394603D442}" srcOrd="0" destOrd="0" presId="urn:microsoft.com/office/officeart/2008/layout/CircularPictureCallout"/>
    <dgm:cxn modelId="{AEC3F2DB-3FE5-49AF-BB58-3B2334D09F3F}" type="presOf" srcId="{00EF8BC4-0887-4F4F-882A-5A8423498ADA}" destId="{6936442A-476F-4CA9-BB7D-4A2D7C5E4211}" srcOrd="0" destOrd="0" presId="urn:microsoft.com/office/officeart/2008/layout/CircularPictureCallout"/>
    <dgm:cxn modelId="{7811C5EC-186B-4590-B3FD-43DCB60B0269}" srcId="{8235390F-F256-433D-B76E-5042D4A8F4CB}" destId="{6F77A131-444A-460C-AFD7-629A1BD11FD6}" srcOrd="5" destOrd="0" parTransId="{ADE620AA-1487-4B95-9B47-BB7279B45A19}" sibTransId="{DD145D87-AD81-4948-A74C-BF85B938B459}"/>
    <dgm:cxn modelId="{741D8DF9-627E-466A-A551-C4E31B5D2FC3}" type="presOf" srcId="{6BE184B1-766B-4D20-8B6F-5F874F5C63F7}" destId="{E1C9D40F-9C08-4A5C-BCC5-0D3E7E5F5A1F}" srcOrd="0" destOrd="0" presId="urn:microsoft.com/office/officeart/2008/layout/CircularPictureCallout"/>
    <dgm:cxn modelId="{94FEDB47-E551-40D4-9E6D-991BC126F56F}" type="presParOf" srcId="{F3FB53AA-1046-41CD-877B-093FA7C0AB00}" destId="{77A704FD-0BF0-489D-B7D0-CF2F51CED4BF}" srcOrd="0" destOrd="0" presId="urn:microsoft.com/office/officeart/2008/layout/CircularPictureCallout"/>
    <dgm:cxn modelId="{FB25CDEC-160D-468D-9D7F-6D18062E03ED}" type="presParOf" srcId="{77A704FD-0BF0-489D-B7D0-CF2F51CED4BF}" destId="{005DA25D-7EA0-4119-A43B-87481EDAD78E}" srcOrd="0" destOrd="0" presId="urn:microsoft.com/office/officeart/2008/layout/CircularPictureCallout"/>
    <dgm:cxn modelId="{88065D6F-4497-4D69-9D0D-CDEF6C596436}" type="presParOf" srcId="{005DA25D-7EA0-4119-A43B-87481EDAD78E}" destId="{091FA21B-07E2-4C65-89FE-A6394603D442}" srcOrd="0" destOrd="0" presId="urn:microsoft.com/office/officeart/2008/layout/CircularPictureCallout"/>
    <dgm:cxn modelId="{0D426B61-39AD-4CD2-84BF-1B9C79F59CEC}" type="presParOf" srcId="{77A704FD-0BF0-489D-B7D0-CF2F51CED4BF}" destId="{0CC8D85B-9780-4E70-9B56-E61AE8EE43F8}" srcOrd="1" destOrd="0" presId="urn:microsoft.com/office/officeart/2008/layout/CircularPictureCallout"/>
    <dgm:cxn modelId="{AA8710ED-0127-49EE-8A49-AFEDF2EF09C3}" type="presParOf" srcId="{77A704FD-0BF0-489D-B7D0-CF2F51CED4BF}" destId="{E3E73917-701B-451D-83DC-E9AE16B1532E}" srcOrd="2" destOrd="0" presId="urn:microsoft.com/office/officeart/2008/layout/CircularPictureCallout"/>
    <dgm:cxn modelId="{F64ACDB6-7200-4D3A-A522-1F567F4F3688}" type="presParOf" srcId="{E3E73917-701B-451D-83DC-E9AE16B1532E}" destId="{8F71214D-0E04-4ED5-B28C-E70FDAB0673C}" srcOrd="0" destOrd="0" presId="urn:microsoft.com/office/officeart/2008/layout/CircularPictureCallout"/>
    <dgm:cxn modelId="{54031791-0D9A-4EB3-BE01-0CC3E1916DEA}" type="presParOf" srcId="{77A704FD-0BF0-489D-B7D0-CF2F51CED4BF}" destId="{B3AB6508-D9AF-4752-BC14-32768D595A82}" srcOrd="3" destOrd="0" presId="urn:microsoft.com/office/officeart/2008/layout/CircularPictureCallout"/>
    <dgm:cxn modelId="{7C66BAC8-D96D-4FA3-B598-2D1B407341CA}" type="presParOf" srcId="{77A704FD-0BF0-489D-B7D0-CF2F51CED4BF}" destId="{FAF896C5-2382-4FAF-A2DB-FDD2ABE6191E}" srcOrd="4" destOrd="0" presId="urn:microsoft.com/office/officeart/2008/layout/CircularPictureCallout"/>
    <dgm:cxn modelId="{0FF1FF88-3BC0-47CC-B0DE-6D13F4154169}" type="presParOf" srcId="{FAF896C5-2382-4FAF-A2DB-FDD2ABE6191E}" destId="{5BEC65DF-0CA8-419D-8422-63F26264B439}" srcOrd="0" destOrd="0" presId="urn:microsoft.com/office/officeart/2008/layout/CircularPictureCallout"/>
    <dgm:cxn modelId="{1DD631A2-D935-46CE-811E-8AFFFBB61525}" type="presParOf" srcId="{77A704FD-0BF0-489D-B7D0-CF2F51CED4BF}" destId="{334D0219-C6CC-449C-867D-E899201E7A84}" srcOrd="5" destOrd="0" presId="urn:microsoft.com/office/officeart/2008/layout/CircularPictureCallout"/>
    <dgm:cxn modelId="{D97D8B14-39A7-4C6B-9686-0B4B86C955B8}" type="presParOf" srcId="{334D0219-C6CC-449C-867D-E899201E7A84}" destId="{84F19CD6-AD85-42C2-B00E-E11DC90B470A}" srcOrd="0" destOrd="0" presId="urn:microsoft.com/office/officeart/2008/layout/CircularPictureCallout"/>
    <dgm:cxn modelId="{94B865E1-B5AD-4872-AB73-C7ADA7C4D4DF}" type="presParOf" srcId="{77A704FD-0BF0-489D-B7D0-CF2F51CED4BF}" destId="{2B06EABB-6E0C-49DE-9FF5-9FDF75096A72}" srcOrd="6" destOrd="0" presId="urn:microsoft.com/office/officeart/2008/layout/CircularPictureCallout"/>
    <dgm:cxn modelId="{B2456467-2414-40A2-8C9F-215CFB4145F5}" type="presParOf" srcId="{77A704FD-0BF0-489D-B7D0-CF2F51CED4BF}" destId="{6B2BB9F6-A622-44BD-B903-70993CFA8630}" srcOrd="7" destOrd="0" presId="urn:microsoft.com/office/officeart/2008/layout/CircularPictureCallout"/>
    <dgm:cxn modelId="{6275592B-CE83-42E7-BB86-0BE187735597}" type="presParOf" srcId="{6B2BB9F6-A622-44BD-B903-70993CFA8630}" destId="{EE973072-EF71-4D53-93EC-2E8A86CA5482}" srcOrd="0" destOrd="0" presId="urn:microsoft.com/office/officeart/2008/layout/CircularPictureCallout"/>
    <dgm:cxn modelId="{A29DEEFF-AA06-4F06-B540-7B7D768CC76E}" type="presParOf" srcId="{77A704FD-0BF0-489D-B7D0-CF2F51CED4BF}" destId="{11A3232D-B587-4E1F-8EAD-A971784E5764}" srcOrd="8" destOrd="0" presId="urn:microsoft.com/office/officeart/2008/layout/CircularPictureCallout"/>
    <dgm:cxn modelId="{216D350D-957F-46E1-A497-DFA144D09337}" type="presParOf" srcId="{11A3232D-B587-4E1F-8EAD-A971784E5764}" destId="{E0FF63E1-2ADD-423F-AC3E-6ED1953C6931}" srcOrd="0" destOrd="0" presId="urn:microsoft.com/office/officeart/2008/layout/CircularPictureCallout"/>
    <dgm:cxn modelId="{E1B2ECCF-B86D-4B1F-A44A-C21D3D55B941}" type="presParOf" srcId="{77A704FD-0BF0-489D-B7D0-CF2F51CED4BF}" destId="{55CD854E-7727-43E8-8935-AF021D243F0D}" srcOrd="9" destOrd="0" presId="urn:microsoft.com/office/officeart/2008/layout/CircularPictureCallout"/>
    <dgm:cxn modelId="{58380ACC-C29F-4257-BF59-AC98AB79EC8A}" type="presParOf" srcId="{77A704FD-0BF0-489D-B7D0-CF2F51CED4BF}" destId="{F514C49D-E98A-42A1-B8A9-3C1F922AE72F}" srcOrd="10" destOrd="0" presId="urn:microsoft.com/office/officeart/2008/layout/CircularPictureCallout"/>
    <dgm:cxn modelId="{476F5BE2-9389-4BD0-9297-3062BF4F5023}" type="presParOf" srcId="{F514C49D-E98A-42A1-B8A9-3C1F922AE72F}" destId="{50A4B6FD-DAFC-42EA-8E23-55210098C5D4}" srcOrd="0" destOrd="0" presId="urn:microsoft.com/office/officeart/2008/layout/CircularPictureCallout"/>
    <dgm:cxn modelId="{2D4BB4D4-D7FC-4EE6-85CB-BC262690BDA7}" type="presParOf" srcId="{77A704FD-0BF0-489D-B7D0-CF2F51CED4BF}" destId="{3A2E6CC7-DE0C-42A9-8A9B-EBAC12DECEC0}" srcOrd="11" destOrd="0" presId="urn:microsoft.com/office/officeart/2008/layout/CircularPictureCallout"/>
    <dgm:cxn modelId="{4B6A9A4F-50FB-42DD-BA90-1CD6858DC53C}" type="presParOf" srcId="{3A2E6CC7-DE0C-42A9-8A9B-EBAC12DECEC0}" destId="{6936442A-476F-4CA9-BB7D-4A2D7C5E4211}" srcOrd="0" destOrd="0" presId="urn:microsoft.com/office/officeart/2008/layout/CircularPictureCallout"/>
    <dgm:cxn modelId="{A30A69B7-AF17-47DD-9B98-5A8484F13675}" type="presParOf" srcId="{77A704FD-0BF0-489D-B7D0-CF2F51CED4BF}" destId="{A5582DCB-D9C2-42F7-B770-818457836522}" srcOrd="12" destOrd="0" presId="urn:microsoft.com/office/officeart/2008/layout/CircularPictureCallout"/>
    <dgm:cxn modelId="{9CBBEA21-5015-46BE-A0A3-FB0DD98BFE34}" type="presParOf" srcId="{77A704FD-0BF0-489D-B7D0-CF2F51CED4BF}" destId="{F5E5BF6B-070E-4518-99C2-1C786155D4E4}" srcOrd="13" destOrd="0" presId="urn:microsoft.com/office/officeart/2008/layout/CircularPictureCallout"/>
    <dgm:cxn modelId="{E2955BB2-4E6D-44DE-8689-EFD1DC56F343}" type="presParOf" srcId="{F5E5BF6B-070E-4518-99C2-1C786155D4E4}" destId="{E1C9D40F-9C08-4A5C-BCC5-0D3E7E5F5A1F}" srcOrd="0" destOrd="0" presId="urn:microsoft.com/office/officeart/2008/layout/CircularPictureCallout"/>
    <dgm:cxn modelId="{6F9C1D40-7B60-452B-AC07-E264C705FA66}" type="presParOf" srcId="{77A704FD-0BF0-489D-B7D0-CF2F51CED4BF}" destId="{43CB76C9-8E42-4CD4-AAE7-814CE21B6F6A}" srcOrd="14" destOrd="0" presId="urn:microsoft.com/office/officeart/2008/layout/CircularPictureCallout"/>
    <dgm:cxn modelId="{6B067B5F-60C4-4712-AD9E-0FE525660598}" type="presParOf" srcId="{43CB76C9-8E42-4CD4-AAE7-814CE21B6F6A}" destId="{7F0C26F8-4407-4DB5-9A88-C0C91745DC9D}" srcOrd="0" destOrd="0" presId="urn:microsoft.com/office/officeart/2008/layout/CircularPictureCallout"/>
    <dgm:cxn modelId="{EFE83A97-8EFE-4D6E-8B1B-5FC81EA33FDA}" type="presParOf" srcId="{77A704FD-0BF0-489D-B7D0-CF2F51CED4BF}" destId="{D6ADF7CB-5616-4AB2-B21C-E7B12984FF67}" srcOrd="15" destOrd="0" presId="urn:microsoft.com/office/officeart/2008/layout/CircularPictureCallout"/>
    <dgm:cxn modelId="{64300547-01D2-4E40-8F13-719ECF4567C7}" type="presParOf" srcId="{77A704FD-0BF0-489D-B7D0-CF2F51CED4BF}" destId="{3E0ABD73-0847-441F-8FE8-C38116BF07B1}" srcOrd="16" destOrd="0" presId="urn:microsoft.com/office/officeart/2008/layout/CircularPictureCallout"/>
    <dgm:cxn modelId="{76B5478C-0C74-4D1A-B2B5-3B0B75286117}" type="presParOf" srcId="{3E0ABD73-0847-441F-8FE8-C38116BF07B1}" destId="{434414A4-80CD-4BD8-8BD1-3B3E598F2ED6}" srcOrd="0" destOrd="0" presId="urn:microsoft.com/office/officeart/2008/layout/CircularPictureCallout"/>
    <dgm:cxn modelId="{DBC01F2B-5177-488E-9672-2EDD98E8B643}" type="presParOf" srcId="{77A704FD-0BF0-489D-B7D0-CF2F51CED4BF}" destId="{C8A01E38-152D-4C57-BEBB-D8AD391B1006}" srcOrd="17" destOrd="0" presId="urn:microsoft.com/office/officeart/2008/layout/CircularPictureCallout"/>
    <dgm:cxn modelId="{F0F62554-2FF5-4738-B1D0-53489C6EB432}" type="presParOf" srcId="{C8A01E38-152D-4C57-BEBB-D8AD391B1006}" destId="{14127FC6-0E8C-4B41-8582-CD393CFD16FA}" srcOrd="0" destOrd="0" presId="urn:microsoft.com/office/officeart/2008/layout/CircularPictureCallout"/>
    <dgm:cxn modelId="{181A607A-1CB9-47E9-9140-A03554D8872F}" type="presParOf" srcId="{77A704FD-0BF0-489D-B7D0-CF2F51CED4BF}" destId="{7383ECC6-2CBA-452B-AB0D-F3EEA81EB2EB}" srcOrd="18" destOrd="0" presId="urn:microsoft.com/office/officeart/2008/layout/CircularPictureCallout"/>
    <dgm:cxn modelId="{2BBBBFDA-4702-4469-99C7-072373069909}" type="presParOf" srcId="{77A704FD-0BF0-489D-B7D0-CF2F51CED4BF}" destId="{31774A07-AC3A-4A1F-9A35-C2D7F77972BC}" srcOrd="19" destOrd="0" presId="urn:microsoft.com/office/officeart/2008/layout/CircularPictureCallout"/>
    <dgm:cxn modelId="{8A6349B2-1B22-4A84-9A22-E9FA1BC3DF57}" type="presParOf" srcId="{31774A07-AC3A-4A1F-9A35-C2D7F77972BC}" destId="{146FAADC-2DF5-4A97-A8F2-695A6BB8F938}" srcOrd="0" destOrd="0" presId="urn:microsoft.com/office/officeart/2008/layout/CircularPictureCallou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B7ADB58-0D6C-46F1-B4AB-C48973835B71}" type="doc">
      <dgm:prSet loTypeId="urn:microsoft.com/office/officeart/2005/8/layout/hierarchy1" loCatId="hierarchy" qsTypeId="urn:microsoft.com/office/officeart/2005/8/quickstyle/simple1" qsCatId="simple" csTypeId="urn:microsoft.com/office/officeart/2005/8/colors/accent2_2" csCatId="accent2" phldr="1"/>
      <dgm:spPr/>
      <dgm:t>
        <a:bodyPr/>
        <a:lstStyle/>
        <a:p>
          <a:endParaRPr lang="es-CO"/>
        </a:p>
      </dgm:t>
    </dgm:pt>
    <dgm:pt modelId="{ADCE5E54-685E-4FB3-8963-F43777E21E06}">
      <dgm:prSet phldrT="[Texto]"/>
      <dgm:spPr/>
      <dgm:t>
        <a:bodyPr/>
        <a:lstStyle/>
        <a:p>
          <a:r>
            <a:rPr lang="es-CO" dirty="0"/>
            <a:t>ESTRATEGIA CAPS</a:t>
          </a:r>
        </a:p>
      </dgm:t>
    </dgm:pt>
    <dgm:pt modelId="{4BBD4EA1-58A7-46AA-9727-5D443622A5A7}" type="parTrans" cxnId="{0DE2E2CE-E0AA-48D9-99E8-D6A594910DDA}">
      <dgm:prSet/>
      <dgm:spPr/>
      <dgm:t>
        <a:bodyPr/>
        <a:lstStyle/>
        <a:p>
          <a:endParaRPr lang="es-CO"/>
        </a:p>
      </dgm:t>
    </dgm:pt>
    <dgm:pt modelId="{CEEBD7A8-363E-4A01-BEE2-EFA9FC9DF2B0}" type="sibTrans" cxnId="{0DE2E2CE-E0AA-48D9-99E8-D6A594910DDA}">
      <dgm:prSet/>
      <dgm:spPr/>
      <dgm:t>
        <a:bodyPr/>
        <a:lstStyle/>
        <a:p>
          <a:endParaRPr lang="es-CO"/>
        </a:p>
      </dgm:t>
    </dgm:pt>
    <dgm:pt modelId="{3B8321E0-9E4C-4AA2-B2C0-0B804DF3E55A}">
      <dgm:prSet phldrT="[Texto]"/>
      <dgm:spPr/>
      <dgm:t>
        <a:bodyPr/>
        <a:lstStyle/>
        <a:p>
          <a:r>
            <a:rPr lang="es-CO" dirty="0"/>
            <a:t>ASPECTOS CONCEPTUALES</a:t>
          </a:r>
        </a:p>
      </dgm:t>
    </dgm:pt>
    <dgm:pt modelId="{1D4FED3C-64CF-4918-ADD2-FE575DA149CE}" type="parTrans" cxnId="{7C0415C5-9EBA-4A15-BEB1-7135B231288D}">
      <dgm:prSet/>
      <dgm:spPr/>
      <dgm:t>
        <a:bodyPr/>
        <a:lstStyle/>
        <a:p>
          <a:endParaRPr lang="es-CO"/>
        </a:p>
      </dgm:t>
    </dgm:pt>
    <dgm:pt modelId="{020AAD52-3CB8-465C-9997-CE463D6AA456}" type="sibTrans" cxnId="{7C0415C5-9EBA-4A15-BEB1-7135B231288D}">
      <dgm:prSet/>
      <dgm:spPr/>
      <dgm:t>
        <a:bodyPr/>
        <a:lstStyle/>
        <a:p>
          <a:endParaRPr lang="es-CO"/>
        </a:p>
      </dgm:t>
    </dgm:pt>
    <dgm:pt modelId="{682B7D8F-14E6-4F9B-8E23-54129D2A7548}">
      <dgm:prSet phldrT="[Texto]"/>
      <dgm:spPr/>
      <dgm:t>
        <a:bodyPr/>
        <a:lstStyle/>
        <a:p>
          <a:r>
            <a:rPr lang="es-CO" dirty="0"/>
            <a:t>ASPECTOS OPERATIVOS</a:t>
          </a:r>
        </a:p>
      </dgm:t>
    </dgm:pt>
    <dgm:pt modelId="{1D3E86DC-A985-44E5-9A9E-1B049F1D96D0}" type="parTrans" cxnId="{28B2A44A-29F3-4A81-9FB8-10689B0433C6}">
      <dgm:prSet/>
      <dgm:spPr/>
      <dgm:t>
        <a:bodyPr/>
        <a:lstStyle/>
        <a:p>
          <a:endParaRPr lang="es-CO"/>
        </a:p>
      </dgm:t>
    </dgm:pt>
    <dgm:pt modelId="{4C06C4DA-57B1-4E01-BB05-2CA9F52FCF41}" type="sibTrans" cxnId="{28B2A44A-29F3-4A81-9FB8-10689B0433C6}">
      <dgm:prSet/>
      <dgm:spPr/>
      <dgm:t>
        <a:bodyPr/>
        <a:lstStyle/>
        <a:p>
          <a:endParaRPr lang="es-CO"/>
        </a:p>
      </dgm:t>
    </dgm:pt>
    <dgm:pt modelId="{3A3AD125-674C-4C41-8B95-D5D35954C43E}">
      <dgm:prSet phldrT="[Texto]"/>
      <dgm:spPr/>
      <dgm:t>
        <a:bodyPr/>
        <a:lstStyle/>
        <a:p>
          <a:r>
            <a:rPr lang="es-CO" dirty="0"/>
            <a:t>ASPECTOS CONTRACTUALES</a:t>
          </a:r>
        </a:p>
      </dgm:t>
    </dgm:pt>
    <dgm:pt modelId="{E6E5B893-2BF2-4F62-869E-4E36DBC7DBAB}" type="parTrans" cxnId="{5C765950-A106-4461-AC50-F44653C52C51}">
      <dgm:prSet/>
      <dgm:spPr/>
      <dgm:t>
        <a:bodyPr/>
        <a:lstStyle/>
        <a:p>
          <a:endParaRPr lang="es-CO"/>
        </a:p>
      </dgm:t>
    </dgm:pt>
    <dgm:pt modelId="{BC37ECC1-DFC8-4BE8-A8E3-07BD2609FF6F}" type="sibTrans" cxnId="{5C765950-A106-4461-AC50-F44653C52C51}">
      <dgm:prSet/>
      <dgm:spPr/>
      <dgm:t>
        <a:bodyPr/>
        <a:lstStyle/>
        <a:p>
          <a:endParaRPr lang="es-CO"/>
        </a:p>
      </dgm:t>
    </dgm:pt>
    <dgm:pt modelId="{1E607281-A2AE-4856-94A0-4403F084FFD8}" type="pres">
      <dgm:prSet presAssocID="{8B7ADB58-0D6C-46F1-B4AB-C48973835B71}" presName="hierChild1" presStyleCnt="0">
        <dgm:presLayoutVars>
          <dgm:chPref val="1"/>
          <dgm:dir/>
          <dgm:animOne val="branch"/>
          <dgm:animLvl val="lvl"/>
          <dgm:resizeHandles/>
        </dgm:presLayoutVars>
      </dgm:prSet>
      <dgm:spPr/>
    </dgm:pt>
    <dgm:pt modelId="{9DE6B4CF-6C4D-4968-90AB-5E5FF9B2627B}" type="pres">
      <dgm:prSet presAssocID="{ADCE5E54-685E-4FB3-8963-F43777E21E06}" presName="hierRoot1" presStyleCnt="0"/>
      <dgm:spPr/>
    </dgm:pt>
    <dgm:pt modelId="{E5AE8DAA-E730-4B06-BB21-B55B13824869}" type="pres">
      <dgm:prSet presAssocID="{ADCE5E54-685E-4FB3-8963-F43777E21E06}" presName="composite" presStyleCnt="0"/>
      <dgm:spPr/>
    </dgm:pt>
    <dgm:pt modelId="{EED9C020-4401-42A4-913E-AA3E2062C41F}" type="pres">
      <dgm:prSet presAssocID="{ADCE5E54-685E-4FB3-8963-F43777E21E06}" presName="background" presStyleLbl="node0" presStyleIdx="0" presStyleCnt="1"/>
      <dgm:spPr/>
    </dgm:pt>
    <dgm:pt modelId="{6EAEFEFF-6834-4FD8-A98D-0480AC051922}" type="pres">
      <dgm:prSet presAssocID="{ADCE5E54-685E-4FB3-8963-F43777E21E06}" presName="text" presStyleLbl="fgAcc0" presStyleIdx="0" presStyleCnt="1">
        <dgm:presLayoutVars>
          <dgm:chPref val="3"/>
        </dgm:presLayoutVars>
      </dgm:prSet>
      <dgm:spPr/>
    </dgm:pt>
    <dgm:pt modelId="{36783181-43A4-4066-83A6-CBAB173F6105}" type="pres">
      <dgm:prSet presAssocID="{ADCE5E54-685E-4FB3-8963-F43777E21E06}" presName="hierChild2" presStyleCnt="0"/>
      <dgm:spPr/>
    </dgm:pt>
    <dgm:pt modelId="{C450367F-2465-444D-BEED-AF0B3284CE90}" type="pres">
      <dgm:prSet presAssocID="{1D4FED3C-64CF-4918-ADD2-FE575DA149CE}" presName="Name10" presStyleLbl="parChTrans1D2" presStyleIdx="0" presStyleCnt="3"/>
      <dgm:spPr/>
    </dgm:pt>
    <dgm:pt modelId="{CB14822B-2AD1-4696-AAED-B194B48A5278}" type="pres">
      <dgm:prSet presAssocID="{3B8321E0-9E4C-4AA2-B2C0-0B804DF3E55A}" presName="hierRoot2" presStyleCnt="0"/>
      <dgm:spPr/>
    </dgm:pt>
    <dgm:pt modelId="{390A0AEA-B0E3-41D6-88A3-CB9D040482DA}" type="pres">
      <dgm:prSet presAssocID="{3B8321E0-9E4C-4AA2-B2C0-0B804DF3E55A}" presName="composite2" presStyleCnt="0"/>
      <dgm:spPr/>
    </dgm:pt>
    <dgm:pt modelId="{C1C911D7-8CB3-4755-A82A-7BE4F2B141A4}" type="pres">
      <dgm:prSet presAssocID="{3B8321E0-9E4C-4AA2-B2C0-0B804DF3E55A}" presName="background2" presStyleLbl="node2" presStyleIdx="0" presStyleCnt="3"/>
      <dgm:spPr/>
    </dgm:pt>
    <dgm:pt modelId="{D0C58EE3-5EC8-4942-AAB9-29D6A32A063C}" type="pres">
      <dgm:prSet presAssocID="{3B8321E0-9E4C-4AA2-B2C0-0B804DF3E55A}" presName="text2" presStyleLbl="fgAcc2" presStyleIdx="0" presStyleCnt="3">
        <dgm:presLayoutVars>
          <dgm:chPref val="3"/>
        </dgm:presLayoutVars>
      </dgm:prSet>
      <dgm:spPr/>
    </dgm:pt>
    <dgm:pt modelId="{AF3D39FC-9F50-47AC-9D5C-A2260D7F73C1}" type="pres">
      <dgm:prSet presAssocID="{3B8321E0-9E4C-4AA2-B2C0-0B804DF3E55A}" presName="hierChild3" presStyleCnt="0"/>
      <dgm:spPr/>
    </dgm:pt>
    <dgm:pt modelId="{6AFF4A56-3AFF-49FF-8788-F395454E9F31}" type="pres">
      <dgm:prSet presAssocID="{1D3E86DC-A985-44E5-9A9E-1B049F1D96D0}" presName="Name10" presStyleLbl="parChTrans1D2" presStyleIdx="1" presStyleCnt="3"/>
      <dgm:spPr/>
    </dgm:pt>
    <dgm:pt modelId="{C7522E96-E554-4C13-8FD1-23568F406E41}" type="pres">
      <dgm:prSet presAssocID="{682B7D8F-14E6-4F9B-8E23-54129D2A7548}" presName="hierRoot2" presStyleCnt="0"/>
      <dgm:spPr/>
    </dgm:pt>
    <dgm:pt modelId="{564B0683-D413-4D0D-B678-86FCCDA7761A}" type="pres">
      <dgm:prSet presAssocID="{682B7D8F-14E6-4F9B-8E23-54129D2A7548}" presName="composite2" presStyleCnt="0"/>
      <dgm:spPr/>
    </dgm:pt>
    <dgm:pt modelId="{720241F1-8518-4F1C-895F-FFE101742471}" type="pres">
      <dgm:prSet presAssocID="{682B7D8F-14E6-4F9B-8E23-54129D2A7548}" presName="background2" presStyleLbl="node2" presStyleIdx="1" presStyleCnt="3"/>
      <dgm:spPr/>
    </dgm:pt>
    <dgm:pt modelId="{C5466EED-50C7-4059-9288-D13867E2C6C6}" type="pres">
      <dgm:prSet presAssocID="{682B7D8F-14E6-4F9B-8E23-54129D2A7548}" presName="text2" presStyleLbl="fgAcc2" presStyleIdx="1" presStyleCnt="3">
        <dgm:presLayoutVars>
          <dgm:chPref val="3"/>
        </dgm:presLayoutVars>
      </dgm:prSet>
      <dgm:spPr/>
    </dgm:pt>
    <dgm:pt modelId="{DF7A587A-8CB0-42F8-86C5-58209C5E1B19}" type="pres">
      <dgm:prSet presAssocID="{682B7D8F-14E6-4F9B-8E23-54129D2A7548}" presName="hierChild3" presStyleCnt="0"/>
      <dgm:spPr/>
    </dgm:pt>
    <dgm:pt modelId="{6CB32412-1D2D-42A1-92EA-B6BFDC23CEA9}" type="pres">
      <dgm:prSet presAssocID="{E6E5B893-2BF2-4F62-869E-4E36DBC7DBAB}" presName="Name10" presStyleLbl="parChTrans1D2" presStyleIdx="2" presStyleCnt="3"/>
      <dgm:spPr/>
    </dgm:pt>
    <dgm:pt modelId="{FE2AAD1E-9E72-4E16-B59D-4C30CD16651E}" type="pres">
      <dgm:prSet presAssocID="{3A3AD125-674C-4C41-8B95-D5D35954C43E}" presName="hierRoot2" presStyleCnt="0"/>
      <dgm:spPr/>
    </dgm:pt>
    <dgm:pt modelId="{8F2B62F1-E99F-4181-826B-D603013CD064}" type="pres">
      <dgm:prSet presAssocID="{3A3AD125-674C-4C41-8B95-D5D35954C43E}" presName="composite2" presStyleCnt="0"/>
      <dgm:spPr/>
    </dgm:pt>
    <dgm:pt modelId="{3D04B10B-E7E9-49FC-B8D8-8D9AC8C86621}" type="pres">
      <dgm:prSet presAssocID="{3A3AD125-674C-4C41-8B95-D5D35954C43E}" presName="background2" presStyleLbl="node2" presStyleIdx="2" presStyleCnt="3"/>
      <dgm:spPr/>
    </dgm:pt>
    <dgm:pt modelId="{C3A8EA8D-6484-424B-AB84-1F90BC6E2D67}" type="pres">
      <dgm:prSet presAssocID="{3A3AD125-674C-4C41-8B95-D5D35954C43E}" presName="text2" presStyleLbl="fgAcc2" presStyleIdx="2" presStyleCnt="3">
        <dgm:presLayoutVars>
          <dgm:chPref val="3"/>
        </dgm:presLayoutVars>
      </dgm:prSet>
      <dgm:spPr/>
    </dgm:pt>
    <dgm:pt modelId="{CE6B5F37-BE69-49DB-B66E-62AA63FF2ACC}" type="pres">
      <dgm:prSet presAssocID="{3A3AD125-674C-4C41-8B95-D5D35954C43E}" presName="hierChild3" presStyleCnt="0"/>
      <dgm:spPr/>
    </dgm:pt>
  </dgm:ptLst>
  <dgm:cxnLst>
    <dgm:cxn modelId="{FC136200-4777-4B1C-B069-FF518E85F43C}" type="presOf" srcId="{3B8321E0-9E4C-4AA2-B2C0-0B804DF3E55A}" destId="{D0C58EE3-5EC8-4942-AAB9-29D6A32A063C}" srcOrd="0" destOrd="0" presId="urn:microsoft.com/office/officeart/2005/8/layout/hierarchy1"/>
    <dgm:cxn modelId="{2C2C310B-D97F-4FBC-ABB9-CD12460BC444}" type="presOf" srcId="{E6E5B893-2BF2-4F62-869E-4E36DBC7DBAB}" destId="{6CB32412-1D2D-42A1-92EA-B6BFDC23CEA9}" srcOrd="0" destOrd="0" presId="urn:microsoft.com/office/officeart/2005/8/layout/hierarchy1"/>
    <dgm:cxn modelId="{ADE9F318-0912-4E34-9C44-32ED690B3D07}" type="presOf" srcId="{8B7ADB58-0D6C-46F1-B4AB-C48973835B71}" destId="{1E607281-A2AE-4856-94A0-4403F084FFD8}" srcOrd="0" destOrd="0" presId="urn:microsoft.com/office/officeart/2005/8/layout/hierarchy1"/>
    <dgm:cxn modelId="{28B2A44A-29F3-4A81-9FB8-10689B0433C6}" srcId="{ADCE5E54-685E-4FB3-8963-F43777E21E06}" destId="{682B7D8F-14E6-4F9B-8E23-54129D2A7548}" srcOrd="1" destOrd="0" parTransId="{1D3E86DC-A985-44E5-9A9E-1B049F1D96D0}" sibTransId="{4C06C4DA-57B1-4E01-BB05-2CA9F52FCF41}"/>
    <dgm:cxn modelId="{5C765950-A106-4461-AC50-F44653C52C51}" srcId="{ADCE5E54-685E-4FB3-8963-F43777E21E06}" destId="{3A3AD125-674C-4C41-8B95-D5D35954C43E}" srcOrd="2" destOrd="0" parTransId="{E6E5B893-2BF2-4F62-869E-4E36DBC7DBAB}" sibTransId="{BC37ECC1-DFC8-4BE8-A8E3-07BD2609FF6F}"/>
    <dgm:cxn modelId="{38B4AF59-83ED-4A38-9A81-B7DAED27031F}" type="presOf" srcId="{ADCE5E54-685E-4FB3-8963-F43777E21E06}" destId="{6EAEFEFF-6834-4FD8-A98D-0480AC051922}" srcOrd="0" destOrd="0" presId="urn:microsoft.com/office/officeart/2005/8/layout/hierarchy1"/>
    <dgm:cxn modelId="{0E720D5A-213E-45F7-9169-0F3564FFC9E1}" type="presOf" srcId="{1D3E86DC-A985-44E5-9A9E-1B049F1D96D0}" destId="{6AFF4A56-3AFF-49FF-8788-F395454E9F31}" srcOrd="0" destOrd="0" presId="urn:microsoft.com/office/officeart/2005/8/layout/hierarchy1"/>
    <dgm:cxn modelId="{A4C9C1AA-7DE7-4F26-B9CB-FF5F9028B0DD}" type="presOf" srcId="{1D4FED3C-64CF-4918-ADD2-FE575DA149CE}" destId="{C450367F-2465-444D-BEED-AF0B3284CE90}" srcOrd="0" destOrd="0" presId="urn:microsoft.com/office/officeart/2005/8/layout/hierarchy1"/>
    <dgm:cxn modelId="{EEDAC1B0-F31C-497A-BAFF-5E4F2EEA6992}" type="presOf" srcId="{3A3AD125-674C-4C41-8B95-D5D35954C43E}" destId="{C3A8EA8D-6484-424B-AB84-1F90BC6E2D67}" srcOrd="0" destOrd="0" presId="urn:microsoft.com/office/officeart/2005/8/layout/hierarchy1"/>
    <dgm:cxn modelId="{11E8C8C4-C8E5-44C1-A71E-5B043F84DB22}" type="presOf" srcId="{682B7D8F-14E6-4F9B-8E23-54129D2A7548}" destId="{C5466EED-50C7-4059-9288-D13867E2C6C6}" srcOrd="0" destOrd="0" presId="urn:microsoft.com/office/officeart/2005/8/layout/hierarchy1"/>
    <dgm:cxn modelId="{7C0415C5-9EBA-4A15-BEB1-7135B231288D}" srcId="{ADCE5E54-685E-4FB3-8963-F43777E21E06}" destId="{3B8321E0-9E4C-4AA2-B2C0-0B804DF3E55A}" srcOrd="0" destOrd="0" parTransId="{1D4FED3C-64CF-4918-ADD2-FE575DA149CE}" sibTransId="{020AAD52-3CB8-465C-9997-CE463D6AA456}"/>
    <dgm:cxn modelId="{0DE2E2CE-E0AA-48D9-99E8-D6A594910DDA}" srcId="{8B7ADB58-0D6C-46F1-B4AB-C48973835B71}" destId="{ADCE5E54-685E-4FB3-8963-F43777E21E06}" srcOrd="0" destOrd="0" parTransId="{4BBD4EA1-58A7-46AA-9727-5D443622A5A7}" sibTransId="{CEEBD7A8-363E-4A01-BEE2-EFA9FC9DF2B0}"/>
    <dgm:cxn modelId="{6F373BAE-3B50-4C12-9227-4926AD1757D9}" type="presParOf" srcId="{1E607281-A2AE-4856-94A0-4403F084FFD8}" destId="{9DE6B4CF-6C4D-4968-90AB-5E5FF9B2627B}" srcOrd="0" destOrd="0" presId="urn:microsoft.com/office/officeart/2005/8/layout/hierarchy1"/>
    <dgm:cxn modelId="{E73D1ECC-A3FE-4CE5-99B5-AD471AF9AE34}" type="presParOf" srcId="{9DE6B4CF-6C4D-4968-90AB-5E5FF9B2627B}" destId="{E5AE8DAA-E730-4B06-BB21-B55B13824869}" srcOrd="0" destOrd="0" presId="urn:microsoft.com/office/officeart/2005/8/layout/hierarchy1"/>
    <dgm:cxn modelId="{1E317CB6-E80D-4E56-A045-80943641C747}" type="presParOf" srcId="{E5AE8DAA-E730-4B06-BB21-B55B13824869}" destId="{EED9C020-4401-42A4-913E-AA3E2062C41F}" srcOrd="0" destOrd="0" presId="urn:microsoft.com/office/officeart/2005/8/layout/hierarchy1"/>
    <dgm:cxn modelId="{47122034-A252-48F6-AB58-7C55327A6B92}" type="presParOf" srcId="{E5AE8DAA-E730-4B06-BB21-B55B13824869}" destId="{6EAEFEFF-6834-4FD8-A98D-0480AC051922}" srcOrd="1" destOrd="0" presId="urn:microsoft.com/office/officeart/2005/8/layout/hierarchy1"/>
    <dgm:cxn modelId="{DF3B9EF3-95C0-4F29-86C2-4B47606525DE}" type="presParOf" srcId="{9DE6B4CF-6C4D-4968-90AB-5E5FF9B2627B}" destId="{36783181-43A4-4066-83A6-CBAB173F6105}" srcOrd="1" destOrd="0" presId="urn:microsoft.com/office/officeart/2005/8/layout/hierarchy1"/>
    <dgm:cxn modelId="{57DD9ECF-7485-47C2-986D-8AD8C966EA66}" type="presParOf" srcId="{36783181-43A4-4066-83A6-CBAB173F6105}" destId="{C450367F-2465-444D-BEED-AF0B3284CE90}" srcOrd="0" destOrd="0" presId="urn:microsoft.com/office/officeart/2005/8/layout/hierarchy1"/>
    <dgm:cxn modelId="{4BC093A5-E692-4EB4-BE41-464DAAEDAA42}" type="presParOf" srcId="{36783181-43A4-4066-83A6-CBAB173F6105}" destId="{CB14822B-2AD1-4696-AAED-B194B48A5278}" srcOrd="1" destOrd="0" presId="urn:microsoft.com/office/officeart/2005/8/layout/hierarchy1"/>
    <dgm:cxn modelId="{BDB617ED-7091-4D54-9514-E1BC05C8E96B}" type="presParOf" srcId="{CB14822B-2AD1-4696-AAED-B194B48A5278}" destId="{390A0AEA-B0E3-41D6-88A3-CB9D040482DA}" srcOrd="0" destOrd="0" presId="urn:microsoft.com/office/officeart/2005/8/layout/hierarchy1"/>
    <dgm:cxn modelId="{E824A563-5052-4A0E-A3F0-A5139A389B53}" type="presParOf" srcId="{390A0AEA-B0E3-41D6-88A3-CB9D040482DA}" destId="{C1C911D7-8CB3-4755-A82A-7BE4F2B141A4}" srcOrd="0" destOrd="0" presId="urn:microsoft.com/office/officeart/2005/8/layout/hierarchy1"/>
    <dgm:cxn modelId="{BC17E3E6-B3B6-40FE-A452-96CDF7F1FB1E}" type="presParOf" srcId="{390A0AEA-B0E3-41D6-88A3-CB9D040482DA}" destId="{D0C58EE3-5EC8-4942-AAB9-29D6A32A063C}" srcOrd="1" destOrd="0" presId="urn:microsoft.com/office/officeart/2005/8/layout/hierarchy1"/>
    <dgm:cxn modelId="{021F4C52-90B6-4F3C-9A5C-4B252F8A5C25}" type="presParOf" srcId="{CB14822B-2AD1-4696-AAED-B194B48A5278}" destId="{AF3D39FC-9F50-47AC-9D5C-A2260D7F73C1}" srcOrd="1" destOrd="0" presId="urn:microsoft.com/office/officeart/2005/8/layout/hierarchy1"/>
    <dgm:cxn modelId="{002AB306-114B-424C-8A5B-EA0E5D44A2CE}" type="presParOf" srcId="{36783181-43A4-4066-83A6-CBAB173F6105}" destId="{6AFF4A56-3AFF-49FF-8788-F395454E9F31}" srcOrd="2" destOrd="0" presId="urn:microsoft.com/office/officeart/2005/8/layout/hierarchy1"/>
    <dgm:cxn modelId="{11367037-EEC6-4F9C-8529-016BF77E63F1}" type="presParOf" srcId="{36783181-43A4-4066-83A6-CBAB173F6105}" destId="{C7522E96-E554-4C13-8FD1-23568F406E41}" srcOrd="3" destOrd="0" presId="urn:microsoft.com/office/officeart/2005/8/layout/hierarchy1"/>
    <dgm:cxn modelId="{0AE2A2C9-30A3-4903-AC16-881487923947}" type="presParOf" srcId="{C7522E96-E554-4C13-8FD1-23568F406E41}" destId="{564B0683-D413-4D0D-B678-86FCCDA7761A}" srcOrd="0" destOrd="0" presId="urn:microsoft.com/office/officeart/2005/8/layout/hierarchy1"/>
    <dgm:cxn modelId="{DE1FDE40-9167-494F-AFC4-861EA22C0F24}" type="presParOf" srcId="{564B0683-D413-4D0D-B678-86FCCDA7761A}" destId="{720241F1-8518-4F1C-895F-FFE101742471}" srcOrd="0" destOrd="0" presId="urn:microsoft.com/office/officeart/2005/8/layout/hierarchy1"/>
    <dgm:cxn modelId="{BE43B12F-78C8-42D8-8880-70F510569F8E}" type="presParOf" srcId="{564B0683-D413-4D0D-B678-86FCCDA7761A}" destId="{C5466EED-50C7-4059-9288-D13867E2C6C6}" srcOrd="1" destOrd="0" presId="urn:microsoft.com/office/officeart/2005/8/layout/hierarchy1"/>
    <dgm:cxn modelId="{B1B575F6-8182-4296-9550-9E3BD63EC40F}" type="presParOf" srcId="{C7522E96-E554-4C13-8FD1-23568F406E41}" destId="{DF7A587A-8CB0-42F8-86C5-58209C5E1B19}" srcOrd="1" destOrd="0" presId="urn:microsoft.com/office/officeart/2005/8/layout/hierarchy1"/>
    <dgm:cxn modelId="{948D1ECB-8B77-445A-8795-2944E4E4E76F}" type="presParOf" srcId="{36783181-43A4-4066-83A6-CBAB173F6105}" destId="{6CB32412-1D2D-42A1-92EA-B6BFDC23CEA9}" srcOrd="4" destOrd="0" presId="urn:microsoft.com/office/officeart/2005/8/layout/hierarchy1"/>
    <dgm:cxn modelId="{2AF2EB32-BC21-49D7-811A-AB47EEC9244F}" type="presParOf" srcId="{36783181-43A4-4066-83A6-CBAB173F6105}" destId="{FE2AAD1E-9E72-4E16-B59D-4C30CD16651E}" srcOrd="5" destOrd="0" presId="urn:microsoft.com/office/officeart/2005/8/layout/hierarchy1"/>
    <dgm:cxn modelId="{7A32AA27-97D1-4EED-AB20-AD7F0F18DF88}" type="presParOf" srcId="{FE2AAD1E-9E72-4E16-B59D-4C30CD16651E}" destId="{8F2B62F1-E99F-4181-826B-D603013CD064}" srcOrd="0" destOrd="0" presId="urn:microsoft.com/office/officeart/2005/8/layout/hierarchy1"/>
    <dgm:cxn modelId="{8D87B4A3-3EDB-41E8-9843-EA0D77E38957}" type="presParOf" srcId="{8F2B62F1-E99F-4181-826B-D603013CD064}" destId="{3D04B10B-E7E9-49FC-B8D8-8D9AC8C86621}" srcOrd="0" destOrd="0" presId="urn:microsoft.com/office/officeart/2005/8/layout/hierarchy1"/>
    <dgm:cxn modelId="{F9297DDB-5727-48C4-932A-81AD4A8185D7}" type="presParOf" srcId="{8F2B62F1-E99F-4181-826B-D603013CD064}" destId="{C3A8EA8D-6484-424B-AB84-1F90BC6E2D67}" srcOrd="1" destOrd="0" presId="urn:microsoft.com/office/officeart/2005/8/layout/hierarchy1"/>
    <dgm:cxn modelId="{6C29EEDD-48D4-4F1A-B0A8-B17CC10646FF}" type="presParOf" srcId="{FE2AAD1E-9E72-4E16-B59D-4C30CD16651E}" destId="{CE6B5F37-BE69-49DB-B66E-62AA63FF2ACC}"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8E0CC3A-1CAD-4022-ABBC-CEF34160DC29}" type="doc">
      <dgm:prSet loTypeId="urn:microsoft.com/office/officeart/2005/8/layout/cycle1" loCatId="cycle" qsTypeId="urn:microsoft.com/office/officeart/2005/8/quickstyle/simple1" qsCatId="simple" csTypeId="urn:microsoft.com/office/officeart/2005/8/colors/accent2_2" csCatId="accent2" phldr="1"/>
      <dgm:spPr/>
      <dgm:t>
        <a:bodyPr/>
        <a:lstStyle/>
        <a:p>
          <a:endParaRPr lang="es-CO"/>
        </a:p>
      </dgm:t>
    </dgm:pt>
    <dgm:pt modelId="{355CA93C-8BD2-4926-87D8-90D9BF85CC54}">
      <dgm:prSet phldrT="[Texto]"/>
      <dgm:spPr/>
      <dgm:t>
        <a:bodyPr/>
        <a:lstStyle/>
        <a:p>
          <a:r>
            <a:rPr lang="es-CO">
              <a:solidFill>
                <a:schemeClr val="bg1"/>
              </a:solidFill>
              <a:latin typeface="Verdana" panose="020B0604030504040204" pitchFamily="34" charset="0"/>
              <a:ea typeface="Verdana" panose="020B0604030504040204" pitchFamily="34" charset="0"/>
            </a:rPr>
            <a:t>EBS</a:t>
          </a:r>
          <a:endParaRPr lang="es-CO" dirty="0">
            <a:solidFill>
              <a:schemeClr val="bg1"/>
            </a:solidFill>
            <a:latin typeface="Verdana" panose="020B0604030504040204" pitchFamily="34" charset="0"/>
            <a:ea typeface="Verdana" panose="020B0604030504040204" pitchFamily="34" charset="0"/>
          </a:endParaRPr>
        </a:p>
      </dgm:t>
    </dgm:pt>
    <dgm:pt modelId="{C6629D9D-5C26-4412-A2A5-7062AD57397A}" type="parTrans" cxnId="{3B33BF6B-3539-4E35-9D46-5BFB3B891D0F}">
      <dgm:prSet/>
      <dgm:spPr/>
      <dgm:t>
        <a:bodyPr/>
        <a:lstStyle/>
        <a:p>
          <a:endParaRPr lang="es-CO">
            <a:solidFill>
              <a:schemeClr val="bg1"/>
            </a:solidFill>
            <a:latin typeface="Verdana" panose="020B0604030504040204" pitchFamily="34" charset="0"/>
            <a:ea typeface="Verdana" panose="020B0604030504040204" pitchFamily="34" charset="0"/>
          </a:endParaRPr>
        </a:p>
      </dgm:t>
    </dgm:pt>
    <dgm:pt modelId="{C3766DD6-FF6E-496E-AA67-2C858C6A2A58}" type="sibTrans" cxnId="{3B33BF6B-3539-4E35-9D46-5BFB3B891D0F}">
      <dgm:prSet/>
      <dgm:spPr/>
      <dgm:t>
        <a:bodyPr/>
        <a:lstStyle/>
        <a:p>
          <a:endParaRPr lang="es-CO">
            <a:solidFill>
              <a:schemeClr val="bg1"/>
            </a:solidFill>
            <a:latin typeface="Verdana" panose="020B0604030504040204" pitchFamily="34" charset="0"/>
            <a:ea typeface="Verdana" panose="020B0604030504040204" pitchFamily="34" charset="0"/>
          </a:endParaRPr>
        </a:p>
      </dgm:t>
    </dgm:pt>
    <dgm:pt modelId="{AFCD7C36-661C-4D15-A7CA-94B957A5F5C7}">
      <dgm:prSet phldrT="[Texto]"/>
      <dgm:spPr/>
      <dgm:t>
        <a:bodyPr/>
        <a:lstStyle/>
        <a:p>
          <a:r>
            <a:rPr lang="es-CO">
              <a:solidFill>
                <a:schemeClr val="bg1"/>
              </a:solidFill>
              <a:latin typeface="Verdana" panose="020B0604030504040204" pitchFamily="34" charset="0"/>
              <a:ea typeface="Verdana" panose="020B0604030504040204" pitchFamily="34" charset="0"/>
            </a:rPr>
            <a:t>EC</a:t>
          </a:r>
          <a:endParaRPr lang="es-CO" dirty="0">
            <a:solidFill>
              <a:schemeClr val="bg1"/>
            </a:solidFill>
            <a:latin typeface="Verdana" panose="020B0604030504040204" pitchFamily="34" charset="0"/>
            <a:ea typeface="Verdana" panose="020B0604030504040204" pitchFamily="34" charset="0"/>
          </a:endParaRPr>
        </a:p>
      </dgm:t>
    </dgm:pt>
    <dgm:pt modelId="{33E15840-AE3C-48D1-BE48-94A6DB267DAB}" type="parTrans" cxnId="{129D2006-E19D-4FC4-BF9E-F58991861781}">
      <dgm:prSet/>
      <dgm:spPr/>
      <dgm:t>
        <a:bodyPr/>
        <a:lstStyle/>
        <a:p>
          <a:endParaRPr lang="es-CO">
            <a:solidFill>
              <a:schemeClr val="bg1"/>
            </a:solidFill>
            <a:latin typeface="Verdana" panose="020B0604030504040204" pitchFamily="34" charset="0"/>
            <a:ea typeface="Verdana" panose="020B0604030504040204" pitchFamily="34" charset="0"/>
          </a:endParaRPr>
        </a:p>
      </dgm:t>
    </dgm:pt>
    <dgm:pt modelId="{C4D05EDA-66C4-44A2-82AD-FADF3972072C}" type="sibTrans" cxnId="{129D2006-E19D-4FC4-BF9E-F58991861781}">
      <dgm:prSet/>
      <dgm:spPr/>
      <dgm:t>
        <a:bodyPr/>
        <a:lstStyle/>
        <a:p>
          <a:endParaRPr lang="es-CO">
            <a:solidFill>
              <a:schemeClr val="bg1"/>
            </a:solidFill>
            <a:latin typeface="Verdana" panose="020B0604030504040204" pitchFamily="34" charset="0"/>
            <a:ea typeface="Verdana" panose="020B0604030504040204" pitchFamily="34" charset="0"/>
          </a:endParaRPr>
        </a:p>
      </dgm:t>
    </dgm:pt>
    <dgm:pt modelId="{250EC7BF-8CD9-476E-A556-F878F6B4D730}">
      <dgm:prSet phldrT="[Texto]"/>
      <dgm:spPr/>
      <dgm:t>
        <a:bodyPr/>
        <a:lstStyle/>
        <a:p>
          <a:r>
            <a:rPr lang="es-CO">
              <a:solidFill>
                <a:schemeClr val="bg1"/>
              </a:solidFill>
              <a:latin typeface="Verdana" panose="020B0604030504040204" pitchFamily="34" charset="0"/>
              <a:ea typeface="Verdana" panose="020B0604030504040204" pitchFamily="34" charset="0"/>
            </a:rPr>
            <a:t>CEC</a:t>
          </a:r>
          <a:endParaRPr lang="es-CO" dirty="0">
            <a:solidFill>
              <a:schemeClr val="bg1"/>
            </a:solidFill>
            <a:latin typeface="Verdana" panose="020B0604030504040204" pitchFamily="34" charset="0"/>
            <a:ea typeface="Verdana" panose="020B0604030504040204" pitchFamily="34" charset="0"/>
          </a:endParaRPr>
        </a:p>
      </dgm:t>
    </dgm:pt>
    <dgm:pt modelId="{06EC8F11-EC17-418C-BF30-4EAEE8C5D8F9}" type="parTrans" cxnId="{DFC34B80-118D-48C8-8F3D-6BCB98AF8A3B}">
      <dgm:prSet/>
      <dgm:spPr/>
      <dgm:t>
        <a:bodyPr/>
        <a:lstStyle/>
        <a:p>
          <a:endParaRPr lang="es-CO">
            <a:solidFill>
              <a:schemeClr val="bg1"/>
            </a:solidFill>
            <a:latin typeface="Verdana" panose="020B0604030504040204" pitchFamily="34" charset="0"/>
            <a:ea typeface="Verdana" panose="020B0604030504040204" pitchFamily="34" charset="0"/>
          </a:endParaRPr>
        </a:p>
      </dgm:t>
    </dgm:pt>
    <dgm:pt modelId="{C04CDAC5-E102-49DB-8187-47DA934BDE53}" type="sibTrans" cxnId="{DFC34B80-118D-48C8-8F3D-6BCB98AF8A3B}">
      <dgm:prSet/>
      <dgm:spPr/>
      <dgm:t>
        <a:bodyPr/>
        <a:lstStyle/>
        <a:p>
          <a:endParaRPr lang="es-CO">
            <a:solidFill>
              <a:schemeClr val="bg1"/>
            </a:solidFill>
            <a:latin typeface="Verdana" panose="020B0604030504040204" pitchFamily="34" charset="0"/>
            <a:ea typeface="Verdana" panose="020B0604030504040204" pitchFamily="34" charset="0"/>
          </a:endParaRPr>
        </a:p>
      </dgm:t>
    </dgm:pt>
    <dgm:pt modelId="{CBF2E8C2-CFB1-444A-918B-E5353C16E203}">
      <dgm:prSet phldrT="[Texto]"/>
      <dgm:spPr/>
      <dgm:t>
        <a:bodyPr/>
        <a:lstStyle/>
        <a:p>
          <a:r>
            <a:rPr lang="es-CO" dirty="0">
              <a:solidFill>
                <a:schemeClr val="bg1"/>
              </a:solidFill>
              <a:latin typeface="Verdana" panose="020B0604030504040204" pitchFamily="34" charset="0"/>
              <a:ea typeface="Verdana" panose="020B0604030504040204" pitchFamily="34" charset="0"/>
            </a:rPr>
            <a:t>LÍNEA 123 SM-EG</a:t>
          </a:r>
        </a:p>
      </dgm:t>
    </dgm:pt>
    <dgm:pt modelId="{5621BE32-C05D-4326-8E66-57AAD5A5ED2A}" type="parTrans" cxnId="{7F6FCF55-73EB-416D-ABF9-F9448A87D479}">
      <dgm:prSet/>
      <dgm:spPr/>
      <dgm:t>
        <a:bodyPr/>
        <a:lstStyle/>
        <a:p>
          <a:endParaRPr lang="es-CO">
            <a:solidFill>
              <a:schemeClr val="bg1"/>
            </a:solidFill>
            <a:latin typeface="Verdana" panose="020B0604030504040204" pitchFamily="34" charset="0"/>
            <a:ea typeface="Verdana" panose="020B0604030504040204" pitchFamily="34" charset="0"/>
          </a:endParaRPr>
        </a:p>
      </dgm:t>
    </dgm:pt>
    <dgm:pt modelId="{3A2145AC-8107-4104-AC53-D65365AA8DDA}" type="sibTrans" cxnId="{7F6FCF55-73EB-416D-ABF9-F9448A87D479}">
      <dgm:prSet/>
      <dgm:spPr/>
      <dgm:t>
        <a:bodyPr/>
        <a:lstStyle/>
        <a:p>
          <a:endParaRPr lang="es-CO">
            <a:solidFill>
              <a:schemeClr val="bg1"/>
            </a:solidFill>
            <a:latin typeface="Verdana" panose="020B0604030504040204" pitchFamily="34" charset="0"/>
            <a:ea typeface="Verdana" panose="020B0604030504040204" pitchFamily="34" charset="0"/>
          </a:endParaRPr>
        </a:p>
      </dgm:t>
    </dgm:pt>
    <dgm:pt modelId="{94A8B8C5-18C2-4C79-9DFD-AA2108B9413D}">
      <dgm:prSet phldrT="[Texto]"/>
      <dgm:spPr/>
      <dgm:t>
        <a:bodyPr/>
        <a:lstStyle/>
        <a:p>
          <a:r>
            <a:rPr lang="es-CO">
              <a:solidFill>
                <a:schemeClr val="bg1"/>
              </a:solidFill>
              <a:latin typeface="Verdana" panose="020B0604030504040204" pitchFamily="34" charset="0"/>
              <a:ea typeface="Verdana" panose="020B0604030504040204" pitchFamily="34" charset="0"/>
            </a:rPr>
            <a:t>EAPB</a:t>
          </a:r>
          <a:endParaRPr lang="es-CO" dirty="0">
            <a:solidFill>
              <a:schemeClr val="bg1"/>
            </a:solidFill>
            <a:latin typeface="Verdana" panose="020B0604030504040204" pitchFamily="34" charset="0"/>
            <a:ea typeface="Verdana" panose="020B0604030504040204" pitchFamily="34" charset="0"/>
          </a:endParaRPr>
        </a:p>
      </dgm:t>
    </dgm:pt>
    <dgm:pt modelId="{DAC02C18-8396-4C7F-A0EC-18C2AF31BE68}" type="parTrans" cxnId="{D98B3937-51D9-4572-B643-C9F041FFBB86}">
      <dgm:prSet/>
      <dgm:spPr/>
      <dgm:t>
        <a:bodyPr/>
        <a:lstStyle/>
        <a:p>
          <a:endParaRPr lang="es-CO">
            <a:solidFill>
              <a:schemeClr val="bg1"/>
            </a:solidFill>
            <a:latin typeface="Verdana" panose="020B0604030504040204" pitchFamily="34" charset="0"/>
            <a:ea typeface="Verdana" panose="020B0604030504040204" pitchFamily="34" charset="0"/>
          </a:endParaRPr>
        </a:p>
      </dgm:t>
    </dgm:pt>
    <dgm:pt modelId="{0EB92DC3-796F-404A-BC44-30F9502113EB}" type="sibTrans" cxnId="{D98B3937-51D9-4572-B643-C9F041FFBB86}">
      <dgm:prSet/>
      <dgm:spPr/>
      <dgm:t>
        <a:bodyPr/>
        <a:lstStyle/>
        <a:p>
          <a:endParaRPr lang="es-CO">
            <a:solidFill>
              <a:schemeClr val="bg1"/>
            </a:solidFill>
            <a:latin typeface="Verdana" panose="020B0604030504040204" pitchFamily="34" charset="0"/>
            <a:ea typeface="Verdana" panose="020B0604030504040204" pitchFamily="34" charset="0"/>
          </a:endParaRPr>
        </a:p>
      </dgm:t>
    </dgm:pt>
    <dgm:pt modelId="{007E7CE4-5DEC-49EF-A500-1C91EC106E03}">
      <dgm:prSet phldrT="[Texto]"/>
      <dgm:spPr/>
      <dgm:t>
        <a:bodyPr/>
        <a:lstStyle/>
        <a:p>
          <a:r>
            <a:rPr lang="es-MX" dirty="0">
              <a:solidFill>
                <a:schemeClr val="bg1"/>
              </a:solidFill>
              <a:latin typeface="Verdana" panose="020B0604030504040204" pitchFamily="34" charset="0"/>
              <a:ea typeface="Verdana" panose="020B0604030504040204" pitchFamily="34" charset="0"/>
            </a:rPr>
            <a:t>IPS</a:t>
          </a:r>
          <a:endParaRPr lang="es-CO" dirty="0">
            <a:solidFill>
              <a:schemeClr val="bg1"/>
            </a:solidFill>
            <a:latin typeface="Verdana" panose="020B0604030504040204" pitchFamily="34" charset="0"/>
            <a:ea typeface="Verdana" panose="020B0604030504040204" pitchFamily="34" charset="0"/>
          </a:endParaRPr>
        </a:p>
      </dgm:t>
    </dgm:pt>
    <dgm:pt modelId="{3AFC3BB0-008E-4C62-A15E-C2B545565A9B}" type="parTrans" cxnId="{06EDE0FA-26AE-42D9-A08B-E46B409E1636}">
      <dgm:prSet/>
      <dgm:spPr/>
      <dgm:t>
        <a:bodyPr/>
        <a:lstStyle/>
        <a:p>
          <a:endParaRPr lang="es-CO">
            <a:solidFill>
              <a:schemeClr val="bg1"/>
            </a:solidFill>
            <a:latin typeface="Verdana" panose="020B0604030504040204" pitchFamily="34" charset="0"/>
            <a:ea typeface="Verdana" panose="020B0604030504040204" pitchFamily="34" charset="0"/>
          </a:endParaRPr>
        </a:p>
      </dgm:t>
    </dgm:pt>
    <dgm:pt modelId="{DA0C42E7-266D-4369-BFA9-EEBE9331AB9A}" type="sibTrans" cxnId="{06EDE0FA-26AE-42D9-A08B-E46B409E1636}">
      <dgm:prSet/>
      <dgm:spPr/>
      <dgm:t>
        <a:bodyPr/>
        <a:lstStyle/>
        <a:p>
          <a:endParaRPr lang="es-CO">
            <a:solidFill>
              <a:schemeClr val="bg1"/>
            </a:solidFill>
            <a:latin typeface="Verdana" panose="020B0604030504040204" pitchFamily="34" charset="0"/>
            <a:ea typeface="Verdana" panose="020B0604030504040204" pitchFamily="34" charset="0"/>
          </a:endParaRPr>
        </a:p>
      </dgm:t>
    </dgm:pt>
    <dgm:pt modelId="{B7FD5CA9-6784-4714-81C6-AE1D4F7F9C0F}" type="pres">
      <dgm:prSet presAssocID="{F8E0CC3A-1CAD-4022-ABBC-CEF34160DC29}" presName="cycle" presStyleCnt="0">
        <dgm:presLayoutVars>
          <dgm:dir/>
          <dgm:resizeHandles val="exact"/>
        </dgm:presLayoutVars>
      </dgm:prSet>
      <dgm:spPr/>
    </dgm:pt>
    <dgm:pt modelId="{F9E378CD-5FA0-45D1-B222-2A3AA197F491}" type="pres">
      <dgm:prSet presAssocID="{355CA93C-8BD2-4926-87D8-90D9BF85CC54}" presName="dummy" presStyleCnt="0"/>
      <dgm:spPr/>
    </dgm:pt>
    <dgm:pt modelId="{78860F65-18CD-4C30-8709-3857469F7411}" type="pres">
      <dgm:prSet presAssocID="{355CA93C-8BD2-4926-87D8-90D9BF85CC54}" presName="node" presStyleLbl="revTx" presStyleIdx="0" presStyleCnt="6">
        <dgm:presLayoutVars>
          <dgm:bulletEnabled val="1"/>
        </dgm:presLayoutVars>
      </dgm:prSet>
      <dgm:spPr/>
    </dgm:pt>
    <dgm:pt modelId="{30A14BA3-5ECE-4DB4-B2DA-62102C3A9272}" type="pres">
      <dgm:prSet presAssocID="{C3766DD6-FF6E-496E-AA67-2C858C6A2A58}" presName="sibTrans" presStyleLbl="node1" presStyleIdx="0" presStyleCnt="6"/>
      <dgm:spPr/>
    </dgm:pt>
    <dgm:pt modelId="{054B16A6-AAE1-47D6-9E18-3A7A45C81DC8}" type="pres">
      <dgm:prSet presAssocID="{AFCD7C36-661C-4D15-A7CA-94B957A5F5C7}" presName="dummy" presStyleCnt="0"/>
      <dgm:spPr/>
    </dgm:pt>
    <dgm:pt modelId="{CC9BC4ED-C7AE-4263-952E-428AED73254C}" type="pres">
      <dgm:prSet presAssocID="{AFCD7C36-661C-4D15-A7CA-94B957A5F5C7}" presName="node" presStyleLbl="revTx" presStyleIdx="1" presStyleCnt="6">
        <dgm:presLayoutVars>
          <dgm:bulletEnabled val="1"/>
        </dgm:presLayoutVars>
      </dgm:prSet>
      <dgm:spPr/>
    </dgm:pt>
    <dgm:pt modelId="{B9E71C78-9981-409D-BC03-4D34A0BF97D5}" type="pres">
      <dgm:prSet presAssocID="{C4D05EDA-66C4-44A2-82AD-FADF3972072C}" presName="sibTrans" presStyleLbl="node1" presStyleIdx="1" presStyleCnt="6"/>
      <dgm:spPr/>
    </dgm:pt>
    <dgm:pt modelId="{6216032D-4BB4-45D5-82AB-C1D8829860D3}" type="pres">
      <dgm:prSet presAssocID="{250EC7BF-8CD9-476E-A556-F878F6B4D730}" presName="dummy" presStyleCnt="0"/>
      <dgm:spPr/>
    </dgm:pt>
    <dgm:pt modelId="{D94CBCE5-1071-4D0B-8260-ABF7D9CB13EA}" type="pres">
      <dgm:prSet presAssocID="{250EC7BF-8CD9-476E-A556-F878F6B4D730}" presName="node" presStyleLbl="revTx" presStyleIdx="2" presStyleCnt="6">
        <dgm:presLayoutVars>
          <dgm:bulletEnabled val="1"/>
        </dgm:presLayoutVars>
      </dgm:prSet>
      <dgm:spPr/>
    </dgm:pt>
    <dgm:pt modelId="{193F8008-DC1E-4227-8C6F-1673CC119562}" type="pres">
      <dgm:prSet presAssocID="{C04CDAC5-E102-49DB-8187-47DA934BDE53}" presName="sibTrans" presStyleLbl="node1" presStyleIdx="2" presStyleCnt="6"/>
      <dgm:spPr/>
    </dgm:pt>
    <dgm:pt modelId="{21223CA8-B613-411A-A400-CABC728364CF}" type="pres">
      <dgm:prSet presAssocID="{CBF2E8C2-CFB1-444A-918B-E5353C16E203}" presName="dummy" presStyleCnt="0"/>
      <dgm:spPr/>
    </dgm:pt>
    <dgm:pt modelId="{65925D35-7490-4CD1-8392-40DFEBCA2BDB}" type="pres">
      <dgm:prSet presAssocID="{CBF2E8C2-CFB1-444A-918B-E5353C16E203}" presName="node" presStyleLbl="revTx" presStyleIdx="3" presStyleCnt="6">
        <dgm:presLayoutVars>
          <dgm:bulletEnabled val="1"/>
        </dgm:presLayoutVars>
      </dgm:prSet>
      <dgm:spPr/>
    </dgm:pt>
    <dgm:pt modelId="{FA278657-1631-4AE7-A850-E70DB4854CF0}" type="pres">
      <dgm:prSet presAssocID="{3A2145AC-8107-4104-AC53-D65365AA8DDA}" presName="sibTrans" presStyleLbl="node1" presStyleIdx="3" presStyleCnt="6"/>
      <dgm:spPr/>
    </dgm:pt>
    <dgm:pt modelId="{9CAE9DAE-9806-4DFC-96F8-3D4B80038E09}" type="pres">
      <dgm:prSet presAssocID="{94A8B8C5-18C2-4C79-9DFD-AA2108B9413D}" presName="dummy" presStyleCnt="0"/>
      <dgm:spPr/>
    </dgm:pt>
    <dgm:pt modelId="{F44FA265-E4E1-4067-A8A4-0CBE16D1BE7C}" type="pres">
      <dgm:prSet presAssocID="{94A8B8C5-18C2-4C79-9DFD-AA2108B9413D}" presName="node" presStyleLbl="revTx" presStyleIdx="4" presStyleCnt="6">
        <dgm:presLayoutVars>
          <dgm:bulletEnabled val="1"/>
        </dgm:presLayoutVars>
      </dgm:prSet>
      <dgm:spPr/>
    </dgm:pt>
    <dgm:pt modelId="{7132157B-B920-41A3-BDE7-B69D06B198DF}" type="pres">
      <dgm:prSet presAssocID="{0EB92DC3-796F-404A-BC44-30F9502113EB}" presName="sibTrans" presStyleLbl="node1" presStyleIdx="4" presStyleCnt="6" custLinFactNeighborX="-396" custLinFactNeighborY="-349"/>
      <dgm:spPr/>
    </dgm:pt>
    <dgm:pt modelId="{83CA3202-1BB2-4A96-AFA3-BECB76EA242D}" type="pres">
      <dgm:prSet presAssocID="{007E7CE4-5DEC-49EF-A500-1C91EC106E03}" presName="dummy" presStyleCnt="0"/>
      <dgm:spPr/>
    </dgm:pt>
    <dgm:pt modelId="{B2A7D00D-2507-4C14-9908-195184169F59}" type="pres">
      <dgm:prSet presAssocID="{007E7CE4-5DEC-49EF-A500-1C91EC106E03}" presName="node" presStyleLbl="revTx" presStyleIdx="5" presStyleCnt="6">
        <dgm:presLayoutVars>
          <dgm:bulletEnabled val="1"/>
        </dgm:presLayoutVars>
      </dgm:prSet>
      <dgm:spPr/>
    </dgm:pt>
    <dgm:pt modelId="{E9946A65-5232-46B2-BBDC-489B37EF033F}" type="pres">
      <dgm:prSet presAssocID="{DA0C42E7-266D-4369-BFA9-EEBE9331AB9A}" presName="sibTrans" presStyleLbl="node1" presStyleIdx="5" presStyleCnt="6"/>
      <dgm:spPr/>
    </dgm:pt>
  </dgm:ptLst>
  <dgm:cxnLst>
    <dgm:cxn modelId="{129D2006-E19D-4FC4-BF9E-F58991861781}" srcId="{F8E0CC3A-1CAD-4022-ABBC-CEF34160DC29}" destId="{AFCD7C36-661C-4D15-A7CA-94B957A5F5C7}" srcOrd="1" destOrd="0" parTransId="{33E15840-AE3C-48D1-BE48-94A6DB267DAB}" sibTransId="{C4D05EDA-66C4-44A2-82AD-FADF3972072C}"/>
    <dgm:cxn modelId="{93551413-D95A-48B7-9696-B51D0D512375}" type="presOf" srcId="{355CA93C-8BD2-4926-87D8-90D9BF85CC54}" destId="{78860F65-18CD-4C30-8709-3857469F7411}" srcOrd="0" destOrd="0" presId="urn:microsoft.com/office/officeart/2005/8/layout/cycle1"/>
    <dgm:cxn modelId="{AB297822-3121-4EA2-B432-6885D5A0284F}" type="presOf" srcId="{CBF2E8C2-CFB1-444A-918B-E5353C16E203}" destId="{65925D35-7490-4CD1-8392-40DFEBCA2BDB}" srcOrd="0" destOrd="0" presId="urn:microsoft.com/office/officeart/2005/8/layout/cycle1"/>
    <dgm:cxn modelId="{D98B3937-51D9-4572-B643-C9F041FFBB86}" srcId="{F8E0CC3A-1CAD-4022-ABBC-CEF34160DC29}" destId="{94A8B8C5-18C2-4C79-9DFD-AA2108B9413D}" srcOrd="4" destOrd="0" parTransId="{DAC02C18-8396-4C7F-A0EC-18C2AF31BE68}" sibTransId="{0EB92DC3-796F-404A-BC44-30F9502113EB}"/>
    <dgm:cxn modelId="{159A3339-1BEF-470A-97B9-97E8A0C9DA7D}" type="presOf" srcId="{007E7CE4-5DEC-49EF-A500-1C91EC106E03}" destId="{B2A7D00D-2507-4C14-9908-195184169F59}" srcOrd="0" destOrd="0" presId="urn:microsoft.com/office/officeart/2005/8/layout/cycle1"/>
    <dgm:cxn modelId="{CDE38A67-D27F-4990-8711-9B041EC7AD6B}" type="presOf" srcId="{94A8B8C5-18C2-4C79-9DFD-AA2108B9413D}" destId="{F44FA265-E4E1-4067-A8A4-0CBE16D1BE7C}" srcOrd="0" destOrd="0" presId="urn:microsoft.com/office/officeart/2005/8/layout/cycle1"/>
    <dgm:cxn modelId="{3B33BF6B-3539-4E35-9D46-5BFB3B891D0F}" srcId="{F8E0CC3A-1CAD-4022-ABBC-CEF34160DC29}" destId="{355CA93C-8BD2-4926-87D8-90D9BF85CC54}" srcOrd="0" destOrd="0" parTransId="{C6629D9D-5C26-4412-A2A5-7062AD57397A}" sibTransId="{C3766DD6-FF6E-496E-AA67-2C858C6A2A58}"/>
    <dgm:cxn modelId="{46C3474C-2AFD-4ACA-98F9-2541A1BDF7F2}" type="presOf" srcId="{250EC7BF-8CD9-476E-A556-F878F6B4D730}" destId="{D94CBCE5-1071-4D0B-8260-ABF7D9CB13EA}" srcOrd="0" destOrd="0" presId="urn:microsoft.com/office/officeart/2005/8/layout/cycle1"/>
    <dgm:cxn modelId="{85B61D70-23E9-46A6-B81F-7A2C29D6A7A5}" type="presOf" srcId="{3A2145AC-8107-4104-AC53-D65365AA8DDA}" destId="{FA278657-1631-4AE7-A850-E70DB4854CF0}" srcOrd="0" destOrd="0" presId="urn:microsoft.com/office/officeart/2005/8/layout/cycle1"/>
    <dgm:cxn modelId="{7F6FCF55-73EB-416D-ABF9-F9448A87D479}" srcId="{F8E0CC3A-1CAD-4022-ABBC-CEF34160DC29}" destId="{CBF2E8C2-CFB1-444A-918B-E5353C16E203}" srcOrd="3" destOrd="0" parTransId="{5621BE32-C05D-4326-8E66-57AAD5A5ED2A}" sibTransId="{3A2145AC-8107-4104-AC53-D65365AA8DDA}"/>
    <dgm:cxn modelId="{DFC34B80-118D-48C8-8F3D-6BCB98AF8A3B}" srcId="{F8E0CC3A-1CAD-4022-ABBC-CEF34160DC29}" destId="{250EC7BF-8CD9-476E-A556-F878F6B4D730}" srcOrd="2" destOrd="0" parTransId="{06EC8F11-EC17-418C-BF30-4EAEE8C5D8F9}" sibTransId="{C04CDAC5-E102-49DB-8187-47DA934BDE53}"/>
    <dgm:cxn modelId="{D49FD181-4AF0-4040-97F4-A88DADDC0D12}" type="presOf" srcId="{C04CDAC5-E102-49DB-8187-47DA934BDE53}" destId="{193F8008-DC1E-4227-8C6F-1673CC119562}" srcOrd="0" destOrd="0" presId="urn:microsoft.com/office/officeart/2005/8/layout/cycle1"/>
    <dgm:cxn modelId="{30BCADBE-6EA3-4EA4-9280-788D3BB8E072}" type="presOf" srcId="{0EB92DC3-796F-404A-BC44-30F9502113EB}" destId="{7132157B-B920-41A3-BDE7-B69D06B198DF}" srcOrd="0" destOrd="0" presId="urn:microsoft.com/office/officeart/2005/8/layout/cycle1"/>
    <dgm:cxn modelId="{1F70A3D4-F29C-4D41-9E59-31369907143F}" type="presOf" srcId="{DA0C42E7-266D-4369-BFA9-EEBE9331AB9A}" destId="{E9946A65-5232-46B2-BBDC-489B37EF033F}" srcOrd="0" destOrd="0" presId="urn:microsoft.com/office/officeart/2005/8/layout/cycle1"/>
    <dgm:cxn modelId="{9DD5FAE0-92D1-4C51-889E-A4C69C408FCE}" type="presOf" srcId="{AFCD7C36-661C-4D15-A7CA-94B957A5F5C7}" destId="{CC9BC4ED-C7AE-4263-952E-428AED73254C}" srcOrd="0" destOrd="0" presId="urn:microsoft.com/office/officeart/2005/8/layout/cycle1"/>
    <dgm:cxn modelId="{B11123E4-D287-449B-993E-1D9802614E9F}" type="presOf" srcId="{C3766DD6-FF6E-496E-AA67-2C858C6A2A58}" destId="{30A14BA3-5ECE-4DB4-B2DA-62102C3A9272}" srcOrd="0" destOrd="0" presId="urn:microsoft.com/office/officeart/2005/8/layout/cycle1"/>
    <dgm:cxn modelId="{1EA7E1EA-E99D-4D7B-B3F7-71DADD3A24FF}" type="presOf" srcId="{F8E0CC3A-1CAD-4022-ABBC-CEF34160DC29}" destId="{B7FD5CA9-6784-4714-81C6-AE1D4F7F9C0F}" srcOrd="0" destOrd="0" presId="urn:microsoft.com/office/officeart/2005/8/layout/cycle1"/>
    <dgm:cxn modelId="{06EDE0FA-26AE-42D9-A08B-E46B409E1636}" srcId="{F8E0CC3A-1CAD-4022-ABBC-CEF34160DC29}" destId="{007E7CE4-5DEC-49EF-A500-1C91EC106E03}" srcOrd="5" destOrd="0" parTransId="{3AFC3BB0-008E-4C62-A15E-C2B545565A9B}" sibTransId="{DA0C42E7-266D-4369-BFA9-EEBE9331AB9A}"/>
    <dgm:cxn modelId="{F57CFEFB-2D6E-4DEC-A74D-D1B7A4CFF4C5}" type="presOf" srcId="{C4D05EDA-66C4-44A2-82AD-FADF3972072C}" destId="{B9E71C78-9981-409D-BC03-4D34A0BF97D5}" srcOrd="0" destOrd="0" presId="urn:microsoft.com/office/officeart/2005/8/layout/cycle1"/>
    <dgm:cxn modelId="{EE8C8724-431B-4E1B-A025-B4483EE745E8}" type="presParOf" srcId="{B7FD5CA9-6784-4714-81C6-AE1D4F7F9C0F}" destId="{F9E378CD-5FA0-45D1-B222-2A3AA197F491}" srcOrd="0" destOrd="0" presId="urn:microsoft.com/office/officeart/2005/8/layout/cycle1"/>
    <dgm:cxn modelId="{A29C9E11-A31F-431D-93FC-C41EAE79ABDB}" type="presParOf" srcId="{B7FD5CA9-6784-4714-81C6-AE1D4F7F9C0F}" destId="{78860F65-18CD-4C30-8709-3857469F7411}" srcOrd="1" destOrd="0" presId="urn:microsoft.com/office/officeart/2005/8/layout/cycle1"/>
    <dgm:cxn modelId="{D5C16F50-9EEE-4DC0-B8CF-B2B2F7E96C2A}" type="presParOf" srcId="{B7FD5CA9-6784-4714-81C6-AE1D4F7F9C0F}" destId="{30A14BA3-5ECE-4DB4-B2DA-62102C3A9272}" srcOrd="2" destOrd="0" presId="urn:microsoft.com/office/officeart/2005/8/layout/cycle1"/>
    <dgm:cxn modelId="{EE27926B-91EF-4CA5-B43F-3F61222B0899}" type="presParOf" srcId="{B7FD5CA9-6784-4714-81C6-AE1D4F7F9C0F}" destId="{054B16A6-AAE1-47D6-9E18-3A7A45C81DC8}" srcOrd="3" destOrd="0" presId="urn:microsoft.com/office/officeart/2005/8/layout/cycle1"/>
    <dgm:cxn modelId="{6F49F877-D77D-464E-A80C-9080CAA2A368}" type="presParOf" srcId="{B7FD5CA9-6784-4714-81C6-AE1D4F7F9C0F}" destId="{CC9BC4ED-C7AE-4263-952E-428AED73254C}" srcOrd="4" destOrd="0" presId="urn:microsoft.com/office/officeart/2005/8/layout/cycle1"/>
    <dgm:cxn modelId="{022B0CD4-91E5-4C79-8553-39A55C426049}" type="presParOf" srcId="{B7FD5CA9-6784-4714-81C6-AE1D4F7F9C0F}" destId="{B9E71C78-9981-409D-BC03-4D34A0BF97D5}" srcOrd="5" destOrd="0" presId="urn:microsoft.com/office/officeart/2005/8/layout/cycle1"/>
    <dgm:cxn modelId="{3D098E61-E32D-44A8-9D3A-D7F4D9F9F641}" type="presParOf" srcId="{B7FD5CA9-6784-4714-81C6-AE1D4F7F9C0F}" destId="{6216032D-4BB4-45D5-82AB-C1D8829860D3}" srcOrd="6" destOrd="0" presId="urn:microsoft.com/office/officeart/2005/8/layout/cycle1"/>
    <dgm:cxn modelId="{2A40F1DA-09F9-41FD-AF8E-FC242772F6B3}" type="presParOf" srcId="{B7FD5CA9-6784-4714-81C6-AE1D4F7F9C0F}" destId="{D94CBCE5-1071-4D0B-8260-ABF7D9CB13EA}" srcOrd="7" destOrd="0" presId="urn:microsoft.com/office/officeart/2005/8/layout/cycle1"/>
    <dgm:cxn modelId="{9D33CF79-3C65-40DB-8D6A-00ADC9649C34}" type="presParOf" srcId="{B7FD5CA9-6784-4714-81C6-AE1D4F7F9C0F}" destId="{193F8008-DC1E-4227-8C6F-1673CC119562}" srcOrd="8" destOrd="0" presId="urn:microsoft.com/office/officeart/2005/8/layout/cycle1"/>
    <dgm:cxn modelId="{39B8F045-D803-4A5E-BA2B-D76327E75C76}" type="presParOf" srcId="{B7FD5CA9-6784-4714-81C6-AE1D4F7F9C0F}" destId="{21223CA8-B613-411A-A400-CABC728364CF}" srcOrd="9" destOrd="0" presId="urn:microsoft.com/office/officeart/2005/8/layout/cycle1"/>
    <dgm:cxn modelId="{BCE55D9F-BBF0-4FD0-AA35-BC0DBC7B4D67}" type="presParOf" srcId="{B7FD5CA9-6784-4714-81C6-AE1D4F7F9C0F}" destId="{65925D35-7490-4CD1-8392-40DFEBCA2BDB}" srcOrd="10" destOrd="0" presId="urn:microsoft.com/office/officeart/2005/8/layout/cycle1"/>
    <dgm:cxn modelId="{53926C68-1569-46A4-9F54-DC4B3872E165}" type="presParOf" srcId="{B7FD5CA9-6784-4714-81C6-AE1D4F7F9C0F}" destId="{FA278657-1631-4AE7-A850-E70DB4854CF0}" srcOrd="11" destOrd="0" presId="urn:microsoft.com/office/officeart/2005/8/layout/cycle1"/>
    <dgm:cxn modelId="{5A1E0AE0-B2C1-45BC-8ED1-DED0FB08BD2F}" type="presParOf" srcId="{B7FD5CA9-6784-4714-81C6-AE1D4F7F9C0F}" destId="{9CAE9DAE-9806-4DFC-96F8-3D4B80038E09}" srcOrd="12" destOrd="0" presId="urn:microsoft.com/office/officeart/2005/8/layout/cycle1"/>
    <dgm:cxn modelId="{E7A5C65C-3873-47CB-B7BB-126571D14443}" type="presParOf" srcId="{B7FD5CA9-6784-4714-81C6-AE1D4F7F9C0F}" destId="{F44FA265-E4E1-4067-A8A4-0CBE16D1BE7C}" srcOrd="13" destOrd="0" presId="urn:microsoft.com/office/officeart/2005/8/layout/cycle1"/>
    <dgm:cxn modelId="{E3A88870-ACEA-4C3C-B33A-71842E5159E0}" type="presParOf" srcId="{B7FD5CA9-6784-4714-81C6-AE1D4F7F9C0F}" destId="{7132157B-B920-41A3-BDE7-B69D06B198DF}" srcOrd="14" destOrd="0" presId="urn:microsoft.com/office/officeart/2005/8/layout/cycle1"/>
    <dgm:cxn modelId="{48C62928-38E0-4E90-94F7-34C50407D909}" type="presParOf" srcId="{B7FD5CA9-6784-4714-81C6-AE1D4F7F9C0F}" destId="{83CA3202-1BB2-4A96-AFA3-BECB76EA242D}" srcOrd="15" destOrd="0" presId="urn:microsoft.com/office/officeart/2005/8/layout/cycle1"/>
    <dgm:cxn modelId="{847B9CF1-336D-44D2-9C92-7CF9903AEC66}" type="presParOf" srcId="{B7FD5CA9-6784-4714-81C6-AE1D4F7F9C0F}" destId="{B2A7D00D-2507-4C14-9908-195184169F59}" srcOrd="16" destOrd="0" presId="urn:microsoft.com/office/officeart/2005/8/layout/cycle1"/>
    <dgm:cxn modelId="{E1B7DF60-639E-4562-93F0-A22221ADF0EB}" type="presParOf" srcId="{B7FD5CA9-6784-4714-81C6-AE1D4F7F9C0F}" destId="{E9946A65-5232-46B2-BBDC-489B37EF033F}" srcOrd="17" destOrd="0" presId="urn:microsoft.com/office/officeart/2005/8/layout/cycle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0C60767-4E52-4210-A5EE-859C09C4A8FD}" type="doc">
      <dgm:prSet loTypeId="urn:microsoft.com/office/officeart/2005/8/layout/cycle8" loCatId="cycle" qsTypeId="urn:microsoft.com/office/officeart/2005/8/quickstyle/simple1" qsCatId="simple" csTypeId="urn:microsoft.com/office/officeart/2005/8/colors/accent2_2" csCatId="accent2" phldr="1"/>
      <dgm:spPr/>
    </dgm:pt>
    <dgm:pt modelId="{595768A7-B11F-4DFD-ADBF-2DDB6B1D9144}">
      <dgm:prSet phldrT="[Texto]" custT="1"/>
      <dgm:spPr/>
      <dgm:t>
        <a:bodyPr/>
        <a:lstStyle/>
        <a:p>
          <a:r>
            <a:rPr lang="es-CO" sz="600" b="1"/>
            <a:t>ATENCIÓN EN ENTORNOS</a:t>
          </a:r>
          <a:endParaRPr lang="es-CO" sz="600" b="1" dirty="0"/>
        </a:p>
      </dgm:t>
    </dgm:pt>
    <dgm:pt modelId="{24B7F31C-789F-4773-9534-E4F3E72977F4}" type="parTrans" cxnId="{27399CE5-5E64-412B-AE5C-4B88932FD87E}">
      <dgm:prSet/>
      <dgm:spPr/>
      <dgm:t>
        <a:bodyPr/>
        <a:lstStyle/>
        <a:p>
          <a:endParaRPr lang="es-CO" sz="600">
            <a:solidFill>
              <a:schemeClr val="bg1"/>
            </a:solidFill>
          </a:endParaRPr>
        </a:p>
      </dgm:t>
    </dgm:pt>
    <dgm:pt modelId="{2F174430-667C-4902-9C1D-6793C86BD6A7}" type="sibTrans" cxnId="{27399CE5-5E64-412B-AE5C-4B88932FD87E}">
      <dgm:prSet/>
      <dgm:spPr/>
      <dgm:t>
        <a:bodyPr/>
        <a:lstStyle/>
        <a:p>
          <a:endParaRPr lang="es-CO" sz="600">
            <a:solidFill>
              <a:schemeClr val="bg1"/>
            </a:solidFill>
          </a:endParaRPr>
        </a:p>
      </dgm:t>
    </dgm:pt>
    <dgm:pt modelId="{C8FB88E1-3EDF-4EB2-A4E0-91E2F74C20FD}">
      <dgm:prSet phldrT="[Texto]" custT="1"/>
      <dgm:spPr/>
      <dgm:t>
        <a:bodyPr/>
        <a:lstStyle/>
        <a:p>
          <a:r>
            <a:rPr lang="es-CO" sz="600" b="1"/>
            <a:t>ATENCIÓN NIVEL PRIMARIO</a:t>
          </a:r>
          <a:endParaRPr lang="es-CO" sz="600" b="1" dirty="0"/>
        </a:p>
      </dgm:t>
    </dgm:pt>
    <dgm:pt modelId="{B858632B-B143-4582-B343-2056FE452725}" type="parTrans" cxnId="{6BED611D-AC96-41B9-8029-4FB12006EC93}">
      <dgm:prSet/>
      <dgm:spPr/>
      <dgm:t>
        <a:bodyPr/>
        <a:lstStyle/>
        <a:p>
          <a:endParaRPr lang="es-CO" sz="600">
            <a:solidFill>
              <a:schemeClr val="bg1"/>
            </a:solidFill>
          </a:endParaRPr>
        </a:p>
      </dgm:t>
    </dgm:pt>
    <dgm:pt modelId="{C95402E5-7A0A-4E88-BC10-A4FC014FED66}" type="sibTrans" cxnId="{6BED611D-AC96-41B9-8029-4FB12006EC93}">
      <dgm:prSet/>
      <dgm:spPr/>
      <dgm:t>
        <a:bodyPr/>
        <a:lstStyle/>
        <a:p>
          <a:endParaRPr lang="es-CO" sz="600">
            <a:solidFill>
              <a:schemeClr val="bg1"/>
            </a:solidFill>
          </a:endParaRPr>
        </a:p>
      </dgm:t>
    </dgm:pt>
    <dgm:pt modelId="{DE6A956A-A3BA-4948-861D-60F5741B52C2}">
      <dgm:prSet phldrT="[Texto]" custT="1"/>
      <dgm:spPr/>
      <dgm:t>
        <a:bodyPr/>
        <a:lstStyle/>
        <a:p>
          <a:r>
            <a:rPr lang="es-CO" sz="600" b="1"/>
            <a:t>ATENCIÓN NIVEL COMPLEMENTARIO</a:t>
          </a:r>
          <a:endParaRPr lang="es-CO" sz="600" b="1" dirty="0"/>
        </a:p>
      </dgm:t>
    </dgm:pt>
    <dgm:pt modelId="{ED4166F2-F34C-4750-A6C9-68A6AD2006B2}" type="parTrans" cxnId="{BD226658-07CB-4F62-BFF5-A85326BC30EA}">
      <dgm:prSet/>
      <dgm:spPr/>
      <dgm:t>
        <a:bodyPr/>
        <a:lstStyle/>
        <a:p>
          <a:endParaRPr lang="es-CO" sz="600">
            <a:solidFill>
              <a:schemeClr val="bg1"/>
            </a:solidFill>
          </a:endParaRPr>
        </a:p>
      </dgm:t>
    </dgm:pt>
    <dgm:pt modelId="{9DDD8E8E-71F7-41CA-9FEA-2D3DE28E3FDE}" type="sibTrans" cxnId="{BD226658-07CB-4F62-BFF5-A85326BC30EA}">
      <dgm:prSet/>
      <dgm:spPr/>
      <dgm:t>
        <a:bodyPr/>
        <a:lstStyle/>
        <a:p>
          <a:endParaRPr lang="es-CO" sz="600">
            <a:solidFill>
              <a:schemeClr val="bg1"/>
            </a:solidFill>
          </a:endParaRPr>
        </a:p>
      </dgm:t>
    </dgm:pt>
    <dgm:pt modelId="{F6E0B8FA-CBB5-4079-88D8-AE2810FC13F8}" type="pres">
      <dgm:prSet presAssocID="{B0C60767-4E52-4210-A5EE-859C09C4A8FD}" presName="compositeShape" presStyleCnt="0">
        <dgm:presLayoutVars>
          <dgm:chMax val="7"/>
          <dgm:dir/>
          <dgm:resizeHandles val="exact"/>
        </dgm:presLayoutVars>
      </dgm:prSet>
      <dgm:spPr/>
    </dgm:pt>
    <dgm:pt modelId="{CBAFAA7D-EFFF-431F-A3F0-AAD29E540C24}" type="pres">
      <dgm:prSet presAssocID="{B0C60767-4E52-4210-A5EE-859C09C4A8FD}" presName="wedge1" presStyleLbl="node1" presStyleIdx="0" presStyleCnt="3"/>
      <dgm:spPr/>
    </dgm:pt>
    <dgm:pt modelId="{B968440F-FDBC-4743-96CE-76DCA264C153}" type="pres">
      <dgm:prSet presAssocID="{B0C60767-4E52-4210-A5EE-859C09C4A8FD}" presName="dummy1a" presStyleCnt="0"/>
      <dgm:spPr/>
    </dgm:pt>
    <dgm:pt modelId="{0E4477BD-0CA0-4BE5-879F-DC8F32DCEF81}" type="pres">
      <dgm:prSet presAssocID="{B0C60767-4E52-4210-A5EE-859C09C4A8FD}" presName="dummy1b" presStyleCnt="0"/>
      <dgm:spPr/>
    </dgm:pt>
    <dgm:pt modelId="{710515FA-D281-4BE2-ADB5-F70C1690C60F}" type="pres">
      <dgm:prSet presAssocID="{B0C60767-4E52-4210-A5EE-859C09C4A8FD}" presName="wedge1Tx" presStyleLbl="node1" presStyleIdx="0" presStyleCnt="3">
        <dgm:presLayoutVars>
          <dgm:chMax val="0"/>
          <dgm:chPref val="0"/>
          <dgm:bulletEnabled val="1"/>
        </dgm:presLayoutVars>
      </dgm:prSet>
      <dgm:spPr/>
    </dgm:pt>
    <dgm:pt modelId="{1BBCF100-A833-4EF8-9E96-35589B12677D}" type="pres">
      <dgm:prSet presAssocID="{B0C60767-4E52-4210-A5EE-859C09C4A8FD}" presName="wedge2" presStyleLbl="node1" presStyleIdx="1" presStyleCnt="3"/>
      <dgm:spPr/>
    </dgm:pt>
    <dgm:pt modelId="{8D28D176-D8A3-433D-BB14-281AA2B96747}" type="pres">
      <dgm:prSet presAssocID="{B0C60767-4E52-4210-A5EE-859C09C4A8FD}" presName="dummy2a" presStyleCnt="0"/>
      <dgm:spPr/>
    </dgm:pt>
    <dgm:pt modelId="{C36525AE-3551-414D-BB0D-B4B96DC4CECF}" type="pres">
      <dgm:prSet presAssocID="{B0C60767-4E52-4210-A5EE-859C09C4A8FD}" presName="dummy2b" presStyleCnt="0"/>
      <dgm:spPr/>
    </dgm:pt>
    <dgm:pt modelId="{0CE329C5-B30C-4EB2-97E0-69807F9D5450}" type="pres">
      <dgm:prSet presAssocID="{B0C60767-4E52-4210-A5EE-859C09C4A8FD}" presName="wedge2Tx" presStyleLbl="node1" presStyleIdx="1" presStyleCnt="3">
        <dgm:presLayoutVars>
          <dgm:chMax val="0"/>
          <dgm:chPref val="0"/>
          <dgm:bulletEnabled val="1"/>
        </dgm:presLayoutVars>
      </dgm:prSet>
      <dgm:spPr/>
    </dgm:pt>
    <dgm:pt modelId="{102A8345-2CA7-4473-8173-6FD4AC6D4D96}" type="pres">
      <dgm:prSet presAssocID="{B0C60767-4E52-4210-A5EE-859C09C4A8FD}" presName="wedge3" presStyleLbl="node1" presStyleIdx="2" presStyleCnt="3"/>
      <dgm:spPr/>
    </dgm:pt>
    <dgm:pt modelId="{6E7DB578-411A-45CC-B9D4-640EA09550F8}" type="pres">
      <dgm:prSet presAssocID="{B0C60767-4E52-4210-A5EE-859C09C4A8FD}" presName="dummy3a" presStyleCnt="0"/>
      <dgm:spPr/>
    </dgm:pt>
    <dgm:pt modelId="{466C00D2-B74B-4FBC-9A61-AB4D104EEB54}" type="pres">
      <dgm:prSet presAssocID="{B0C60767-4E52-4210-A5EE-859C09C4A8FD}" presName="dummy3b" presStyleCnt="0"/>
      <dgm:spPr/>
    </dgm:pt>
    <dgm:pt modelId="{703B1560-CBB0-4A9D-A696-4D6F7AA8E3D9}" type="pres">
      <dgm:prSet presAssocID="{B0C60767-4E52-4210-A5EE-859C09C4A8FD}" presName="wedge3Tx" presStyleLbl="node1" presStyleIdx="2" presStyleCnt="3">
        <dgm:presLayoutVars>
          <dgm:chMax val="0"/>
          <dgm:chPref val="0"/>
          <dgm:bulletEnabled val="1"/>
        </dgm:presLayoutVars>
      </dgm:prSet>
      <dgm:spPr/>
    </dgm:pt>
    <dgm:pt modelId="{AED0399B-27C2-4E2F-9577-8B60F7816CA7}" type="pres">
      <dgm:prSet presAssocID="{2F174430-667C-4902-9C1D-6793C86BD6A7}" presName="arrowWedge1" presStyleLbl="fgSibTrans2D1" presStyleIdx="0" presStyleCnt="3"/>
      <dgm:spPr/>
    </dgm:pt>
    <dgm:pt modelId="{F4CAF25E-704F-42C6-8AB0-C8A888405265}" type="pres">
      <dgm:prSet presAssocID="{C95402E5-7A0A-4E88-BC10-A4FC014FED66}" presName="arrowWedge2" presStyleLbl="fgSibTrans2D1" presStyleIdx="1" presStyleCnt="3"/>
      <dgm:spPr/>
    </dgm:pt>
    <dgm:pt modelId="{A058AE23-E31F-46F1-B5AC-D713E0C0F620}" type="pres">
      <dgm:prSet presAssocID="{9DDD8E8E-71F7-41CA-9FEA-2D3DE28E3FDE}" presName="arrowWedge3" presStyleLbl="fgSibTrans2D1" presStyleIdx="2" presStyleCnt="3"/>
      <dgm:spPr/>
    </dgm:pt>
  </dgm:ptLst>
  <dgm:cxnLst>
    <dgm:cxn modelId="{7F66E604-B6DB-46E0-B529-6A1ABF7F982B}" type="presOf" srcId="{595768A7-B11F-4DFD-ADBF-2DDB6B1D9144}" destId="{CBAFAA7D-EFFF-431F-A3F0-AAD29E540C24}" srcOrd="0" destOrd="0" presId="urn:microsoft.com/office/officeart/2005/8/layout/cycle8"/>
    <dgm:cxn modelId="{6BED611D-AC96-41B9-8029-4FB12006EC93}" srcId="{B0C60767-4E52-4210-A5EE-859C09C4A8FD}" destId="{C8FB88E1-3EDF-4EB2-A4E0-91E2F74C20FD}" srcOrd="1" destOrd="0" parTransId="{B858632B-B143-4582-B343-2056FE452725}" sibTransId="{C95402E5-7A0A-4E88-BC10-A4FC014FED66}"/>
    <dgm:cxn modelId="{4F5F4044-2C6C-469E-B761-3A7E16A06C48}" type="presOf" srcId="{DE6A956A-A3BA-4948-861D-60F5741B52C2}" destId="{102A8345-2CA7-4473-8173-6FD4AC6D4D96}" srcOrd="0" destOrd="0" presId="urn:microsoft.com/office/officeart/2005/8/layout/cycle8"/>
    <dgm:cxn modelId="{BD226658-07CB-4F62-BFF5-A85326BC30EA}" srcId="{B0C60767-4E52-4210-A5EE-859C09C4A8FD}" destId="{DE6A956A-A3BA-4948-861D-60F5741B52C2}" srcOrd="2" destOrd="0" parTransId="{ED4166F2-F34C-4750-A6C9-68A6AD2006B2}" sibTransId="{9DDD8E8E-71F7-41CA-9FEA-2D3DE28E3FDE}"/>
    <dgm:cxn modelId="{A4B9B98B-D23A-4FB4-A4FB-A9870C35AE5E}" type="presOf" srcId="{595768A7-B11F-4DFD-ADBF-2DDB6B1D9144}" destId="{710515FA-D281-4BE2-ADB5-F70C1690C60F}" srcOrd="1" destOrd="0" presId="urn:microsoft.com/office/officeart/2005/8/layout/cycle8"/>
    <dgm:cxn modelId="{01880294-B3AA-4BEC-AE9A-5834302DDAFA}" type="presOf" srcId="{DE6A956A-A3BA-4948-861D-60F5741B52C2}" destId="{703B1560-CBB0-4A9D-A696-4D6F7AA8E3D9}" srcOrd="1" destOrd="0" presId="urn:microsoft.com/office/officeart/2005/8/layout/cycle8"/>
    <dgm:cxn modelId="{964A33B1-0491-4BC2-94AA-67036DB5AE1A}" type="presOf" srcId="{C8FB88E1-3EDF-4EB2-A4E0-91E2F74C20FD}" destId="{1BBCF100-A833-4EF8-9E96-35589B12677D}" srcOrd="0" destOrd="0" presId="urn:microsoft.com/office/officeart/2005/8/layout/cycle8"/>
    <dgm:cxn modelId="{53AC17D8-0F11-4F84-BF99-FD23DAEE8C30}" type="presOf" srcId="{B0C60767-4E52-4210-A5EE-859C09C4A8FD}" destId="{F6E0B8FA-CBB5-4079-88D8-AE2810FC13F8}" srcOrd="0" destOrd="0" presId="urn:microsoft.com/office/officeart/2005/8/layout/cycle8"/>
    <dgm:cxn modelId="{5150F1E4-9150-4E87-AEC4-6F0D9B6337D4}" type="presOf" srcId="{C8FB88E1-3EDF-4EB2-A4E0-91E2F74C20FD}" destId="{0CE329C5-B30C-4EB2-97E0-69807F9D5450}" srcOrd="1" destOrd="0" presId="urn:microsoft.com/office/officeart/2005/8/layout/cycle8"/>
    <dgm:cxn modelId="{27399CE5-5E64-412B-AE5C-4B88932FD87E}" srcId="{B0C60767-4E52-4210-A5EE-859C09C4A8FD}" destId="{595768A7-B11F-4DFD-ADBF-2DDB6B1D9144}" srcOrd="0" destOrd="0" parTransId="{24B7F31C-789F-4773-9534-E4F3E72977F4}" sibTransId="{2F174430-667C-4902-9C1D-6793C86BD6A7}"/>
    <dgm:cxn modelId="{DB0D3BA0-7A0E-41B0-8E21-1151A361133A}" type="presParOf" srcId="{F6E0B8FA-CBB5-4079-88D8-AE2810FC13F8}" destId="{CBAFAA7D-EFFF-431F-A3F0-AAD29E540C24}" srcOrd="0" destOrd="0" presId="urn:microsoft.com/office/officeart/2005/8/layout/cycle8"/>
    <dgm:cxn modelId="{EAFD6C9B-7024-417A-96B1-1D3EA23C2432}" type="presParOf" srcId="{F6E0B8FA-CBB5-4079-88D8-AE2810FC13F8}" destId="{B968440F-FDBC-4743-96CE-76DCA264C153}" srcOrd="1" destOrd="0" presId="urn:microsoft.com/office/officeart/2005/8/layout/cycle8"/>
    <dgm:cxn modelId="{FBFF43B4-C2BE-495E-AB00-A12C482D6C4E}" type="presParOf" srcId="{F6E0B8FA-CBB5-4079-88D8-AE2810FC13F8}" destId="{0E4477BD-0CA0-4BE5-879F-DC8F32DCEF81}" srcOrd="2" destOrd="0" presId="urn:microsoft.com/office/officeart/2005/8/layout/cycle8"/>
    <dgm:cxn modelId="{5B8600CE-328B-4BE9-A7FF-D9F6BD4224AB}" type="presParOf" srcId="{F6E0B8FA-CBB5-4079-88D8-AE2810FC13F8}" destId="{710515FA-D281-4BE2-ADB5-F70C1690C60F}" srcOrd="3" destOrd="0" presId="urn:microsoft.com/office/officeart/2005/8/layout/cycle8"/>
    <dgm:cxn modelId="{F1BAE715-5AF0-49D1-91A5-718CD17948E9}" type="presParOf" srcId="{F6E0B8FA-CBB5-4079-88D8-AE2810FC13F8}" destId="{1BBCF100-A833-4EF8-9E96-35589B12677D}" srcOrd="4" destOrd="0" presId="urn:microsoft.com/office/officeart/2005/8/layout/cycle8"/>
    <dgm:cxn modelId="{9DD1B698-4AC2-4045-9805-06DC0D926989}" type="presParOf" srcId="{F6E0B8FA-CBB5-4079-88D8-AE2810FC13F8}" destId="{8D28D176-D8A3-433D-BB14-281AA2B96747}" srcOrd="5" destOrd="0" presId="urn:microsoft.com/office/officeart/2005/8/layout/cycle8"/>
    <dgm:cxn modelId="{556D304F-88CB-49ED-9F5D-9879066E974E}" type="presParOf" srcId="{F6E0B8FA-CBB5-4079-88D8-AE2810FC13F8}" destId="{C36525AE-3551-414D-BB0D-B4B96DC4CECF}" srcOrd="6" destOrd="0" presId="urn:microsoft.com/office/officeart/2005/8/layout/cycle8"/>
    <dgm:cxn modelId="{BFF57CE5-8F96-4371-8647-0B9AE98C2062}" type="presParOf" srcId="{F6E0B8FA-CBB5-4079-88D8-AE2810FC13F8}" destId="{0CE329C5-B30C-4EB2-97E0-69807F9D5450}" srcOrd="7" destOrd="0" presId="urn:microsoft.com/office/officeart/2005/8/layout/cycle8"/>
    <dgm:cxn modelId="{93D40B93-D1CF-4F9B-A1C1-00628CAD52F3}" type="presParOf" srcId="{F6E0B8FA-CBB5-4079-88D8-AE2810FC13F8}" destId="{102A8345-2CA7-4473-8173-6FD4AC6D4D96}" srcOrd="8" destOrd="0" presId="urn:microsoft.com/office/officeart/2005/8/layout/cycle8"/>
    <dgm:cxn modelId="{EC929BBE-4B15-4694-AB6D-97B95C11E964}" type="presParOf" srcId="{F6E0B8FA-CBB5-4079-88D8-AE2810FC13F8}" destId="{6E7DB578-411A-45CC-B9D4-640EA09550F8}" srcOrd="9" destOrd="0" presId="urn:microsoft.com/office/officeart/2005/8/layout/cycle8"/>
    <dgm:cxn modelId="{DFFF65C2-54FD-4B2B-A957-79E93FE5F7CE}" type="presParOf" srcId="{F6E0B8FA-CBB5-4079-88D8-AE2810FC13F8}" destId="{466C00D2-B74B-4FBC-9A61-AB4D104EEB54}" srcOrd="10" destOrd="0" presId="urn:microsoft.com/office/officeart/2005/8/layout/cycle8"/>
    <dgm:cxn modelId="{059A2C77-179E-42FF-A796-FF286222D23C}" type="presParOf" srcId="{F6E0B8FA-CBB5-4079-88D8-AE2810FC13F8}" destId="{703B1560-CBB0-4A9D-A696-4D6F7AA8E3D9}" srcOrd="11" destOrd="0" presId="urn:microsoft.com/office/officeart/2005/8/layout/cycle8"/>
    <dgm:cxn modelId="{D728D888-8E38-40F8-8DE1-AAB17A4BC49A}" type="presParOf" srcId="{F6E0B8FA-CBB5-4079-88D8-AE2810FC13F8}" destId="{AED0399B-27C2-4E2F-9577-8B60F7816CA7}" srcOrd="12" destOrd="0" presId="urn:microsoft.com/office/officeart/2005/8/layout/cycle8"/>
    <dgm:cxn modelId="{EBF2BE6B-4E7C-4567-9D1A-3CF3316B3632}" type="presParOf" srcId="{F6E0B8FA-CBB5-4079-88D8-AE2810FC13F8}" destId="{F4CAF25E-704F-42C6-8AB0-C8A888405265}" srcOrd="13" destOrd="0" presId="urn:microsoft.com/office/officeart/2005/8/layout/cycle8"/>
    <dgm:cxn modelId="{9B80451D-BD0F-41B2-9450-4BC62558228B}" type="presParOf" srcId="{F6E0B8FA-CBB5-4079-88D8-AE2810FC13F8}" destId="{A058AE23-E31F-46F1-B5AC-D713E0C0F620}" srcOrd="14" destOrd="0" presId="urn:microsoft.com/office/officeart/2005/8/layout/cycle8"/>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911655E-F3E9-4D80-8B69-D6CF6FAB83AD}" type="doc">
      <dgm:prSet loTypeId="urn:microsoft.com/office/officeart/2005/8/layout/hProcess11" loCatId="process" qsTypeId="urn:microsoft.com/office/officeart/2005/8/quickstyle/simple1" qsCatId="simple" csTypeId="urn:microsoft.com/office/officeart/2005/8/colors/accent1_2" csCatId="accent1" phldr="1"/>
      <dgm:spPr/>
    </dgm:pt>
    <dgm:pt modelId="{605ECE43-D5BE-4952-8C56-03E6376329A5}">
      <dgm:prSet phldrT="[Texto]"/>
      <dgm:spPr/>
      <dgm:t>
        <a:bodyPr/>
        <a:lstStyle/>
        <a:p>
          <a:r>
            <a:rPr lang="es-CO" dirty="0">
              <a:solidFill>
                <a:schemeClr val="bg1"/>
              </a:solidFill>
            </a:rPr>
            <a:t>Caracterización social y ambiental </a:t>
          </a:r>
        </a:p>
      </dgm:t>
    </dgm:pt>
    <dgm:pt modelId="{4979BB71-B88D-4B26-9248-5116E1E44969}" type="parTrans" cxnId="{D7427F4F-145C-40CE-A51C-FEC711D1BDD5}">
      <dgm:prSet/>
      <dgm:spPr/>
      <dgm:t>
        <a:bodyPr/>
        <a:lstStyle/>
        <a:p>
          <a:endParaRPr lang="es-CO">
            <a:solidFill>
              <a:schemeClr val="bg1"/>
            </a:solidFill>
          </a:endParaRPr>
        </a:p>
      </dgm:t>
    </dgm:pt>
    <dgm:pt modelId="{B762FC08-8366-44E3-9B05-68CDC56A9508}" type="sibTrans" cxnId="{D7427F4F-145C-40CE-A51C-FEC711D1BDD5}">
      <dgm:prSet/>
      <dgm:spPr/>
      <dgm:t>
        <a:bodyPr/>
        <a:lstStyle/>
        <a:p>
          <a:endParaRPr lang="es-CO">
            <a:solidFill>
              <a:schemeClr val="bg1"/>
            </a:solidFill>
          </a:endParaRPr>
        </a:p>
      </dgm:t>
    </dgm:pt>
    <dgm:pt modelId="{805756E7-C9EA-4971-8FFA-8ECDB5F55808}">
      <dgm:prSet phldrT="[Texto]"/>
      <dgm:spPr/>
      <dgm:t>
        <a:bodyPr/>
        <a:lstStyle/>
        <a:p>
          <a:r>
            <a:rPr lang="es-CO" dirty="0">
              <a:solidFill>
                <a:schemeClr val="bg1"/>
              </a:solidFill>
            </a:rPr>
            <a:t>Conformación y fortalecimiento de redes familiares, comunitarias y sociales</a:t>
          </a:r>
        </a:p>
      </dgm:t>
    </dgm:pt>
    <dgm:pt modelId="{AD7CF5E0-B6D0-4692-9FD9-7E20F653CB02}" type="parTrans" cxnId="{97A88CE3-0F3D-4A22-A1CA-522FC0B0FEBD}">
      <dgm:prSet/>
      <dgm:spPr/>
      <dgm:t>
        <a:bodyPr/>
        <a:lstStyle/>
        <a:p>
          <a:endParaRPr lang="es-CO">
            <a:solidFill>
              <a:schemeClr val="bg1"/>
            </a:solidFill>
          </a:endParaRPr>
        </a:p>
      </dgm:t>
    </dgm:pt>
    <dgm:pt modelId="{3D510D3F-0CC3-4F63-BCCA-039B7B277DFC}" type="sibTrans" cxnId="{97A88CE3-0F3D-4A22-A1CA-522FC0B0FEBD}">
      <dgm:prSet/>
      <dgm:spPr/>
      <dgm:t>
        <a:bodyPr/>
        <a:lstStyle/>
        <a:p>
          <a:endParaRPr lang="es-CO">
            <a:solidFill>
              <a:schemeClr val="bg1"/>
            </a:solidFill>
          </a:endParaRPr>
        </a:p>
      </dgm:t>
    </dgm:pt>
    <dgm:pt modelId="{9D19EACF-C80E-406E-8081-10063849CF36}">
      <dgm:prSet phldrT="[Texto]"/>
      <dgm:spPr/>
      <dgm:t>
        <a:bodyPr/>
        <a:lstStyle/>
        <a:p>
          <a:r>
            <a:rPr lang="es-CO" dirty="0">
              <a:solidFill>
                <a:schemeClr val="bg1"/>
              </a:solidFill>
            </a:rPr>
            <a:t>Educación para la salud</a:t>
          </a:r>
        </a:p>
      </dgm:t>
    </dgm:pt>
    <dgm:pt modelId="{DF4BFC04-0DA9-4E73-AFF1-F496C35C7E8E}" type="parTrans" cxnId="{63BF3903-8816-49C9-B838-F604C2B5EBAF}">
      <dgm:prSet/>
      <dgm:spPr/>
      <dgm:t>
        <a:bodyPr/>
        <a:lstStyle/>
        <a:p>
          <a:endParaRPr lang="es-CO">
            <a:solidFill>
              <a:schemeClr val="bg1"/>
            </a:solidFill>
          </a:endParaRPr>
        </a:p>
      </dgm:t>
    </dgm:pt>
    <dgm:pt modelId="{1FC7E3E9-94E4-446B-A0FE-586663D9512F}" type="sibTrans" cxnId="{63BF3903-8816-49C9-B838-F604C2B5EBAF}">
      <dgm:prSet/>
      <dgm:spPr/>
      <dgm:t>
        <a:bodyPr/>
        <a:lstStyle/>
        <a:p>
          <a:endParaRPr lang="es-CO">
            <a:solidFill>
              <a:schemeClr val="bg1"/>
            </a:solidFill>
          </a:endParaRPr>
        </a:p>
      </dgm:t>
    </dgm:pt>
    <dgm:pt modelId="{66566977-8F91-4803-873C-66423587547C}">
      <dgm:prSet phldrT="[Texto]"/>
      <dgm:spPr/>
      <dgm:t>
        <a:bodyPr/>
        <a:lstStyle/>
        <a:p>
          <a:r>
            <a:rPr lang="es-CO" dirty="0">
              <a:solidFill>
                <a:schemeClr val="bg1"/>
              </a:solidFill>
            </a:rPr>
            <a:t>Información en salud</a:t>
          </a:r>
        </a:p>
      </dgm:t>
    </dgm:pt>
    <dgm:pt modelId="{B0DD59E2-021A-4677-9CC5-429A16DBB4EF}" type="parTrans" cxnId="{18620B4F-11BC-4101-AA5B-B9965018F7A7}">
      <dgm:prSet/>
      <dgm:spPr/>
      <dgm:t>
        <a:bodyPr/>
        <a:lstStyle/>
        <a:p>
          <a:endParaRPr lang="es-CO">
            <a:solidFill>
              <a:schemeClr val="bg1"/>
            </a:solidFill>
          </a:endParaRPr>
        </a:p>
      </dgm:t>
    </dgm:pt>
    <dgm:pt modelId="{26381FB2-6169-485F-88D2-32CEB080EECC}" type="sibTrans" cxnId="{18620B4F-11BC-4101-AA5B-B9965018F7A7}">
      <dgm:prSet/>
      <dgm:spPr/>
      <dgm:t>
        <a:bodyPr/>
        <a:lstStyle/>
        <a:p>
          <a:endParaRPr lang="es-CO">
            <a:solidFill>
              <a:schemeClr val="bg1"/>
            </a:solidFill>
          </a:endParaRPr>
        </a:p>
      </dgm:t>
    </dgm:pt>
    <dgm:pt modelId="{3775A2CA-BDAD-4817-93B7-8044133472EF}">
      <dgm:prSet phldrT="[Texto]"/>
      <dgm:spPr/>
      <dgm:t>
        <a:bodyPr/>
        <a:lstStyle/>
        <a:p>
          <a:r>
            <a:rPr lang="es-CO" dirty="0">
              <a:solidFill>
                <a:schemeClr val="bg1"/>
              </a:solidFill>
            </a:rPr>
            <a:t>Rehabilitación basada en comunidad</a:t>
          </a:r>
        </a:p>
      </dgm:t>
    </dgm:pt>
    <dgm:pt modelId="{D45A79B3-F09B-4D50-91F5-69511559DE00}" type="parTrans" cxnId="{A06F3CBC-C9FE-48A1-BB41-BFEECA272A96}">
      <dgm:prSet/>
      <dgm:spPr/>
      <dgm:t>
        <a:bodyPr/>
        <a:lstStyle/>
        <a:p>
          <a:endParaRPr lang="es-CO">
            <a:solidFill>
              <a:schemeClr val="bg1"/>
            </a:solidFill>
          </a:endParaRPr>
        </a:p>
      </dgm:t>
    </dgm:pt>
    <dgm:pt modelId="{7557A5C3-2B05-45DB-A4EE-B0B236191F6C}" type="sibTrans" cxnId="{A06F3CBC-C9FE-48A1-BB41-BFEECA272A96}">
      <dgm:prSet/>
      <dgm:spPr/>
      <dgm:t>
        <a:bodyPr/>
        <a:lstStyle/>
        <a:p>
          <a:endParaRPr lang="es-CO">
            <a:solidFill>
              <a:schemeClr val="bg1"/>
            </a:solidFill>
          </a:endParaRPr>
        </a:p>
      </dgm:t>
    </dgm:pt>
    <dgm:pt modelId="{6E26F572-5920-4E54-8F8E-15B714F9BB4A}">
      <dgm:prSet phldrT="[Texto]"/>
      <dgm:spPr/>
      <dgm:t>
        <a:bodyPr/>
        <a:lstStyle/>
        <a:p>
          <a:r>
            <a:rPr lang="es-CO" dirty="0">
              <a:solidFill>
                <a:schemeClr val="bg1"/>
              </a:solidFill>
            </a:rPr>
            <a:t>Tamizaje</a:t>
          </a:r>
        </a:p>
      </dgm:t>
    </dgm:pt>
    <dgm:pt modelId="{EE877DB5-9DF6-4F31-A23D-5E5E5C6E08BD}" type="parTrans" cxnId="{33F86C89-97E7-44CE-BB5C-FFBABE8678A2}">
      <dgm:prSet/>
      <dgm:spPr/>
      <dgm:t>
        <a:bodyPr/>
        <a:lstStyle/>
        <a:p>
          <a:endParaRPr lang="es-CO">
            <a:solidFill>
              <a:schemeClr val="bg1"/>
            </a:solidFill>
          </a:endParaRPr>
        </a:p>
      </dgm:t>
    </dgm:pt>
    <dgm:pt modelId="{1DC1E7B5-26FC-4855-BE2A-22E2B9C7FCD1}" type="sibTrans" cxnId="{33F86C89-97E7-44CE-BB5C-FFBABE8678A2}">
      <dgm:prSet/>
      <dgm:spPr/>
      <dgm:t>
        <a:bodyPr/>
        <a:lstStyle/>
        <a:p>
          <a:endParaRPr lang="es-CO">
            <a:solidFill>
              <a:schemeClr val="bg1"/>
            </a:solidFill>
          </a:endParaRPr>
        </a:p>
      </dgm:t>
    </dgm:pt>
    <dgm:pt modelId="{83F77B4B-46C5-4348-9E28-21F2FBBAA05E}">
      <dgm:prSet phldrT="[Texto]"/>
      <dgm:spPr/>
      <dgm:t>
        <a:bodyPr/>
        <a:lstStyle/>
        <a:p>
          <a:r>
            <a:rPr lang="es-CO">
              <a:solidFill>
                <a:schemeClr val="bg1"/>
              </a:solidFill>
            </a:rPr>
            <a:t>Zonas de Orientación y centros de escucha</a:t>
          </a:r>
          <a:endParaRPr lang="es-CO" dirty="0">
            <a:solidFill>
              <a:schemeClr val="bg1"/>
            </a:solidFill>
          </a:endParaRPr>
        </a:p>
      </dgm:t>
    </dgm:pt>
    <dgm:pt modelId="{BA862E4D-CDD6-4D69-A330-60B00C55B86C}" type="parTrans" cxnId="{AFB1A117-1B90-4991-95A9-5421F39B0FDE}">
      <dgm:prSet/>
      <dgm:spPr/>
      <dgm:t>
        <a:bodyPr/>
        <a:lstStyle/>
        <a:p>
          <a:endParaRPr lang="es-CO">
            <a:solidFill>
              <a:schemeClr val="bg1"/>
            </a:solidFill>
          </a:endParaRPr>
        </a:p>
      </dgm:t>
    </dgm:pt>
    <dgm:pt modelId="{3FCFD775-64A5-4ACE-9BD0-0763259D8B48}" type="sibTrans" cxnId="{AFB1A117-1B90-4991-95A9-5421F39B0FDE}">
      <dgm:prSet/>
      <dgm:spPr/>
      <dgm:t>
        <a:bodyPr/>
        <a:lstStyle/>
        <a:p>
          <a:endParaRPr lang="es-CO">
            <a:solidFill>
              <a:schemeClr val="bg1"/>
            </a:solidFill>
          </a:endParaRPr>
        </a:p>
      </dgm:t>
    </dgm:pt>
    <dgm:pt modelId="{97C04AD9-623B-413A-8C1A-20D68581C446}" type="pres">
      <dgm:prSet presAssocID="{0911655E-F3E9-4D80-8B69-D6CF6FAB83AD}" presName="Name0" presStyleCnt="0">
        <dgm:presLayoutVars>
          <dgm:dir/>
          <dgm:resizeHandles val="exact"/>
        </dgm:presLayoutVars>
      </dgm:prSet>
      <dgm:spPr/>
    </dgm:pt>
    <dgm:pt modelId="{B012E95A-D76E-4AC9-81B7-6ABA4703BC85}" type="pres">
      <dgm:prSet presAssocID="{0911655E-F3E9-4D80-8B69-D6CF6FAB83AD}" presName="arrow" presStyleLbl="bgShp" presStyleIdx="0" presStyleCnt="1"/>
      <dgm:spPr/>
    </dgm:pt>
    <dgm:pt modelId="{37B6F337-6905-4A8C-AE08-CE3CAA62B976}" type="pres">
      <dgm:prSet presAssocID="{0911655E-F3E9-4D80-8B69-D6CF6FAB83AD}" presName="points" presStyleCnt="0"/>
      <dgm:spPr/>
    </dgm:pt>
    <dgm:pt modelId="{26696595-BFE5-4463-BE7B-7254ECA8372D}" type="pres">
      <dgm:prSet presAssocID="{605ECE43-D5BE-4952-8C56-03E6376329A5}" presName="compositeA" presStyleCnt="0"/>
      <dgm:spPr/>
    </dgm:pt>
    <dgm:pt modelId="{8CE4C6EB-6DED-4A3E-8A35-EA79E5E5A7C8}" type="pres">
      <dgm:prSet presAssocID="{605ECE43-D5BE-4952-8C56-03E6376329A5}" presName="textA" presStyleLbl="revTx" presStyleIdx="0" presStyleCnt="7">
        <dgm:presLayoutVars>
          <dgm:bulletEnabled val="1"/>
        </dgm:presLayoutVars>
      </dgm:prSet>
      <dgm:spPr/>
    </dgm:pt>
    <dgm:pt modelId="{93902BE0-A6AC-420D-BAB1-3647C0E49788}" type="pres">
      <dgm:prSet presAssocID="{605ECE43-D5BE-4952-8C56-03E6376329A5}" presName="circleA" presStyleLbl="node1" presStyleIdx="0" presStyleCnt="7"/>
      <dgm:spPr>
        <a:blipFill rotWithShape="0">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pt>
    <dgm:pt modelId="{1446E6D0-B2C7-4392-8F91-4E89F9DB74DF}" type="pres">
      <dgm:prSet presAssocID="{605ECE43-D5BE-4952-8C56-03E6376329A5}" presName="spaceA" presStyleCnt="0"/>
      <dgm:spPr/>
    </dgm:pt>
    <dgm:pt modelId="{4267CC85-EAE6-40E0-AA02-FF75F2A1C995}" type="pres">
      <dgm:prSet presAssocID="{B762FC08-8366-44E3-9B05-68CDC56A9508}" presName="space" presStyleCnt="0"/>
      <dgm:spPr/>
    </dgm:pt>
    <dgm:pt modelId="{ABDD78F0-EE6D-48D4-92C9-7289A892509C}" type="pres">
      <dgm:prSet presAssocID="{805756E7-C9EA-4971-8FFA-8ECDB5F55808}" presName="compositeB" presStyleCnt="0"/>
      <dgm:spPr/>
    </dgm:pt>
    <dgm:pt modelId="{B77B8FAD-4DBD-487A-9CD2-2FC575B11D80}" type="pres">
      <dgm:prSet presAssocID="{805756E7-C9EA-4971-8FFA-8ECDB5F55808}" presName="textB" presStyleLbl="revTx" presStyleIdx="1" presStyleCnt="7">
        <dgm:presLayoutVars>
          <dgm:bulletEnabled val="1"/>
        </dgm:presLayoutVars>
      </dgm:prSet>
      <dgm:spPr/>
    </dgm:pt>
    <dgm:pt modelId="{45B88C4B-2215-4547-AC18-05AC30B369C2}" type="pres">
      <dgm:prSet presAssocID="{805756E7-C9EA-4971-8FFA-8ECDB5F55808}" presName="circleB" presStyleLbl="node1" presStyleIdx="1" presStyleCnt="7"/>
      <dgm:spPr>
        <a:blipFill rotWithShape="0">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pt>
    <dgm:pt modelId="{85D5875E-C241-42B6-886A-09ABC68BFE41}" type="pres">
      <dgm:prSet presAssocID="{805756E7-C9EA-4971-8FFA-8ECDB5F55808}" presName="spaceB" presStyleCnt="0"/>
      <dgm:spPr/>
    </dgm:pt>
    <dgm:pt modelId="{73129714-7C8C-434E-8DAC-DAAA9E1FED05}" type="pres">
      <dgm:prSet presAssocID="{3D510D3F-0CC3-4F63-BCCA-039B7B277DFC}" presName="space" presStyleCnt="0"/>
      <dgm:spPr/>
    </dgm:pt>
    <dgm:pt modelId="{430BB395-8647-4A2C-AAAF-EFF499A25E5B}" type="pres">
      <dgm:prSet presAssocID="{9D19EACF-C80E-406E-8081-10063849CF36}" presName="compositeA" presStyleCnt="0"/>
      <dgm:spPr/>
    </dgm:pt>
    <dgm:pt modelId="{3FD43725-E5C0-4534-B9E9-16F7E98AF3A4}" type="pres">
      <dgm:prSet presAssocID="{9D19EACF-C80E-406E-8081-10063849CF36}" presName="textA" presStyleLbl="revTx" presStyleIdx="2" presStyleCnt="7">
        <dgm:presLayoutVars>
          <dgm:bulletEnabled val="1"/>
        </dgm:presLayoutVars>
      </dgm:prSet>
      <dgm:spPr/>
    </dgm:pt>
    <dgm:pt modelId="{BA6C876D-C8DF-40B5-ABB9-6FB213B48D84}" type="pres">
      <dgm:prSet presAssocID="{9D19EACF-C80E-406E-8081-10063849CF36}" presName="circleA" presStyleLbl="node1" presStyleIdx="2" presStyleCnt="7"/>
      <dgm:spPr>
        <a:blipFill rotWithShape="0">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pt>
    <dgm:pt modelId="{91070BB5-B547-4A20-BF7C-A25F2DDF6742}" type="pres">
      <dgm:prSet presAssocID="{9D19EACF-C80E-406E-8081-10063849CF36}" presName="spaceA" presStyleCnt="0"/>
      <dgm:spPr/>
    </dgm:pt>
    <dgm:pt modelId="{5BD9E25E-8474-4CE8-8FEF-DF5137F78531}" type="pres">
      <dgm:prSet presAssocID="{1FC7E3E9-94E4-446B-A0FE-586663D9512F}" presName="space" presStyleCnt="0"/>
      <dgm:spPr/>
    </dgm:pt>
    <dgm:pt modelId="{142ECFD6-E862-4DD5-9121-84F327D59C4E}" type="pres">
      <dgm:prSet presAssocID="{66566977-8F91-4803-873C-66423587547C}" presName="compositeB" presStyleCnt="0"/>
      <dgm:spPr/>
    </dgm:pt>
    <dgm:pt modelId="{659C15EB-342D-4DCF-B25B-44982544BA22}" type="pres">
      <dgm:prSet presAssocID="{66566977-8F91-4803-873C-66423587547C}" presName="textB" presStyleLbl="revTx" presStyleIdx="3" presStyleCnt="7">
        <dgm:presLayoutVars>
          <dgm:bulletEnabled val="1"/>
        </dgm:presLayoutVars>
      </dgm:prSet>
      <dgm:spPr/>
    </dgm:pt>
    <dgm:pt modelId="{4F15DC19-F410-4461-BD51-527F8EEBD257}" type="pres">
      <dgm:prSet presAssocID="{66566977-8F91-4803-873C-66423587547C}" presName="circleB" presStyleLbl="node1" presStyleIdx="3" presStyleCnt="7"/>
      <dgm:spPr>
        <a:blipFill rotWithShape="0">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pt>
    <dgm:pt modelId="{7B2FF653-4784-44F4-8FBA-9AC2F68B1E37}" type="pres">
      <dgm:prSet presAssocID="{66566977-8F91-4803-873C-66423587547C}" presName="spaceB" presStyleCnt="0"/>
      <dgm:spPr/>
    </dgm:pt>
    <dgm:pt modelId="{6449A76D-537D-42FD-9884-E51D136CF940}" type="pres">
      <dgm:prSet presAssocID="{26381FB2-6169-485F-88D2-32CEB080EECC}" presName="space" presStyleCnt="0"/>
      <dgm:spPr/>
    </dgm:pt>
    <dgm:pt modelId="{8B0360DC-A8F2-4B01-A9B3-6862D0976DA4}" type="pres">
      <dgm:prSet presAssocID="{3775A2CA-BDAD-4817-93B7-8044133472EF}" presName="compositeA" presStyleCnt="0"/>
      <dgm:spPr/>
    </dgm:pt>
    <dgm:pt modelId="{502B0D57-4FA5-414E-922F-E5887AB9F3DB}" type="pres">
      <dgm:prSet presAssocID="{3775A2CA-BDAD-4817-93B7-8044133472EF}" presName="textA" presStyleLbl="revTx" presStyleIdx="4" presStyleCnt="7">
        <dgm:presLayoutVars>
          <dgm:bulletEnabled val="1"/>
        </dgm:presLayoutVars>
      </dgm:prSet>
      <dgm:spPr/>
    </dgm:pt>
    <dgm:pt modelId="{117B3737-7D5F-4AAF-ABF3-8F9E67E4C4D6}" type="pres">
      <dgm:prSet presAssocID="{3775A2CA-BDAD-4817-93B7-8044133472EF}" presName="circleA" presStyleLbl="node1" presStyleIdx="4" presStyleCnt="7"/>
      <dgm:spPr>
        <a:blipFill rotWithShape="0">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pt>
    <dgm:pt modelId="{F3B2901E-7511-41D5-BC92-FE352DE013BA}" type="pres">
      <dgm:prSet presAssocID="{3775A2CA-BDAD-4817-93B7-8044133472EF}" presName="spaceA" presStyleCnt="0"/>
      <dgm:spPr/>
    </dgm:pt>
    <dgm:pt modelId="{CECC4CCD-3178-4960-AFB8-E314CFCEC365}" type="pres">
      <dgm:prSet presAssocID="{7557A5C3-2B05-45DB-A4EE-B0B236191F6C}" presName="space" presStyleCnt="0"/>
      <dgm:spPr/>
    </dgm:pt>
    <dgm:pt modelId="{56C4B4F2-72A5-4E3A-AC3C-9B056910864A}" type="pres">
      <dgm:prSet presAssocID="{6E26F572-5920-4E54-8F8E-15B714F9BB4A}" presName="compositeB" presStyleCnt="0"/>
      <dgm:spPr/>
    </dgm:pt>
    <dgm:pt modelId="{2466DB14-396E-45B6-9384-A93B54E878C5}" type="pres">
      <dgm:prSet presAssocID="{6E26F572-5920-4E54-8F8E-15B714F9BB4A}" presName="textB" presStyleLbl="revTx" presStyleIdx="5" presStyleCnt="7">
        <dgm:presLayoutVars>
          <dgm:bulletEnabled val="1"/>
        </dgm:presLayoutVars>
      </dgm:prSet>
      <dgm:spPr/>
    </dgm:pt>
    <dgm:pt modelId="{2C6DA20A-5589-47A5-80F3-EBC31B7D937D}" type="pres">
      <dgm:prSet presAssocID="{6E26F572-5920-4E54-8F8E-15B714F9BB4A}" presName="circleB" presStyleLbl="node1" presStyleIdx="5" presStyleCnt="7"/>
      <dgm:spPr>
        <a:blipFill rotWithShape="0">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pt>
    <dgm:pt modelId="{AAA00E75-AC49-4D12-8D24-9918F551E11A}" type="pres">
      <dgm:prSet presAssocID="{6E26F572-5920-4E54-8F8E-15B714F9BB4A}" presName="spaceB" presStyleCnt="0"/>
      <dgm:spPr/>
    </dgm:pt>
    <dgm:pt modelId="{2C31F1BC-7156-4601-9733-AC5C7031F8F8}" type="pres">
      <dgm:prSet presAssocID="{1DC1E7B5-26FC-4855-BE2A-22E2B9C7FCD1}" presName="space" presStyleCnt="0"/>
      <dgm:spPr/>
    </dgm:pt>
    <dgm:pt modelId="{44164D41-D8C0-480F-9F66-116DECE75F7E}" type="pres">
      <dgm:prSet presAssocID="{83F77B4B-46C5-4348-9E28-21F2FBBAA05E}" presName="compositeA" presStyleCnt="0"/>
      <dgm:spPr/>
    </dgm:pt>
    <dgm:pt modelId="{E5F07E01-7387-41BD-842D-2BC46EE3E0A0}" type="pres">
      <dgm:prSet presAssocID="{83F77B4B-46C5-4348-9E28-21F2FBBAA05E}" presName="textA" presStyleLbl="revTx" presStyleIdx="6" presStyleCnt="7">
        <dgm:presLayoutVars>
          <dgm:bulletEnabled val="1"/>
        </dgm:presLayoutVars>
      </dgm:prSet>
      <dgm:spPr/>
    </dgm:pt>
    <dgm:pt modelId="{F4653E7A-ACFB-4C79-85F4-AB2A11EE2ED6}" type="pres">
      <dgm:prSet presAssocID="{83F77B4B-46C5-4348-9E28-21F2FBBAA05E}" presName="circleA" presStyleLbl="node1" presStyleIdx="6" presStyleCnt="7"/>
      <dgm:spPr>
        <a:blipFill rotWithShape="0">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dgm:spPr>
    </dgm:pt>
    <dgm:pt modelId="{C5FC75E9-9D71-4575-AC33-053CF5058987}" type="pres">
      <dgm:prSet presAssocID="{83F77B4B-46C5-4348-9E28-21F2FBBAA05E}" presName="spaceA" presStyleCnt="0"/>
      <dgm:spPr/>
    </dgm:pt>
  </dgm:ptLst>
  <dgm:cxnLst>
    <dgm:cxn modelId="{63BF3903-8816-49C9-B838-F604C2B5EBAF}" srcId="{0911655E-F3E9-4D80-8B69-D6CF6FAB83AD}" destId="{9D19EACF-C80E-406E-8081-10063849CF36}" srcOrd="2" destOrd="0" parTransId="{DF4BFC04-0DA9-4E73-AFF1-F496C35C7E8E}" sibTransId="{1FC7E3E9-94E4-446B-A0FE-586663D9512F}"/>
    <dgm:cxn modelId="{AFB1A117-1B90-4991-95A9-5421F39B0FDE}" srcId="{0911655E-F3E9-4D80-8B69-D6CF6FAB83AD}" destId="{83F77B4B-46C5-4348-9E28-21F2FBBAA05E}" srcOrd="6" destOrd="0" parTransId="{BA862E4D-CDD6-4D69-A330-60B00C55B86C}" sibTransId="{3FCFD775-64A5-4ACE-9BD0-0763259D8B48}"/>
    <dgm:cxn modelId="{7C0E9B5D-A0DD-41A0-85C9-EB7B1FB91D30}" type="presOf" srcId="{0911655E-F3E9-4D80-8B69-D6CF6FAB83AD}" destId="{97C04AD9-623B-413A-8C1A-20D68581C446}" srcOrd="0" destOrd="0" presId="urn:microsoft.com/office/officeart/2005/8/layout/hProcess11"/>
    <dgm:cxn modelId="{4EE5BF5E-ED10-46AD-8BF8-6813C4592550}" type="presOf" srcId="{9D19EACF-C80E-406E-8081-10063849CF36}" destId="{3FD43725-E5C0-4534-B9E9-16F7E98AF3A4}" srcOrd="0" destOrd="0" presId="urn:microsoft.com/office/officeart/2005/8/layout/hProcess11"/>
    <dgm:cxn modelId="{E1E90B4A-1BE6-4EB7-9E4E-9FFE130E1728}" type="presOf" srcId="{83F77B4B-46C5-4348-9E28-21F2FBBAA05E}" destId="{E5F07E01-7387-41BD-842D-2BC46EE3E0A0}" srcOrd="0" destOrd="0" presId="urn:microsoft.com/office/officeart/2005/8/layout/hProcess11"/>
    <dgm:cxn modelId="{18620B4F-11BC-4101-AA5B-B9965018F7A7}" srcId="{0911655E-F3E9-4D80-8B69-D6CF6FAB83AD}" destId="{66566977-8F91-4803-873C-66423587547C}" srcOrd="3" destOrd="0" parTransId="{B0DD59E2-021A-4677-9CC5-429A16DBB4EF}" sibTransId="{26381FB2-6169-485F-88D2-32CEB080EECC}"/>
    <dgm:cxn modelId="{D7427F4F-145C-40CE-A51C-FEC711D1BDD5}" srcId="{0911655E-F3E9-4D80-8B69-D6CF6FAB83AD}" destId="{605ECE43-D5BE-4952-8C56-03E6376329A5}" srcOrd="0" destOrd="0" parTransId="{4979BB71-B88D-4B26-9248-5116E1E44969}" sibTransId="{B762FC08-8366-44E3-9B05-68CDC56A9508}"/>
    <dgm:cxn modelId="{09BBC352-AE28-4F37-ADA9-4C157362AADC}" type="presOf" srcId="{805756E7-C9EA-4971-8FFA-8ECDB5F55808}" destId="{B77B8FAD-4DBD-487A-9CD2-2FC575B11D80}" srcOrd="0" destOrd="0" presId="urn:microsoft.com/office/officeart/2005/8/layout/hProcess11"/>
    <dgm:cxn modelId="{A892697F-C5E6-4691-B309-E3039A4EFB59}" type="presOf" srcId="{605ECE43-D5BE-4952-8C56-03E6376329A5}" destId="{8CE4C6EB-6DED-4A3E-8A35-EA79E5E5A7C8}" srcOrd="0" destOrd="0" presId="urn:microsoft.com/office/officeart/2005/8/layout/hProcess11"/>
    <dgm:cxn modelId="{33F86C89-97E7-44CE-BB5C-FFBABE8678A2}" srcId="{0911655E-F3E9-4D80-8B69-D6CF6FAB83AD}" destId="{6E26F572-5920-4E54-8F8E-15B714F9BB4A}" srcOrd="5" destOrd="0" parTransId="{EE877DB5-9DF6-4F31-A23D-5E5E5C6E08BD}" sibTransId="{1DC1E7B5-26FC-4855-BE2A-22E2B9C7FCD1}"/>
    <dgm:cxn modelId="{A06F3CBC-C9FE-48A1-BB41-BFEECA272A96}" srcId="{0911655E-F3E9-4D80-8B69-D6CF6FAB83AD}" destId="{3775A2CA-BDAD-4817-93B7-8044133472EF}" srcOrd="4" destOrd="0" parTransId="{D45A79B3-F09B-4D50-91F5-69511559DE00}" sibTransId="{7557A5C3-2B05-45DB-A4EE-B0B236191F6C}"/>
    <dgm:cxn modelId="{D4A6C6CA-99B2-48DE-976B-9344C6C51939}" type="presOf" srcId="{66566977-8F91-4803-873C-66423587547C}" destId="{659C15EB-342D-4DCF-B25B-44982544BA22}" srcOrd="0" destOrd="0" presId="urn:microsoft.com/office/officeart/2005/8/layout/hProcess11"/>
    <dgm:cxn modelId="{69F030D1-ACAE-4F0D-B726-B46386D9C419}" type="presOf" srcId="{3775A2CA-BDAD-4817-93B7-8044133472EF}" destId="{502B0D57-4FA5-414E-922F-E5887AB9F3DB}" srcOrd="0" destOrd="0" presId="urn:microsoft.com/office/officeart/2005/8/layout/hProcess11"/>
    <dgm:cxn modelId="{97A88CE3-0F3D-4A22-A1CA-522FC0B0FEBD}" srcId="{0911655E-F3E9-4D80-8B69-D6CF6FAB83AD}" destId="{805756E7-C9EA-4971-8FFA-8ECDB5F55808}" srcOrd="1" destOrd="0" parTransId="{AD7CF5E0-B6D0-4692-9FD9-7E20F653CB02}" sibTransId="{3D510D3F-0CC3-4F63-BCCA-039B7B277DFC}"/>
    <dgm:cxn modelId="{4C49E7E7-E4D2-4FC8-9256-C8CA28F82E26}" type="presOf" srcId="{6E26F572-5920-4E54-8F8E-15B714F9BB4A}" destId="{2466DB14-396E-45B6-9384-A93B54E878C5}" srcOrd="0" destOrd="0" presId="urn:microsoft.com/office/officeart/2005/8/layout/hProcess11"/>
    <dgm:cxn modelId="{BEDBD36A-BA28-431B-9614-F482C0D73786}" type="presParOf" srcId="{97C04AD9-623B-413A-8C1A-20D68581C446}" destId="{B012E95A-D76E-4AC9-81B7-6ABA4703BC85}" srcOrd="0" destOrd="0" presId="urn:microsoft.com/office/officeart/2005/8/layout/hProcess11"/>
    <dgm:cxn modelId="{326852EC-3818-4676-94BC-19326440A477}" type="presParOf" srcId="{97C04AD9-623B-413A-8C1A-20D68581C446}" destId="{37B6F337-6905-4A8C-AE08-CE3CAA62B976}" srcOrd="1" destOrd="0" presId="urn:microsoft.com/office/officeart/2005/8/layout/hProcess11"/>
    <dgm:cxn modelId="{93EBEA42-5E39-44FC-B519-EDCCB66BA8A5}" type="presParOf" srcId="{37B6F337-6905-4A8C-AE08-CE3CAA62B976}" destId="{26696595-BFE5-4463-BE7B-7254ECA8372D}" srcOrd="0" destOrd="0" presId="urn:microsoft.com/office/officeart/2005/8/layout/hProcess11"/>
    <dgm:cxn modelId="{6C6CA180-274F-450D-A7E8-5F085C00A1F6}" type="presParOf" srcId="{26696595-BFE5-4463-BE7B-7254ECA8372D}" destId="{8CE4C6EB-6DED-4A3E-8A35-EA79E5E5A7C8}" srcOrd="0" destOrd="0" presId="urn:microsoft.com/office/officeart/2005/8/layout/hProcess11"/>
    <dgm:cxn modelId="{29972757-04F6-4A4F-9389-5C15C546A43C}" type="presParOf" srcId="{26696595-BFE5-4463-BE7B-7254ECA8372D}" destId="{93902BE0-A6AC-420D-BAB1-3647C0E49788}" srcOrd="1" destOrd="0" presId="urn:microsoft.com/office/officeart/2005/8/layout/hProcess11"/>
    <dgm:cxn modelId="{AA20EE80-0A27-493D-9330-57A3A76061A8}" type="presParOf" srcId="{26696595-BFE5-4463-BE7B-7254ECA8372D}" destId="{1446E6D0-B2C7-4392-8F91-4E89F9DB74DF}" srcOrd="2" destOrd="0" presId="urn:microsoft.com/office/officeart/2005/8/layout/hProcess11"/>
    <dgm:cxn modelId="{5029C433-7E38-4CED-97F7-97F38B86C8A6}" type="presParOf" srcId="{37B6F337-6905-4A8C-AE08-CE3CAA62B976}" destId="{4267CC85-EAE6-40E0-AA02-FF75F2A1C995}" srcOrd="1" destOrd="0" presId="urn:microsoft.com/office/officeart/2005/8/layout/hProcess11"/>
    <dgm:cxn modelId="{29B5AF75-4034-43C6-A3CD-DB7AB1097F53}" type="presParOf" srcId="{37B6F337-6905-4A8C-AE08-CE3CAA62B976}" destId="{ABDD78F0-EE6D-48D4-92C9-7289A892509C}" srcOrd="2" destOrd="0" presId="urn:microsoft.com/office/officeart/2005/8/layout/hProcess11"/>
    <dgm:cxn modelId="{F08D079A-AD1B-4C6B-BACA-E04C73F9D400}" type="presParOf" srcId="{ABDD78F0-EE6D-48D4-92C9-7289A892509C}" destId="{B77B8FAD-4DBD-487A-9CD2-2FC575B11D80}" srcOrd="0" destOrd="0" presId="urn:microsoft.com/office/officeart/2005/8/layout/hProcess11"/>
    <dgm:cxn modelId="{4A4AD184-A766-4257-971B-DE3F50A5F571}" type="presParOf" srcId="{ABDD78F0-EE6D-48D4-92C9-7289A892509C}" destId="{45B88C4B-2215-4547-AC18-05AC30B369C2}" srcOrd="1" destOrd="0" presId="urn:microsoft.com/office/officeart/2005/8/layout/hProcess11"/>
    <dgm:cxn modelId="{31CC4B45-B8DE-4CB8-A2BA-8D6ED244F26D}" type="presParOf" srcId="{ABDD78F0-EE6D-48D4-92C9-7289A892509C}" destId="{85D5875E-C241-42B6-886A-09ABC68BFE41}" srcOrd="2" destOrd="0" presId="urn:microsoft.com/office/officeart/2005/8/layout/hProcess11"/>
    <dgm:cxn modelId="{59FC1401-0286-42BA-90D1-31EA6BBF6501}" type="presParOf" srcId="{37B6F337-6905-4A8C-AE08-CE3CAA62B976}" destId="{73129714-7C8C-434E-8DAC-DAAA9E1FED05}" srcOrd="3" destOrd="0" presId="urn:microsoft.com/office/officeart/2005/8/layout/hProcess11"/>
    <dgm:cxn modelId="{02D65A77-A9AE-42F8-8E78-097CF3307CE7}" type="presParOf" srcId="{37B6F337-6905-4A8C-AE08-CE3CAA62B976}" destId="{430BB395-8647-4A2C-AAAF-EFF499A25E5B}" srcOrd="4" destOrd="0" presId="urn:microsoft.com/office/officeart/2005/8/layout/hProcess11"/>
    <dgm:cxn modelId="{A1E12028-15D1-4B2C-94EF-E7D05DB617BF}" type="presParOf" srcId="{430BB395-8647-4A2C-AAAF-EFF499A25E5B}" destId="{3FD43725-E5C0-4534-B9E9-16F7E98AF3A4}" srcOrd="0" destOrd="0" presId="urn:microsoft.com/office/officeart/2005/8/layout/hProcess11"/>
    <dgm:cxn modelId="{52FD1172-9667-4B8A-91C5-6B94570CBD76}" type="presParOf" srcId="{430BB395-8647-4A2C-AAAF-EFF499A25E5B}" destId="{BA6C876D-C8DF-40B5-ABB9-6FB213B48D84}" srcOrd="1" destOrd="0" presId="urn:microsoft.com/office/officeart/2005/8/layout/hProcess11"/>
    <dgm:cxn modelId="{2D427DAD-ACF5-4149-81D8-03308B414667}" type="presParOf" srcId="{430BB395-8647-4A2C-AAAF-EFF499A25E5B}" destId="{91070BB5-B547-4A20-BF7C-A25F2DDF6742}" srcOrd="2" destOrd="0" presId="urn:microsoft.com/office/officeart/2005/8/layout/hProcess11"/>
    <dgm:cxn modelId="{B0CACB24-573A-47D9-91B6-F9F94B5C14CB}" type="presParOf" srcId="{37B6F337-6905-4A8C-AE08-CE3CAA62B976}" destId="{5BD9E25E-8474-4CE8-8FEF-DF5137F78531}" srcOrd="5" destOrd="0" presId="urn:microsoft.com/office/officeart/2005/8/layout/hProcess11"/>
    <dgm:cxn modelId="{5E801627-4974-4386-A5FC-B4975B0CB920}" type="presParOf" srcId="{37B6F337-6905-4A8C-AE08-CE3CAA62B976}" destId="{142ECFD6-E862-4DD5-9121-84F327D59C4E}" srcOrd="6" destOrd="0" presId="urn:microsoft.com/office/officeart/2005/8/layout/hProcess11"/>
    <dgm:cxn modelId="{D62B6CEC-CDDD-4F9A-84AA-9F54D63FDC27}" type="presParOf" srcId="{142ECFD6-E862-4DD5-9121-84F327D59C4E}" destId="{659C15EB-342D-4DCF-B25B-44982544BA22}" srcOrd="0" destOrd="0" presId="urn:microsoft.com/office/officeart/2005/8/layout/hProcess11"/>
    <dgm:cxn modelId="{221FB395-5179-4702-BF5A-6AAEEA56FA41}" type="presParOf" srcId="{142ECFD6-E862-4DD5-9121-84F327D59C4E}" destId="{4F15DC19-F410-4461-BD51-527F8EEBD257}" srcOrd="1" destOrd="0" presId="urn:microsoft.com/office/officeart/2005/8/layout/hProcess11"/>
    <dgm:cxn modelId="{C1BCEE92-4202-4AA7-AEDE-8ED7C711EF5A}" type="presParOf" srcId="{142ECFD6-E862-4DD5-9121-84F327D59C4E}" destId="{7B2FF653-4784-44F4-8FBA-9AC2F68B1E37}" srcOrd="2" destOrd="0" presId="urn:microsoft.com/office/officeart/2005/8/layout/hProcess11"/>
    <dgm:cxn modelId="{767EAB65-9A25-4EDF-97FF-9E87CB97E66E}" type="presParOf" srcId="{37B6F337-6905-4A8C-AE08-CE3CAA62B976}" destId="{6449A76D-537D-42FD-9884-E51D136CF940}" srcOrd="7" destOrd="0" presId="urn:microsoft.com/office/officeart/2005/8/layout/hProcess11"/>
    <dgm:cxn modelId="{0BF77D72-162A-4AD2-8F22-C030C92DE599}" type="presParOf" srcId="{37B6F337-6905-4A8C-AE08-CE3CAA62B976}" destId="{8B0360DC-A8F2-4B01-A9B3-6862D0976DA4}" srcOrd="8" destOrd="0" presId="urn:microsoft.com/office/officeart/2005/8/layout/hProcess11"/>
    <dgm:cxn modelId="{5EEE5211-7CEE-4011-ABE7-FB63ACC97E4E}" type="presParOf" srcId="{8B0360DC-A8F2-4B01-A9B3-6862D0976DA4}" destId="{502B0D57-4FA5-414E-922F-E5887AB9F3DB}" srcOrd="0" destOrd="0" presId="urn:microsoft.com/office/officeart/2005/8/layout/hProcess11"/>
    <dgm:cxn modelId="{3926D2E8-A51B-4B52-AAB7-A1F6F5EE894A}" type="presParOf" srcId="{8B0360DC-A8F2-4B01-A9B3-6862D0976DA4}" destId="{117B3737-7D5F-4AAF-ABF3-8F9E67E4C4D6}" srcOrd="1" destOrd="0" presId="urn:microsoft.com/office/officeart/2005/8/layout/hProcess11"/>
    <dgm:cxn modelId="{731FA3E8-65DD-4E0B-BA8D-3F7B3C86F759}" type="presParOf" srcId="{8B0360DC-A8F2-4B01-A9B3-6862D0976DA4}" destId="{F3B2901E-7511-41D5-BC92-FE352DE013BA}" srcOrd="2" destOrd="0" presId="urn:microsoft.com/office/officeart/2005/8/layout/hProcess11"/>
    <dgm:cxn modelId="{43CDECED-2DA4-403A-AEED-610A56CF12AD}" type="presParOf" srcId="{37B6F337-6905-4A8C-AE08-CE3CAA62B976}" destId="{CECC4CCD-3178-4960-AFB8-E314CFCEC365}" srcOrd="9" destOrd="0" presId="urn:microsoft.com/office/officeart/2005/8/layout/hProcess11"/>
    <dgm:cxn modelId="{06E0E406-004C-4F49-A47C-9220409A8F24}" type="presParOf" srcId="{37B6F337-6905-4A8C-AE08-CE3CAA62B976}" destId="{56C4B4F2-72A5-4E3A-AC3C-9B056910864A}" srcOrd="10" destOrd="0" presId="urn:microsoft.com/office/officeart/2005/8/layout/hProcess11"/>
    <dgm:cxn modelId="{9490A97B-BFFE-4E7D-887C-2279E8FB4860}" type="presParOf" srcId="{56C4B4F2-72A5-4E3A-AC3C-9B056910864A}" destId="{2466DB14-396E-45B6-9384-A93B54E878C5}" srcOrd="0" destOrd="0" presId="urn:microsoft.com/office/officeart/2005/8/layout/hProcess11"/>
    <dgm:cxn modelId="{3A39F80E-3D1D-4211-95D3-EEB8213D5738}" type="presParOf" srcId="{56C4B4F2-72A5-4E3A-AC3C-9B056910864A}" destId="{2C6DA20A-5589-47A5-80F3-EBC31B7D937D}" srcOrd="1" destOrd="0" presId="urn:microsoft.com/office/officeart/2005/8/layout/hProcess11"/>
    <dgm:cxn modelId="{381252A9-B048-416E-AE07-748F59486D60}" type="presParOf" srcId="{56C4B4F2-72A5-4E3A-AC3C-9B056910864A}" destId="{AAA00E75-AC49-4D12-8D24-9918F551E11A}" srcOrd="2" destOrd="0" presId="urn:microsoft.com/office/officeart/2005/8/layout/hProcess11"/>
    <dgm:cxn modelId="{B991193E-B462-4B41-B685-E14E98AE0177}" type="presParOf" srcId="{37B6F337-6905-4A8C-AE08-CE3CAA62B976}" destId="{2C31F1BC-7156-4601-9733-AC5C7031F8F8}" srcOrd="11" destOrd="0" presId="urn:microsoft.com/office/officeart/2005/8/layout/hProcess11"/>
    <dgm:cxn modelId="{35AD789F-8C1B-4CB0-910C-9CD3050EE3BF}" type="presParOf" srcId="{37B6F337-6905-4A8C-AE08-CE3CAA62B976}" destId="{44164D41-D8C0-480F-9F66-116DECE75F7E}" srcOrd="12" destOrd="0" presId="urn:microsoft.com/office/officeart/2005/8/layout/hProcess11"/>
    <dgm:cxn modelId="{0FD5D10E-6B23-4CF1-BC2D-A9A8D3D33A2E}" type="presParOf" srcId="{44164D41-D8C0-480F-9F66-116DECE75F7E}" destId="{E5F07E01-7387-41BD-842D-2BC46EE3E0A0}" srcOrd="0" destOrd="0" presId="urn:microsoft.com/office/officeart/2005/8/layout/hProcess11"/>
    <dgm:cxn modelId="{B71DB11D-1158-48CF-9839-B0549EEAD3DC}" type="presParOf" srcId="{44164D41-D8C0-480F-9F66-116DECE75F7E}" destId="{F4653E7A-ACFB-4C79-85F4-AB2A11EE2ED6}" srcOrd="1" destOrd="0" presId="urn:microsoft.com/office/officeart/2005/8/layout/hProcess11"/>
    <dgm:cxn modelId="{EBB0DAA8-1DBB-4807-BA85-D34C27557345}" type="presParOf" srcId="{44164D41-D8C0-480F-9F66-116DECE75F7E}" destId="{C5FC75E9-9D71-4575-AC33-053CF5058987}" srcOrd="2" destOrd="0" presId="urn:microsoft.com/office/officeart/2005/8/layout/hProcess11"/>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FCF58D5-3B35-476A-995F-5EA550047675}" type="doc">
      <dgm:prSet loTypeId="urn:microsoft.com/office/officeart/2005/8/layout/chevron1" loCatId="process" qsTypeId="urn:microsoft.com/office/officeart/2005/8/quickstyle/simple1" qsCatId="simple" csTypeId="urn:microsoft.com/office/officeart/2005/8/colors/accent2_1" csCatId="accent2" phldr="1"/>
      <dgm:spPr/>
    </dgm:pt>
    <dgm:pt modelId="{BAC70170-7BAE-41B8-ADD2-E4BA334F2971}">
      <dgm:prSet phldrT="[Texto]" custT="1"/>
      <dgm:spPr/>
      <dgm:t>
        <a:bodyPr/>
        <a:lstStyle/>
        <a:p>
          <a:r>
            <a:rPr lang="es-CO" sz="700" dirty="0"/>
            <a:t>HOGAR-INSTITUCIONAL</a:t>
          </a:r>
        </a:p>
      </dgm:t>
    </dgm:pt>
    <dgm:pt modelId="{7A5D76DB-D1B0-48FE-A45D-A462A51B5A04}" type="parTrans" cxnId="{EDE0C85D-6BD5-4642-BE65-3ED9D1D71C2D}">
      <dgm:prSet/>
      <dgm:spPr/>
      <dgm:t>
        <a:bodyPr/>
        <a:lstStyle/>
        <a:p>
          <a:endParaRPr lang="es-CO" sz="900"/>
        </a:p>
      </dgm:t>
    </dgm:pt>
    <dgm:pt modelId="{BDEEA865-4D87-4181-B449-5E028DF2A1BA}" type="sibTrans" cxnId="{EDE0C85D-6BD5-4642-BE65-3ED9D1D71C2D}">
      <dgm:prSet/>
      <dgm:spPr/>
      <dgm:t>
        <a:bodyPr/>
        <a:lstStyle/>
        <a:p>
          <a:endParaRPr lang="es-CO" sz="900"/>
        </a:p>
      </dgm:t>
    </dgm:pt>
    <dgm:pt modelId="{242ED18A-8A94-4B0A-BF56-8DFC2F0127D2}">
      <dgm:prSet phldrT="[Texto]" custT="1"/>
      <dgm:spPr/>
      <dgm:t>
        <a:bodyPr/>
        <a:lstStyle/>
        <a:p>
          <a:r>
            <a:rPr lang="es-CO" sz="700" dirty="0"/>
            <a:t>ESCOLAR</a:t>
          </a:r>
        </a:p>
      </dgm:t>
    </dgm:pt>
    <dgm:pt modelId="{5B7428D3-13E3-45DC-B761-083269A8CF5E}" type="parTrans" cxnId="{5AF95B4A-88AA-41FE-84C9-238EC9E5A084}">
      <dgm:prSet/>
      <dgm:spPr/>
      <dgm:t>
        <a:bodyPr/>
        <a:lstStyle/>
        <a:p>
          <a:endParaRPr lang="es-CO" sz="900"/>
        </a:p>
      </dgm:t>
    </dgm:pt>
    <dgm:pt modelId="{A0EAD04D-209C-47B9-BC81-7AABA69A6F73}" type="sibTrans" cxnId="{5AF95B4A-88AA-41FE-84C9-238EC9E5A084}">
      <dgm:prSet/>
      <dgm:spPr/>
      <dgm:t>
        <a:bodyPr/>
        <a:lstStyle/>
        <a:p>
          <a:endParaRPr lang="es-CO" sz="900"/>
        </a:p>
      </dgm:t>
    </dgm:pt>
    <dgm:pt modelId="{0DDBAF51-A593-4F38-AD55-A15A28A6AC8C}">
      <dgm:prSet phldrT="[Texto]" custT="1"/>
      <dgm:spPr/>
      <dgm:t>
        <a:bodyPr/>
        <a:lstStyle/>
        <a:p>
          <a:r>
            <a:rPr lang="es-CO" sz="700" dirty="0"/>
            <a:t>LABORAL</a:t>
          </a:r>
        </a:p>
      </dgm:t>
    </dgm:pt>
    <dgm:pt modelId="{4F24870C-36ED-489A-8B7A-4F43D1AEB240}" type="parTrans" cxnId="{64FA3C81-C77A-4C57-8C57-DE8FA16B5AE0}">
      <dgm:prSet/>
      <dgm:spPr/>
      <dgm:t>
        <a:bodyPr/>
        <a:lstStyle/>
        <a:p>
          <a:endParaRPr lang="es-CO" sz="900"/>
        </a:p>
      </dgm:t>
    </dgm:pt>
    <dgm:pt modelId="{21BA7908-689F-4154-A540-50524E58A9FB}" type="sibTrans" cxnId="{64FA3C81-C77A-4C57-8C57-DE8FA16B5AE0}">
      <dgm:prSet/>
      <dgm:spPr/>
      <dgm:t>
        <a:bodyPr/>
        <a:lstStyle/>
        <a:p>
          <a:endParaRPr lang="es-CO" sz="900"/>
        </a:p>
      </dgm:t>
    </dgm:pt>
    <dgm:pt modelId="{DD6F18F0-C71C-4A00-8A79-00E28E201C49}">
      <dgm:prSet phldrT="[Texto]" custT="1"/>
      <dgm:spPr/>
      <dgm:t>
        <a:bodyPr/>
        <a:lstStyle/>
        <a:p>
          <a:r>
            <a:rPr lang="es-CO" sz="700"/>
            <a:t>COMUNITARIO</a:t>
          </a:r>
          <a:endParaRPr lang="es-CO" sz="700" dirty="0"/>
        </a:p>
      </dgm:t>
    </dgm:pt>
    <dgm:pt modelId="{D37497AB-1081-433C-9141-492CD958E41F}" type="parTrans" cxnId="{6EDC956E-9EF1-4C1A-B01E-9C76C5578E29}">
      <dgm:prSet/>
      <dgm:spPr/>
      <dgm:t>
        <a:bodyPr/>
        <a:lstStyle/>
        <a:p>
          <a:endParaRPr lang="es-CO" sz="900"/>
        </a:p>
      </dgm:t>
    </dgm:pt>
    <dgm:pt modelId="{6D2452FB-17A6-49DE-99AE-F39267FAE566}" type="sibTrans" cxnId="{6EDC956E-9EF1-4C1A-B01E-9C76C5578E29}">
      <dgm:prSet/>
      <dgm:spPr/>
      <dgm:t>
        <a:bodyPr/>
        <a:lstStyle/>
        <a:p>
          <a:endParaRPr lang="es-CO" sz="900"/>
        </a:p>
      </dgm:t>
    </dgm:pt>
    <dgm:pt modelId="{476A458B-1355-435E-85D1-25C6D84CAB72}" type="pres">
      <dgm:prSet presAssocID="{AFCF58D5-3B35-476A-995F-5EA550047675}" presName="Name0" presStyleCnt="0">
        <dgm:presLayoutVars>
          <dgm:dir/>
          <dgm:animLvl val="lvl"/>
          <dgm:resizeHandles val="exact"/>
        </dgm:presLayoutVars>
      </dgm:prSet>
      <dgm:spPr/>
    </dgm:pt>
    <dgm:pt modelId="{C90178F8-2B30-4AC3-8F48-5FFD089F46EE}" type="pres">
      <dgm:prSet presAssocID="{BAC70170-7BAE-41B8-ADD2-E4BA334F2971}" presName="parTxOnly" presStyleLbl="node1" presStyleIdx="0" presStyleCnt="4">
        <dgm:presLayoutVars>
          <dgm:chMax val="0"/>
          <dgm:chPref val="0"/>
          <dgm:bulletEnabled val="1"/>
        </dgm:presLayoutVars>
      </dgm:prSet>
      <dgm:spPr/>
    </dgm:pt>
    <dgm:pt modelId="{DFB92E67-1212-4C56-914F-92FAFBF4B5F7}" type="pres">
      <dgm:prSet presAssocID="{BDEEA865-4D87-4181-B449-5E028DF2A1BA}" presName="parTxOnlySpace" presStyleCnt="0"/>
      <dgm:spPr/>
    </dgm:pt>
    <dgm:pt modelId="{7810DA8C-A2F9-41B7-BD36-5AD10331CC13}" type="pres">
      <dgm:prSet presAssocID="{242ED18A-8A94-4B0A-BF56-8DFC2F0127D2}" presName="parTxOnly" presStyleLbl="node1" presStyleIdx="1" presStyleCnt="4">
        <dgm:presLayoutVars>
          <dgm:chMax val="0"/>
          <dgm:chPref val="0"/>
          <dgm:bulletEnabled val="1"/>
        </dgm:presLayoutVars>
      </dgm:prSet>
      <dgm:spPr/>
    </dgm:pt>
    <dgm:pt modelId="{1C69B5DB-BB0C-437A-A64C-0A9CCED00CA4}" type="pres">
      <dgm:prSet presAssocID="{A0EAD04D-209C-47B9-BC81-7AABA69A6F73}" presName="parTxOnlySpace" presStyleCnt="0"/>
      <dgm:spPr/>
    </dgm:pt>
    <dgm:pt modelId="{A024174C-D227-4021-94FA-7ADE14DD5B44}" type="pres">
      <dgm:prSet presAssocID="{0DDBAF51-A593-4F38-AD55-A15A28A6AC8C}" presName="parTxOnly" presStyleLbl="node1" presStyleIdx="2" presStyleCnt="4">
        <dgm:presLayoutVars>
          <dgm:chMax val="0"/>
          <dgm:chPref val="0"/>
          <dgm:bulletEnabled val="1"/>
        </dgm:presLayoutVars>
      </dgm:prSet>
      <dgm:spPr/>
    </dgm:pt>
    <dgm:pt modelId="{B9B6EE7A-0558-40FB-82C6-8B5BB1D1B8A2}" type="pres">
      <dgm:prSet presAssocID="{21BA7908-689F-4154-A540-50524E58A9FB}" presName="parTxOnlySpace" presStyleCnt="0"/>
      <dgm:spPr/>
    </dgm:pt>
    <dgm:pt modelId="{B71FE367-EE81-4B61-A4E6-6D316BC130B2}" type="pres">
      <dgm:prSet presAssocID="{DD6F18F0-C71C-4A00-8A79-00E28E201C49}" presName="parTxOnly" presStyleLbl="node1" presStyleIdx="3" presStyleCnt="4">
        <dgm:presLayoutVars>
          <dgm:chMax val="0"/>
          <dgm:chPref val="0"/>
          <dgm:bulletEnabled val="1"/>
        </dgm:presLayoutVars>
      </dgm:prSet>
      <dgm:spPr/>
    </dgm:pt>
  </dgm:ptLst>
  <dgm:cxnLst>
    <dgm:cxn modelId="{5B552306-083F-4E63-A90F-40F6CDF53184}" type="presOf" srcId="{242ED18A-8A94-4B0A-BF56-8DFC2F0127D2}" destId="{7810DA8C-A2F9-41B7-BD36-5AD10331CC13}" srcOrd="0" destOrd="0" presId="urn:microsoft.com/office/officeart/2005/8/layout/chevron1"/>
    <dgm:cxn modelId="{88DC7816-D762-4757-9FDF-5DB21AA1F9FC}" type="presOf" srcId="{0DDBAF51-A593-4F38-AD55-A15A28A6AC8C}" destId="{A024174C-D227-4021-94FA-7ADE14DD5B44}" srcOrd="0" destOrd="0" presId="urn:microsoft.com/office/officeart/2005/8/layout/chevron1"/>
    <dgm:cxn modelId="{EDE0C85D-6BD5-4642-BE65-3ED9D1D71C2D}" srcId="{AFCF58D5-3B35-476A-995F-5EA550047675}" destId="{BAC70170-7BAE-41B8-ADD2-E4BA334F2971}" srcOrd="0" destOrd="0" parTransId="{7A5D76DB-D1B0-48FE-A45D-A462A51B5A04}" sibTransId="{BDEEA865-4D87-4181-B449-5E028DF2A1BA}"/>
    <dgm:cxn modelId="{BD6F7A41-2EB3-4F73-9CFF-A7802914F416}" type="presOf" srcId="{BAC70170-7BAE-41B8-ADD2-E4BA334F2971}" destId="{C90178F8-2B30-4AC3-8F48-5FFD089F46EE}" srcOrd="0" destOrd="0" presId="urn:microsoft.com/office/officeart/2005/8/layout/chevron1"/>
    <dgm:cxn modelId="{5AF95B4A-88AA-41FE-84C9-238EC9E5A084}" srcId="{AFCF58D5-3B35-476A-995F-5EA550047675}" destId="{242ED18A-8A94-4B0A-BF56-8DFC2F0127D2}" srcOrd="1" destOrd="0" parTransId="{5B7428D3-13E3-45DC-B761-083269A8CF5E}" sibTransId="{A0EAD04D-209C-47B9-BC81-7AABA69A6F73}"/>
    <dgm:cxn modelId="{6EDC956E-9EF1-4C1A-B01E-9C76C5578E29}" srcId="{AFCF58D5-3B35-476A-995F-5EA550047675}" destId="{DD6F18F0-C71C-4A00-8A79-00E28E201C49}" srcOrd="3" destOrd="0" parTransId="{D37497AB-1081-433C-9141-492CD958E41F}" sibTransId="{6D2452FB-17A6-49DE-99AE-F39267FAE566}"/>
    <dgm:cxn modelId="{64FA3C81-C77A-4C57-8C57-DE8FA16B5AE0}" srcId="{AFCF58D5-3B35-476A-995F-5EA550047675}" destId="{0DDBAF51-A593-4F38-AD55-A15A28A6AC8C}" srcOrd="2" destOrd="0" parTransId="{4F24870C-36ED-489A-8B7A-4F43D1AEB240}" sibTransId="{21BA7908-689F-4154-A540-50524E58A9FB}"/>
    <dgm:cxn modelId="{980EBEB1-9746-4E8F-8E0C-49161F65311B}" type="presOf" srcId="{AFCF58D5-3B35-476A-995F-5EA550047675}" destId="{476A458B-1355-435E-85D1-25C6D84CAB72}" srcOrd="0" destOrd="0" presId="urn:microsoft.com/office/officeart/2005/8/layout/chevron1"/>
    <dgm:cxn modelId="{D684B1FC-A28F-463E-B284-620401FBBD8F}" type="presOf" srcId="{DD6F18F0-C71C-4A00-8A79-00E28E201C49}" destId="{B71FE367-EE81-4B61-A4E6-6D316BC130B2}" srcOrd="0" destOrd="0" presId="urn:microsoft.com/office/officeart/2005/8/layout/chevron1"/>
    <dgm:cxn modelId="{BC77B666-D635-4D99-AF85-E433A2105B0D}" type="presParOf" srcId="{476A458B-1355-435E-85D1-25C6D84CAB72}" destId="{C90178F8-2B30-4AC3-8F48-5FFD089F46EE}" srcOrd="0" destOrd="0" presId="urn:microsoft.com/office/officeart/2005/8/layout/chevron1"/>
    <dgm:cxn modelId="{19CC53A1-4867-4ADB-AD0C-B50AFC4D95AE}" type="presParOf" srcId="{476A458B-1355-435E-85D1-25C6D84CAB72}" destId="{DFB92E67-1212-4C56-914F-92FAFBF4B5F7}" srcOrd="1" destOrd="0" presId="urn:microsoft.com/office/officeart/2005/8/layout/chevron1"/>
    <dgm:cxn modelId="{213DEC14-ECEB-4855-B308-E6F1C879170C}" type="presParOf" srcId="{476A458B-1355-435E-85D1-25C6D84CAB72}" destId="{7810DA8C-A2F9-41B7-BD36-5AD10331CC13}" srcOrd="2" destOrd="0" presId="urn:microsoft.com/office/officeart/2005/8/layout/chevron1"/>
    <dgm:cxn modelId="{370A5B76-7AF2-4E2A-9977-0327E2935A07}" type="presParOf" srcId="{476A458B-1355-435E-85D1-25C6D84CAB72}" destId="{1C69B5DB-BB0C-437A-A64C-0A9CCED00CA4}" srcOrd="3" destOrd="0" presId="urn:microsoft.com/office/officeart/2005/8/layout/chevron1"/>
    <dgm:cxn modelId="{18941D6C-1B1D-4FCA-AF1C-FA7B9FCD021A}" type="presParOf" srcId="{476A458B-1355-435E-85D1-25C6D84CAB72}" destId="{A024174C-D227-4021-94FA-7ADE14DD5B44}" srcOrd="4" destOrd="0" presId="urn:microsoft.com/office/officeart/2005/8/layout/chevron1"/>
    <dgm:cxn modelId="{84C506D0-8A54-4584-9731-64FC1CE0EBDD}" type="presParOf" srcId="{476A458B-1355-435E-85D1-25C6D84CAB72}" destId="{B9B6EE7A-0558-40FB-82C6-8B5BB1D1B8A2}" srcOrd="5" destOrd="0" presId="urn:microsoft.com/office/officeart/2005/8/layout/chevron1"/>
    <dgm:cxn modelId="{DCCC3602-1450-459C-9A85-EF57E56B18B8}" type="presParOf" srcId="{476A458B-1355-435E-85D1-25C6D84CAB72}" destId="{B71FE367-EE81-4B61-A4E6-6D316BC130B2}" srcOrd="6" destOrd="0" presId="urn:microsoft.com/office/officeart/2005/8/layout/chevron1"/>
  </dgm:cxnLst>
  <dgm:bg/>
  <dgm:whole/>
  <dgm:extLst>
    <a:ext uri="http://schemas.microsoft.com/office/drawing/2008/diagram">
      <dsp:dataModelExt xmlns:dsp="http://schemas.microsoft.com/office/drawing/2008/diagram" relId="rId2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478F0E-594A-4295-8C99-BC17C1EE7F83}" type="doc">
      <dgm:prSet loTypeId="urn:microsoft.com/office/officeart/2008/layout/NameandTitleOrganizationalChart" loCatId="hierarchy" qsTypeId="urn:microsoft.com/office/officeart/2005/8/quickstyle/simple1" qsCatId="simple" csTypeId="urn:microsoft.com/office/officeart/2005/8/colors/accent1_2" csCatId="accent1" phldr="1"/>
      <dgm:spPr/>
      <dgm:t>
        <a:bodyPr/>
        <a:lstStyle/>
        <a:p>
          <a:endParaRPr lang="es-CO"/>
        </a:p>
      </dgm:t>
    </dgm:pt>
    <dgm:pt modelId="{2A7047B7-F98F-4F51-B8F4-2EF13F384A03}">
      <dgm:prSet phldrT="[Texto]"/>
      <dgm:spPr>
        <a:solidFill>
          <a:schemeClr val="accent2"/>
        </a:solidFill>
        <a:ln>
          <a:solidFill>
            <a:schemeClr val="accent2"/>
          </a:solidFill>
        </a:ln>
      </dgm:spPr>
      <dgm:t>
        <a:bodyPr/>
        <a:lstStyle/>
        <a:p>
          <a:r>
            <a:rPr lang="es-MX" dirty="0">
              <a:solidFill>
                <a:schemeClr val="bg1"/>
              </a:solidFill>
            </a:rPr>
            <a:t>SISTEMA GENERAL DE SEGURIDAD SOCIAL EN SALUD</a:t>
          </a:r>
          <a:endParaRPr lang="es-CO" dirty="0">
            <a:solidFill>
              <a:schemeClr val="bg1"/>
            </a:solidFill>
          </a:endParaRPr>
        </a:p>
      </dgm:t>
    </dgm:pt>
    <dgm:pt modelId="{3F3BDC7C-2FB4-41AE-B6E4-AF0FA239E2E8}" type="parTrans" cxnId="{2A0B05F0-56C2-4D68-9243-9633C3BF6376}">
      <dgm:prSet/>
      <dgm:spPr/>
      <dgm:t>
        <a:bodyPr/>
        <a:lstStyle/>
        <a:p>
          <a:endParaRPr lang="es-CO"/>
        </a:p>
      </dgm:t>
    </dgm:pt>
    <dgm:pt modelId="{08FECA41-C0A0-49AE-A30B-9D260B69B87D}" type="sibTrans" cxnId="{2A0B05F0-56C2-4D68-9243-9633C3BF6376}">
      <dgm:prSet custT="1"/>
      <dgm:spPr/>
      <dgm:t>
        <a:bodyPr/>
        <a:lstStyle/>
        <a:p>
          <a:r>
            <a:rPr lang="es-MX" sz="1200" dirty="0"/>
            <a:t>LEY 100 DE 1993</a:t>
          </a:r>
          <a:endParaRPr lang="es-CO" sz="1200" dirty="0"/>
        </a:p>
      </dgm:t>
    </dgm:pt>
    <dgm:pt modelId="{4F9E7F56-677B-41F3-BBC8-4322AC41899B}" type="asst">
      <dgm:prSet phldrT="[Texto]"/>
      <dgm:spPr>
        <a:solidFill>
          <a:schemeClr val="accent2"/>
        </a:solidFill>
      </dgm:spPr>
      <dgm:t>
        <a:bodyPr/>
        <a:lstStyle/>
        <a:p>
          <a:r>
            <a:rPr lang="es-MX" dirty="0">
              <a:solidFill>
                <a:schemeClr val="bg1"/>
              </a:solidFill>
            </a:rPr>
            <a:t>LEY 715 DE 2001</a:t>
          </a:r>
          <a:endParaRPr lang="es-CO" dirty="0">
            <a:solidFill>
              <a:schemeClr val="bg1"/>
            </a:solidFill>
          </a:endParaRPr>
        </a:p>
      </dgm:t>
    </dgm:pt>
    <dgm:pt modelId="{E3BF8320-1AE9-4B4F-A885-3A6E9F39CF32}" type="parTrans" cxnId="{34158527-49A0-486B-B650-CA73514B0143}">
      <dgm:prSet/>
      <dgm:spPr/>
      <dgm:t>
        <a:bodyPr/>
        <a:lstStyle/>
        <a:p>
          <a:endParaRPr lang="es-CO"/>
        </a:p>
      </dgm:t>
    </dgm:pt>
    <dgm:pt modelId="{3882AE93-ED65-41CB-B78C-F8DB1831829A}" type="sibTrans" cxnId="{34158527-49A0-486B-B650-CA73514B0143}">
      <dgm:prSet custT="1"/>
      <dgm:spPr/>
      <dgm:t>
        <a:bodyPr/>
        <a:lstStyle/>
        <a:p>
          <a:r>
            <a:rPr lang="es-MX" sz="1200" dirty="0"/>
            <a:t>COMPETENCIAS</a:t>
          </a:r>
          <a:endParaRPr lang="es-CO" sz="1200" dirty="0"/>
        </a:p>
      </dgm:t>
    </dgm:pt>
    <dgm:pt modelId="{628E5534-4A86-473C-A729-567596E2B3FA}">
      <dgm:prSet phldrT="[Texto]"/>
      <dgm:spPr>
        <a:solidFill>
          <a:schemeClr val="accent2"/>
        </a:solidFill>
      </dgm:spPr>
      <dgm:t>
        <a:bodyPr/>
        <a:lstStyle/>
        <a:p>
          <a:r>
            <a:rPr lang="es-MX" dirty="0">
              <a:solidFill>
                <a:schemeClr val="bg1"/>
              </a:solidFill>
            </a:rPr>
            <a:t>Res 3280 de 2018 </a:t>
          </a:r>
        </a:p>
        <a:p>
          <a:r>
            <a:rPr lang="es-MX" dirty="0">
              <a:solidFill>
                <a:schemeClr val="bg1"/>
              </a:solidFill>
            </a:rPr>
            <a:t>Res 295 de 2023</a:t>
          </a:r>
          <a:endParaRPr lang="es-CO" dirty="0">
            <a:solidFill>
              <a:schemeClr val="bg1"/>
            </a:solidFill>
          </a:endParaRPr>
        </a:p>
      </dgm:t>
    </dgm:pt>
    <dgm:pt modelId="{7CC95F08-66B4-4293-B911-662E32B05747}" type="parTrans" cxnId="{008DE6EF-30AD-4266-B3D4-47FBF03AA349}">
      <dgm:prSet/>
      <dgm:spPr/>
      <dgm:t>
        <a:bodyPr/>
        <a:lstStyle/>
        <a:p>
          <a:endParaRPr lang="es-CO"/>
        </a:p>
      </dgm:t>
    </dgm:pt>
    <dgm:pt modelId="{A70ACAA6-FD92-4286-90EB-D07396D69467}" type="sibTrans" cxnId="{008DE6EF-30AD-4266-B3D4-47FBF03AA349}">
      <dgm:prSet custT="1"/>
      <dgm:spPr/>
      <dgm:t>
        <a:bodyPr/>
        <a:lstStyle/>
        <a:p>
          <a:r>
            <a:rPr lang="es-MX" sz="1200" b="0" u="none" dirty="0">
              <a:effectLst/>
            </a:rPr>
            <a:t>PIC</a:t>
          </a:r>
          <a:endParaRPr lang="es-CO" sz="1200" b="0" u="none" dirty="0">
            <a:effectLst/>
          </a:endParaRPr>
        </a:p>
      </dgm:t>
    </dgm:pt>
    <dgm:pt modelId="{257B7959-CE18-4FAE-8CEE-3817319580D0}">
      <dgm:prSet phldrT="[Texto]"/>
      <dgm:spPr>
        <a:solidFill>
          <a:schemeClr val="accent2"/>
        </a:solidFill>
      </dgm:spPr>
      <dgm:t>
        <a:bodyPr/>
        <a:lstStyle/>
        <a:p>
          <a:r>
            <a:rPr lang="es-MX" dirty="0">
              <a:solidFill>
                <a:schemeClr val="bg1"/>
              </a:solidFill>
            </a:rPr>
            <a:t>PLAN DECENAL DE SALUD PÚBLICA </a:t>
          </a:r>
          <a:endParaRPr lang="es-CO" dirty="0">
            <a:solidFill>
              <a:schemeClr val="bg1"/>
            </a:solidFill>
          </a:endParaRPr>
        </a:p>
      </dgm:t>
    </dgm:pt>
    <dgm:pt modelId="{B3F3A451-D77C-4E77-97AE-4B33060F5925}" type="parTrans" cxnId="{3D3A8537-3C0D-4BC0-BF50-60FF2CE45365}">
      <dgm:prSet/>
      <dgm:spPr/>
      <dgm:t>
        <a:bodyPr/>
        <a:lstStyle/>
        <a:p>
          <a:endParaRPr lang="es-CO"/>
        </a:p>
      </dgm:t>
    </dgm:pt>
    <dgm:pt modelId="{9B5B0D93-9F84-4A38-B9AD-A43C82E120C7}" type="sibTrans" cxnId="{3D3A8537-3C0D-4BC0-BF50-60FF2CE45365}">
      <dgm:prSet custT="1"/>
      <dgm:spPr/>
      <dgm:t>
        <a:bodyPr/>
        <a:lstStyle/>
        <a:p>
          <a:r>
            <a:rPr lang="es-MX" sz="1200" dirty="0"/>
            <a:t>Res. 2367/2023</a:t>
          </a:r>
          <a:endParaRPr lang="es-CO" sz="1200" dirty="0"/>
        </a:p>
      </dgm:t>
    </dgm:pt>
    <dgm:pt modelId="{AA921C53-FE0F-435B-9FE6-7330F3011824}">
      <dgm:prSet phldrT="[Texto]"/>
      <dgm:spPr>
        <a:solidFill>
          <a:schemeClr val="accent2"/>
        </a:solidFill>
      </dgm:spPr>
      <dgm:t>
        <a:bodyPr/>
        <a:lstStyle/>
        <a:p>
          <a:r>
            <a:rPr lang="es-MX" dirty="0">
              <a:solidFill>
                <a:schemeClr val="bg1"/>
              </a:solidFill>
            </a:rPr>
            <a:t>Lineamientos EBS</a:t>
          </a:r>
          <a:endParaRPr lang="es-CO" dirty="0">
            <a:solidFill>
              <a:schemeClr val="bg1"/>
            </a:solidFill>
          </a:endParaRPr>
        </a:p>
      </dgm:t>
    </dgm:pt>
    <dgm:pt modelId="{03686491-223B-4D32-A719-167D9A147089}" type="parTrans" cxnId="{21551A6C-5848-4E09-8EC0-9B8FD76251AF}">
      <dgm:prSet/>
      <dgm:spPr/>
      <dgm:t>
        <a:bodyPr/>
        <a:lstStyle/>
        <a:p>
          <a:endParaRPr lang="es-CO"/>
        </a:p>
      </dgm:t>
    </dgm:pt>
    <dgm:pt modelId="{D867CC65-22EC-40DE-B2CC-A28E25291168}" type="sibTrans" cxnId="{21551A6C-5848-4E09-8EC0-9B8FD76251AF}">
      <dgm:prSet/>
      <dgm:spPr/>
      <dgm:t>
        <a:bodyPr/>
        <a:lstStyle/>
        <a:p>
          <a:r>
            <a:rPr lang="es-MX" dirty="0"/>
            <a:t>Res. 2206 de 2022</a:t>
          </a:r>
          <a:endParaRPr lang="es-CO" dirty="0"/>
        </a:p>
      </dgm:t>
    </dgm:pt>
    <dgm:pt modelId="{3B75C40A-18CF-4522-8636-BF9633984EEE}" type="asst">
      <dgm:prSet phldrT="[Texto]"/>
      <dgm:spPr>
        <a:solidFill>
          <a:schemeClr val="accent2"/>
        </a:solidFill>
      </dgm:spPr>
      <dgm:t>
        <a:bodyPr/>
        <a:lstStyle/>
        <a:p>
          <a:r>
            <a:rPr lang="es-MX" b="0" i="0" dirty="0">
              <a:solidFill>
                <a:schemeClr val="bg1"/>
              </a:solidFill>
            </a:rPr>
            <a:t>LEY 1438 DE 2011</a:t>
          </a:r>
          <a:endParaRPr lang="es-CO" dirty="0">
            <a:solidFill>
              <a:schemeClr val="bg1"/>
            </a:solidFill>
          </a:endParaRPr>
        </a:p>
      </dgm:t>
    </dgm:pt>
    <dgm:pt modelId="{47B048FE-0191-40BA-A7A5-7A4DADECFBFC}" type="parTrans" cxnId="{E7A46442-6968-48BC-BC19-5D4286756109}">
      <dgm:prSet/>
      <dgm:spPr/>
      <dgm:t>
        <a:bodyPr/>
        <a:lstStyle/>
        <a:p>
          <a:endParaRPr lang="es-CO"/>
        </a:p>
      </dgm:t>
    </dgm:pt>
    <dgm:pt modelId="{94C8BEF1-92C8-4500-BE45-D19EBB82F81D}" type="sibTrans" cxnId="{E7A46442-6968-48BC-BC19-5D4286756109}">
      <dgm:prSet custT="1"/>
      <dgm:spPr/>
      <dgm:t>
        <a:bodyPr/>
        <a:lstStyle/>
        <a:p>
          <a:r>
            <a:rPr lang="es-MX" sz="1200" b="0" i="0" dirty="0"/>
            <a:t>APS</a:t>
          </a:r>
          <a:endParaRPr lang="es-CO" sz="1200" dirty="0"/>
        </a:p>
      </dgm:t>
    </dgm:pt>
    <dgm:pt modelId="{87A96287-3876-486E-A158-3C34A694C2D7}" type="pres">
      <dgm:prSet presAssocID="{97478F0E-594A-4295-8C99-BC17C1EE7F83}" presName="hierChild1" presStyleCnt="0">
        <dgm:presLayoutVars>
          <dgm:orgChart val="1"/>
          <dgm:chPref val="1"/>
          <dgm:dir/>
          <dgm:animOne val="branch"/>
          <dgm:animLvl val="lvl"/>
          <dgm:resizeHandles/>
        </dgm:presLayoutVars>
      </dgm:prSet>
      <dgm:spPr/>
    </dgm:pt>
    <dgm:pt modelId="{5B1AD66A-CBCC-4141-A9F0-E0394DB1B5C8}" type="pres">
      <dgm:prSet presAssocID="{2A7047B7-F98F-4F51-B8F4-2EF13F384A03}" presName="hierRoot1" presStyleCnt="0">
        <dgm:presLayoutVars>
          <dgm:hierBranch val="init"/>
        </dgm:presLayoutVars>
      </dgm:prSet>
      <dgm:spPr/>
    </dgm:pt>
    <dgm:pt modelId="{A41ABE05-0C57-4DE5-ABFA-0E0C7EFA8261}" type="pres">
      <dgm:prSet presAssocID="{2A7047B7-F98F-4F51-B8F4-2EF13F384A03}" presName="rootComposite1" presStyleCnt="0"/>
      <dgm:spPr/>
    </dgm:pt>
    <dgm:pt modelId="{9F73C228-AFCC-4770-A08A-302635CE9C7C}" type="pres">
      <dgm:prSet presAssocID="{2A7047B7-F98F-4F51-B8F4-2EF13F384A03}" presName="rootText1" presStyleLbl="node0" presStyleIdx="0" presStyleCnt="1">
        <dgm:presLayoutVars>
          <dgm:chMax/>
          <dgm:chPref val="3"/>
        </dgm:presLayoutVars>
      </dgm:prSet>
      <dgm:spPr/>
    </dgm:pt>
    <dgm:pt modelId="{C38D03A1-3D03-4894-8064-199603C477C8}" type="pres">
      <dgm:prSet presAssocID="{2A7047B7-F98F-4F51-B8F4-2EF13F384A03}" presName="titleText1" presStyleLbl="fgAcc0" presStyleIdx="0" presStyleCnt="1">
        <dgm:presLayoutVars>
          <dgm:chMax val="0"/>
          <dgm:chPref val="0"/>
        </dgm:presLayoutVars>
      </dgm:prSet>
      <dgm:spPr/>
    </dgm:pt>
    <dgm:pt modelId="{935EFAF0-4474-4EEA-9109-E12F7A1BD8DE}" type="pres">
      <dgm:prSet presAssocID="{2A7047B7-F98F-4F51-B8F4-2EF13F384A03}" presName="rootConnector1" presStyleLbl="node1" presStyleIdx="0" presStyleCnt="3"/>
      <dgm:spPr/>
    </dgm:pt>
    <dgm:pt modelId="{492F6A39-F4E2-4F4B-BE31-803C9A1516C3}" type="pres">
      <dgm:prSet presAssocID="{2A7047B7-F98F-4F51-B8F4-2EF13F384A03}" presName="hierChild2" presStyleCnt="0"/>
      <dgm:spPr/>
    </dgm:pt>
    <dgm:pt modelId="{94719783-5208-4D03-AC9F-510EB0814E3B}" type="pres">
      <dgm:prSet presAssocID="{7CC95F08-66B4-4293-B911-662E32B05747}" presName="Name37" presStyleLbl="parChTrans1D2" presStyleIdx="0" presStyleCnt="5"/>
      <dgm:spPr/>
    </dgm:pt>
    <dgm:pt modelId="{5D2CFD5A-EFA6-44AC-9B52-2DF0F7ACAE94}" type="pres">
      <dgm:prSet presAssocID="{628E5534-4A86-473C-A729-567596E2B3FA}" presName="hierRoot2" presStyleCnt="0">
        <dgm:presLayoutVars>
          <dgm:hierBranch val="init"/>
        </dgm:presLayoutVars>
      </dgm:prSet>
      <dgm:spPr/>
    </dgm:pt>
    <dgm:pt modelId="{679E8A96-C3F9-4A6B-BF31-C898A43B4DD5}" type="pres">
      <dgm:prSet presAssocID="{628E5534-4A86-473C-A729-567596E2B3FA}" presName="rootComposite" presStyleCnt="0"/>
      <dgm:spPr/>
    </dgm:pt>
    <dgm:pt modelId="{45A15EE4-60C5-4510-86C8-BD1453E089C3}" type="pres">
      <dgm:prSet presAssocID="{628E5534-4A86-473C-A729-567596E2B3FA}" presName="rootText" presStyleLbl="node1" presStyleIdx="0" presStyleCnt="3">
        <dgm:presLayoutVars>
          <dgm:chMax/>
          <dgm:chPref val="3"/>
        </dgm:presLayoutVars>
      </dgm:prSet>
      <dgm:spPr/>
    </dgm:pt>
    <dgm:pt modelId="{5DAECDD3-4D80-4DA8-9681-E381341BEC2B}" type="pres">
      <dgm:prSet presAssocID="{628E5534-4A86-473C-A729-567596E2B3FA}" presName="titleText2" presStyleLbl="fgAcc1" presStyleIdx="0" presStyleCnt="3" custLinFactNeighborX="2142" custLinFactNeighborY="-6901">
        <dgm:presLayoutVars>
          <dgm:chMax val="0"/>
          <dgm:chPref val="0"/>
        </dgm:presLayoutVars>
      </dgm:prSet>
      <dgm:spPr/>
    </dgm:pt>
    <dgm:pt modelId="{979475D5-FE8C-4378-AAB7-A1B1656F3CA6}" type="pres">
      <dgm:prSet presAssocID="{628E5534-4A86-473C-A729-567596E2B3FA}" presName="rootConnector" presStyleLbl="node2" presStyleIdx="0" presStyleCnt="0"/>
      <dgm:spPr/>
    </dgm:pt>
    <dgm:pt modelId="{96550F2C-C783-48A5-8CCE-E879B771C648}" type="pres">
      <dgm:prSet presAssocID="{628E5534-4A86-473C-A729-567596E2B3FA}" presName="hierChild4" presStyleCnt="0"/>
      <dgm:spPr/>
    </dgm:pt>
    <dgm:pt modelId="{A4C9CC1A-E757-48A7-98E3-539DE6E15C71}" type="pres">
      <dgm:prSet presAssocID="{628E5534-4A86-473C-A729-567596E2B3FA}" presName="hierChild5" presStyleCnt="0"/>
      <dgm:spPr/>
    </dgm:pt>
    <dgm:pt modelId="{FF45D5BF-6196-48FD-8A19-95AE4251176F}" type="pres">
      <dgm:prSet presAssocID="{B3F3A451-D77C-4E77-97AE-4B33060F5925}" presName="Name37" presStyleLbl="parChTrans1D2" presStyleIdx="1" presStyleCnt="5"/>
      <dgm:spPr/>
    </dgm:pt>
    <dgm:pt modelId="{584855C0-BDA0-4168-9EB7-D5C427BF9211}" type="pres">
      <dgm:prSet presAssocID="{257B7959-CE18-4FAE-8CEE-3817319580D0}" presName="hierRoot2" presStyleCnt="0">
        <dgm:presLayoutVars>
          <dgm:hierBranch val="init"/>
        </dgm:presLayoutVars>
      </dgm:prSet>
      <dgm:spPr/>
    </dgm:pt>
    <dgm:pt modelId="{29A7C678-B0B0-48E6-8B4A-60E7132984F4}" type="pres">
      <dgm:prSet presAssocID="{257B7959-CE18-4FAE-8CEE-3817319580D0}" presName="rootComposite" presStyleCnt="0"/>
      <dgm:spPr/>
    </dgm:pt>
    <dgm:pt modelId="{B38CD4EB-47D0-4D51-9047-38FD6E9CB1F2}" type="pres">
      <dgm:prSet presAssocID="{257B7959-CE18-4FAE-8CEE-3817319580D0}" presName="rootText" presStyleLbl="node1" presStyleIdx="1" presStyleCnt="3">
        <dgm:presLayoutVars>
          <dgm:chMax/>
          <dgm:chPref val="3"/>
        </dgm:presLayoutVars>
      </dgm:prSet>
      <dgm:spPr/>
    </dgm:pt>
    <dgm:pt modelId="{6307C67F-8153-4B90-9A30-3A9D1AAF7419}" type="pres">
      <dgm:prSet presAssocID="{257B7959-CE18-4FAE-8CEE-3817319580D0}" presName="titleText2" presStyleLbl="fgAcc1" presStyleIdx="1" presStyleCnt="3">
        <dgm:presLayoutVars>
          <dgm:chMax val="0"/>
          <dgm:chPref val="0"/>
        </dgm:presLayoutVars>
      </dgm:prSet>
      <dgm:spPr/>
    </dgm:pt>
    <dgm:pt modelId="{FDE83940-F999-47F2-A441-574938BE24F9}" type="pres">
      <dgm:prSet presAssocID="{257B7959-CE18-4FAE-8CEE-3817319580D0}" presName="rootConnector" presStyleLbl="node2" presStyleIdx="0" presStyleCnt="0"/>
      <dgm:spPr/>
    </dgm:pt>
    <dgm:pt modelId="{DB55DF77-9D27-421C-8A07-6F34DD1631A8}" type="pres">
      <dgm:prSet presAssocID="{257B7959-CE18-4FAE-8CEE-3817319580D0}" presName="hierChild4" presStyleCnt="0"/>
      <dgm:spPr/>
    </dgm:pt>
    <dgm:pt modelId="{054A5D7B-22A4-4E56-8751-BAD9214460A1}" type="pres">
      <dgm:prSet presAssocID="{257B7959-CE18-4FAE-8CEE-3817319580D0}" presName="hierChild5" presStyleCnt="0"/>
      <dgm:spPr/>
    </dgm:pt>
    <dgm:pt modelId="{E42711D4-9330-4ED9-9814-B792FB14D737}" type="pres">
      <dgm:prSet presAssocID="{03686491-223B-4D32-A719-167D9A147089}" presName="Name37" presStyleLbl="parChTrans1D2" presStyleIdx="2" presStyleCnt="5"/>
      <dgm:spPr/>
    </dgm:pt>
    <dgm:pt modelId="{996115E4-6C6F-4DA0-AA7D-C6ED4041464C}" type="pres">
      <dgm:prSet presAssocID="{AA921C53-FE0F-435B-9FE6-7330F3011824}" presName="hierRoot2" presStyleCnt="0">
        <dgm:presLayoutVars>
          <dgm:hierBranch val="init"/>
        </dgm:presLayoutVars>
      </dgm:prSet>
      <dgm:spPr/>
    </dgm:pt>
    <dgm:pt modelId="{0433F425-BF6F-4C62-ABAE-24368B4BF1D0}" type="pres">
      <dgm:prSet presAssocID="{AA921C53-FE0F-435B-9FE6-7330F3011824}" presName="rootComposite" presStyleCnt="0"/>
      <dgm:spPr/>
    </dgm:pt>
    <dgm:pt modelId="{3A22BF19-BD98-4A34-A54C-64FB16C3F56F}" type="pres">
      <dgm:prSet presAssocID="{AA921C53-FE0F-435B-9FE6-7330F3011824}" presName="rootText" presStyleLbl="node1" presStyleIdx="2" presStyleCnt="3">
        <dgm:presLayoutVars>
          <dgm:chMax/>
          <dgm:chPref val="3"/>
        </dgm:presLayoutVars>
      </dgm:prSet>
      <dgm:spPr/>
    </dgm:pt>
    <dgm:pt modelId="{D90AD31E-B7D4-4C00-B0D8-72D88402854F}" type="pres">
      <dgm:prSet presAssocID="{AA921C53-FE0F-435B-9FE6-7330F3011824}" presName="titleText2" presStyleLbl="fgAcc1" presStyleIdx="2" presStyleCnt="3">
        <dgm:presLayoutVars>
          <dgm:chMax val="0"/>
          <dgm:chPref val="0"/>
        </dgm:presLayoutVars>
      </dgm:prSet>
      <dgm:spPr/>
    </dgm:pt>
    <dgm:pt modelId="{F9688F83-1D1E-4FC5-A644-F45B3434CF2C}" type="pres">
      <dgm:prSet presAssocID="{AA921C53-FE0F-435B-9FE6-7330F3011824}" presName="rootConnector" presStyleLbl="node2" presStyleIdx="0" presStyleCnt="0"/>
      <dgm:spPr/>
    </dgm:pt>
    <dgm:pt modelId="{C037086E-5F94-41D2-96A7-EFC06279F17F}" type="pres">
      <dgm:prSet presAssocID="{AA921C53-FE0F-435B-9FE6-7330F3011824}" presName="hierChild4" presStyleCnt="0"/>
      <dgm:spPr/>
    </dgm:pt>
    <dgm:pt modelId="{D2CA5119-A3C7-472E-A2E5-B4A0C176E1D0}" type="pres">
      <dgm:prSet presAssocID="{AA921C53-FE0F-435B-9FE6-7330F3011824}" presName="hierChild5" presStyleCnt="0"/>
      <dgm:spPr/>
    </dgm:pt>
    <dgm:pt modelId="{D9BDA651-7869-45F4-8A52-281DC2C22283}" type="pres">
      <dgm:prSet presAssocID="{2A7047B7-F98F-4F51-B8F4-2EF13F384A03}" presName="hierChild3" presStyleCnt="0"/>
      <dgm:spPr/>
    </dgm:pt>
    <dgm:pt modelId="{C85077B0-C37A-4308-B383-26AFD18B5BCC}" type="pres">
      <dgm:prSet presAssocID="{E3BF8320-1AE9-4B4F-A885-3A6E9F39CF32}" presName="Name96" presStyleLbl="parChTrans1D2" presStyleIdx="3" presStyleCnt="5"/>
      <dgm:spPr/>
    </dgm:pt>
    <dgm:pt modelId="{B9E3E306-FAEB-4C6F-A786-006FD8D5C33E}" type="pres">
      <dgm:prSet presAssocID="{4F9E7F56-677B-41F3-BBC8-4322AC41899B}" presName="hierRoot3" presStyleCnt="0">
        <dgm:presLayoutVars>
          <dgm:hierBranch val="init"/>
        </dgm:presLayoutVars>
      </dgm:prSet>
      <dgm:spPr/>
    </dgm:pt>
    <dgm:pt modelId="{F0AB86EA-1887-4EC7-90A1-47FDFEE9E1A3}" type="pres">
      <dgm:prSet presAssocID="{4F9E7F56-677B-41F3-BBC8-4322AC41899B}" presName="rootComposite3" presStyleCnt="0"/>
      <dgm:spPr/>
    </dgm:pt>
    <dgm:pt modelId="{75D04E94-9FBC-440C-B0DF-E8EDF6D070D3}" type="pres">
      <dgm:prSet presAssocID="{4F9E7F56-677B-41F3-BBC8-4322AC41899B}" presName="rootText3" presStyleLbl="asst1" presStyleIdx="0" presStyleCnt="2">
        <dgm:presLayoutVars>
          <dgm:chPref val="3"/>
        </dgm:presLayoutVars>
      </dgm:prSet>
      <dgm:spPr/>
    </dgm:pt>
    <dgm:pt modelId="{DA9B6F97-56E3-496F-A0ED-A546E894EF64}" type="pres">
      <dgm:prSet presAssocID="{4F9E7F56-677B-41F3-BBC8-4322AC41899B}" presName="titleText3" presStyleLbl="fgAcc2" presStyleIdx="0" presStyleCnt="2">
        <dgm:presLayoutVars>
          <dgm:chMax val="0"/>
          <dgm:chPref val="0"/>
        </dgm:presLayoutVars>
      </dgm:prSet>
      <dgm:spPr/>
    </dgm:pt>
    <dgm:pt modelId="{04EC02F1-6BFB-4B33-9020-0F1A1117B7A5}" type="pres">
      <dgm:prSet presAssocID="{4F9E7F56-677B-41F3-BBC8-4322AC41899B}" presName="rootConnector3" presStyleLbl="asst1" presStyleIdx="0" presStyleCnt="2"/>
      <dgm:spPr/>
    </dgm:pt>
    <dgm:pt modelId="{D2590803-76AB-4DF4-90D3-F4E27861CD55}" type="pres">
      <dgm:prSet presAssocID="{4F9E7F56-677B-41F3-BBC8-4322AC41899B}" presName="hierChild6" presStyleCnt="0"/>
      <dgm:spPr/>
    </dgm:pt>
    <dgm:pt modelId="{C1EF77ED-C7DB-4AF9-905F-90662C1FDECC}" type="pres">
      <dgm:prSet presAssocID="{4F9E7F56-677B-41F3-BBC8-4322AC41899B}" presName="hierChild7" presStyleCnt="0"/>
      <dgm:spPr/>
    </dgm:pt>
    <dgm:pt modelId="{C7881A4A-C026-479C-9A8E-31DA4769467A}" type="pres">
      <dgm:prSet presAssocID="{47B048FE-0191-40BA-A7A5-7A4DADECFBFC}" presName="Name96" presStyleLbl="parChTrans1D2" presStyleIdx="4" presStyleCnt="5"/>
      <dgm:spPr/>
    </dgm:pt>
    <dgm:pt modelId="{9B15748C-936A-47E4-999D-0B6E7DC78A62}" type="pres">
      <dgm:prSet presAssocID="{3B75C40A-18CF-4522-8636-BF9633984EEE}" presName="hierRoot3" presStyleCnt="0">
        <dgm:presLayoutVars>
          <dgm:hierBranch val="init"/>
        </dgm:presLayoutVars>
      </dgm:prSet>
      <dgm:spPr/>
    </dgm:pt>
    <dgm:pt modelId="{1E0A075F-A89E-44F2-AEED-37E70EEA1529}" type="pres">
      <dgm:prSet presAssocID="{3B75C40A-18CF-4522-8636-BF9633984EEE}" presName="rootComposite3" presStyleCnt="0"/>
      <dgm:spPr/>
    </dgm:pt>
    <dgm:pt modelId="{97E31881-4AE1-40FB-A452-4D5D6F3555D7}" type="pres">
      <dgm:prSet presAssocID="{3B75C40A-18CF-4522-8636-BF9633984EEE}" presName="rootText3" presStyleLbl="asst1" presStyleIdx="1" presStyleCnt="2">
        <dgm:presLayoutVars>
          <dgm:chPref val="3"/>
        </dgm:presLayoutVars>
      </dgm:prSet>
      <dgm:spPr/>
    </dgm:pt>
    <dgm:pt modelId="{73F34973-8F43-47CF-B554-5C1DE0174CB3}" type="pres">
      <dgm:prSet presAssocID="{3B75C40A-18CF-4522-8636-BF9633984EEE}" presName="titleText3" presStyleLbl="fgAcc2" presStyleIdx="1" presStyleCnt="2" custScaleY="71352">
        <dgm:presLayoutVars>
          <dgm:chMax val="0"/>
          <dgm:chPref val="0"/>
        </dgm:presLayoutVars>
      </dgm:prSet>
      <dgm:spPr/>
    </dgm:pt>
    <dgm:pt modelId="{9E087139-67E5-4A39-B35A-85F7C0D465D5}" type="pres">
      <dgm:prSet presAssocID="{3B75C40A-18CF-4522-8636-BF9633984EEE}" presName="rootConnector3" presStyleLbl="asst1" presStyleIdx="1" presStyleCnt="2"/>
      <dgm:spPr/>
    </dgm:pt>
    <dgm:pt modelId="{1D591205-A802-4A4B-A03C-DD00C05C8075}" type="pres">
      <dgm:prSet presAssocID="{3B75C40A-18CF-4522-8636-BF9633984EEE}" presName="hierChild6" presStyleCnt="0"/>
      <dgm:spPr/>
    </dgm:pt>
    <dgm:pt modelId="{AC847039-8861-486E-BEE4-A32507636053}" type="pres">
      <dgm:prSet presAssocID="{3B75C40A-18CF-4522-8636-BF9633984EEE}" presName="hierChild7" presStyleCnt="0"/>
      <dgm:spPr/>
    </dgm:pt>
  </dgm:ptLst>
  <dgm:cxnLst>
    <dgm:cxn modelId="{4669F01A-6461-48C5-ADE8-D82BACDC6596}" type="presOf" srcId="{4F9E7F56-677B-41F3-BBC8-4322AC41899B}" destId="{04EC02F1-6BFB-4B33-9020-0F1A1117B7A5}" srcOrd="1" destOrd="0" presId="urn:microsoft.com/office/officeart/2008/layout/NameandTitleOrganizationalChart"/>
    <dgm:cxn modelId="{34158527-49A0-486B-B650-CA73514B0143}" srcId="{2A7047B7-F98F-4F51-B8F4-2EF13F384A03}" destId="{4F9E7F56-677B-41F3-BBC8-4322AC41899B}" srcOrd="0" destOrd="0" parTransId="{E3BF8320-1AE9-4B4F-A885-3A6E9F39CF32}" sibTransId="{3882AE93-ED65-41CB-B78C-F8DB1831829A}"/>
    <dgm:cxn modelId="{A3B73933-5803-43DC-8711-B519F3D27857}" type="presOf" srcId="{B3F3A451-D77C-4E77-97AE-4B33060F5925}" destId="{FF45D5BF-6196-48FD-8A19-95AE4251176F}" srcOrd="0" destOrd="0" presId="urn:microsoft.com/office/officeart/2008/layout/NameandTitleOrganizationalChart"/>
    <dgm:cxn modelId="{3D3A8537-3C0D-4BC0-BF50-60FF2CE45365}" srcId="{2A7047B7-F98F-4F51-B8F4-2EF13F384A03}" destId="{257B7959-CE18-4FAE-8CEE-3817319580D0}" srcOrd="3" destOrd="0" parTransId="{B3F3A451-D77C-4E77-97AE-4B33060F5925}" sibTransId="{9B5B0D93-9F84-4A38-B9AD-A43C82E120C7}"/>
    <dgm:cxn modelId="{FFB92B40-7E8F-42AF-BAAD-92FF3C4D81CF}" type="presOf" srcId="{97478F0E-594A-4295-8C99-BC17C1EE7F83}" destId="{87A96287-3876-486E-A158-3C34A694C2D7}" srcOrd="0" destOrd="0" presId="urn:microsoft.com/office/officeart/2008/layout/NameandTitleOrganizationalChart"/>
    <dgm:cxn modelId="{E7A46442-6968-48BC-BC19-5D4286756109}" srcId="{2A7047B7-F98F-4F51-B8F4-2EF13F384A03}" destId="{3B75C40A-18CF-4522-8636-BF9633984EEE}" srcOrd="1" destOrd="0" parTransId="{47B048FE-0191-40BA-A7A5-7A4DADECFBFC}" sibTransId="{94C8BEF1-92C8-4500-BE45-D19EBB82F81D}"/>
    <dgm:cxn modelId="{657B6964-2371-431B-AF5A-3436637EF9FD}" type="presOf" srcId="{A70ACAA6-FD92-4286-90EB-D07396D69467}" destId="{5DAECDD3-4D80-4DA8-9681-E381341BEC2B}" srcOrd="0" destOrd="0" presId="urn:microsoft.com/office/officeart/2008/layout/NameandTitleOrganizationalChart"/>
    <dgm:cxn modelId="{E5527365-5D8D-4A1F-A8FF-635A6788C652}" type="presOf" srcId="{D867CC65-22EC-40DE-B2CC-A28E25291168}" destId="{D90AD31E-B7D4-4C00-B0D8-72D88402854F}" srcOrd="0" destOrd="0" presId="urn:microsoft.com/office/officeart/2008/layout/NameandTitleOrganizationalChart"/>
    <dgm:cxn modelId="{21551A6C-5848-4E09-8EC0-9B8FD76251AF}" srcId="{2A7047B7-F98F-4F51-B8F4-2EF13F384A03}" destId="{AA921C53-FE0F-435B-9FE6-7330F3011824}" srcOrd="4" destOrd="0" parTransId="{03686491-223B-4D32-A719-167D9A147089}" sibTransId="{D867CC65-22EC-40DE-B2CC-A28E25291168}"/>
    <dgm:cxn modelId="{9146624E-4B33-45D4-8D76-0568EEAD3169}" type="presOf" srcId="{3B75C40A-18CF-4522-8636-BF9633984EEE}" destId="{97E31881-4AE1-40FB-A452-4D5D6F3555D7}" srcOrd="0" destOrd="0" presId="urn:microsoft.com/office/officeart/2008/layout/NameandTitleOrganizationalChart"/>
    <dgm:cxn modelId="{FE623A72-5164-4B54-9B9E-189FE5844464}" type="presOf" srcId="{628E5534-4A86-473C-A729-567596E2B3FA}" destId="{979475D5-FE8C-4378-AAB7-A1B1656F3CA6}" srcOrd="1" destOrd="0" presId="urn:microsoft.com/office/officeart/2008/layout/NameandTitleOrganizationalChart"/>
    <dgm:cxn modelId="{6E472C73-8F89-4127-8936-46B0141AEFFD}" type="presOf" srcId="{4F9E7F56-677B-41F3-BBC8-4322AC41899B}" destId="{75D04E94-9FBC-440C-B0DF-E8EDF6D070D3}" srcOrd="0" destOrd="0" presId="urn:microsoft.com/office/officeart/2008/layout/NameandTitleOrganizationalChart"/>
    <dgm:cxn modelId="{76D5C476-E752-4CF2-AED7-3FB926CFCFCC}" type="presOf" srcId="{9B5B0D93-9F84-4A38-B9AD-A43C82E120C7}" destId="{6307C67F-8153-4B90-9A30-3A9D1AAF7419}" srcOrd="0" destOrd="0" presId="urn:microsoft.com/office/officeart/2008/layout/NameandTitleOrganizationalChart"/>
    <dgm:cxn modelId="{BE776559-E028-45F6-8C63-7F40188CFE67}" type="presOf" srcId="{257B7959-CE18-4FAE-8CEE-3817319580D0}" destId="{B38CD4EB-47D0-4D51-9047-38FD6E9CB1F2}" srcOrd="0" destOrd="0" presId="urn:microsoft.com/office/officeart/2008/layout/NameandTitleOrganizationalChart"/>
    <dgm:cxn modelId="{B8744780-E977-429D-9A66-1FDA69DEECDD}" type="presOf" srcId="{3B75C40A-18CF-4522-8636-BF9633984EEE}" destId="{9E087139-67E5-4A39-B35A-85F7C0D465D5}" srcOrd="1" destOrd="0" presId="urn:microsoft.com/office/officeart/2008/layout/NameandTitleOrganizationalChart"/>
    <dgm:cxn modelId="{7F30BC88-B566-4EE3-BBB2-D3FB94C9CBF7}" type="presOf" srcId="{257B7959-CE18-4FAE-8CEE-3817319580D0}" destId="{FDE83940-F999-47F2-A441-574938BE24F9}" srcOrd="1" destOrd="0" presId="urn:microsoft.com/office/officeart/2008/layout/NameandTitleOrganizationalChart"/>
    <dgm:cxn modelId="{588DB589-1F43-4ADE-AD59-A01357643670}" type="presOf" srcId="{628E5534-4A86-473C-A729-567596E2B3FA}" destId="{45A15EE4-60C5-4510-86C8-BD1453E089C3}" srcOrd="0" destOrd="0" presId="urn:microsoft.com/office/officeart/2008/layout/NameandTitleOrganizationalChart"/>
    <dgm:cxn modelId="{AEC22C8F-C741-4B51-8F43-EEE772539D32}" type="presOf" srcId="{03686491-223B-4D32-A719-167D9A147089}" destId="{E42711D4-9330-4ED9-9814-B792FB14D737}" srcOrd="0" destOrd="0" presId="urn:microsoft.com/office/officeart/2008/layout/NameandTitleOrganizationalChart"/>
    <dgm:cxn modelId="{6AA82F92-7F1D-4231-BA65-9E667FAD0966}" type="presOf" srcId="{47B048FE-0191-40BA-A7A5-7A4DADECFBFC}" destId="{C7881A4A-C026-479C-9A8E-31DA4769467A}" srcOrd="0" destOrd="0" presId="urn:microsoft.com/office/officeart/2008/layout/NameandTitleOrganizationalChart"/>
    <dgm:cxn modelId="{BC9C1BB6-7661-43A0-8759-0216372F2370}" type="presOf" srcId="{AA921C53-FE0F-435B-9FE6-7330F3011824}" destId="{3A22BF19-BD98-4A34-A54C-64FB16C3F56F}" srcOrd="0" destOrd="0" presId="urn:microsoft.com/office/officeart/2008/layout/NameandTitleOrganizationalChart"/>
    <dgm:cxn modelId="{65F447BC-462C-4208-A958-0FAA238048B6}" type="presOf" srcId="{08FECA41-C0A0-49AE-A30B-9D260B69B87D}" destId="{C38D03A1-3D03-4894-8064-199603C477C8}" srcOrd="0" destOrd="0" presId="urn:microsoft.com/office/officeart/2008/layout/NameandTitleOrganizationalChart"/>
    <dgm:cxn modelId="{186C34BD-B185-40F1-9363-F6EA2F0BC471}" type="presOf" srcId="{AA921C53-FE0F-435B-9FE6-7330F3011824}" destId="{F9688F83-1D1E-4FC5-A644-F45B3434CF2C}" srcOrd="1" destOrd="0" presId="urn:microsoft.com/office/officeart/2008/layout/NameandTitleOrganizationalChart"/>
    <dgm:cxn modelId="{B957EDC7-B9C5-4B4D-81B8-A37FE2C22DBB}" type="presOf" srcId="{7CC95F08-66B4-4293-B911-662E32B05747}" destId="{94719783-5208-4D03-AC9F-510EB0814E3B}" srcOrd="0" destOrd="0" presId="urn:microsoft.com/office/officeart/2008/layout/NameandTitleOrganizationalChart"/>
    <dgm:cxn modelId="{D9CDC0C9-9C3C-4435-B620-D971F36EA0B4}" type="presOf" srcId="{2A7047B7-F98F-4F51-B8F4-2EF13F384A03}" destId="{9F73C228-AFCC-4770-A08A-302635CE9C7C}" srcOrd="0" destOrd="0" presId="urn:microsoft.com/office/officeart/2008/layout/NameandTitleOrganizationalChart"/>
    <dgm:cxn modelId="{909E3DCF-F49F-4B77-A325-6A0ADF78C924}" type="presOf" srcId="{E3BF8320-1AE9-4B4F-A885-3A6E9F39CF32}" destId="{C85077B0-C37A-4308-B383-26AFD18B5BCC}" srcOrd="0" destOrd="0" presId="urn:microsoft.com/office/officeart/2008/layout/NameandTitleOrganizationalChart"/>
    <dgm:cxn modelId="{8A4B97D1-04FC-4FEA-834A-DEDBA960F8BA}" type="presOf" srcId="{2A7047B7-F98F-4F51-B8F4-2EF13F384A03}" destId="{935EFAF0-4474-4EEA-9109-E12F7A1BD8DE}" srcOrd="1" destOrd="0" presId="urn:microsoft.com/office/officeart/2008/layout/NameandTitleOrganizationalChart"/>
    <dgm:cxn modelId="{008DE6EF-30AD-4266-B3D4-47FBF03AA349}" srcId="{2A7047B7-F98F-4F51-B8F4-2EF13F384A03}" destId="{628E5534-4A86-473C-A729-567596E2B3FA}" srcOrd="2" destOrd="0" parTransId="{7CC95F08-66B4-4293-B911-662E32B05747}" sibTransId="{A70ACAA6-FD92-4286-90EB-D07396D69467}"/>
    <dgm:cxn modelId="{2A0B05F0-56C2-4D68-9243-9633C3BF6376}" srcId="{97478F0E-594A-4295-8C99-BC17C1EE7F83}" destId="{2A7047B7-F98F-4F51-B8F4-2EF13F384A03}" srcOrd="0" destOrd="0" parTransId="{3F3BDC7C-2FB4-41AE-B6E4-AF0FA239E2E8}" sibTransId="{08FECA41-C0A0-49AE-A30B-9D260B69B87D}"/>
    <dgm:cxn modelId="{AAEA49F7-B7C7-4F92-8AAE-E837E1336939}" type="presOf" srcId="{94C8BEF1-92C8-4500-BE45-D19EBB82F81D}" destId="{73F34973-8F43-47CF-B554-5C1DE0174CB3}" srcOrd="0" destOrd="0" presId="urn:microsoft.com/office/officeart/2008/layout/NameandTitleOrganizationalChart"/>
    <dgm:cxn modelId="{8027B1FF-EB24-4514-A249-B9E6B403D4AB}" type="presOf" srcId="{3882AE93-ED65-41CB-B78C-F8DB1831829A}" destId="{DA9B6F97-56E3-496F-A0ED-A546E894EF64}" srcOrd="0" destOrd="0" presId="urn:microsoft.com/office/officeart/2008/layout/NameandTitleOrganizationalChart"/>
    <dgm:cxn modelId="{A4BE52F0-4708-4F5E-BC5E-37693D24B349}" type="presParOf" srcId="{87A96287-3876-486E-A158-3C34A694C2D7}" destId="{5B1AD66A-CBCC-4141-A9F0-E0394DB1B5C8}" srcOrd="0" destOrd="0" presId="urn:microsoft.com/office/officeart/2008/layout/NameandTitleOrganizationalChart"/>
    <dgm:cxn modelId="{02E25D1C-32B1-4965-B153-C5B1B338F4CC}" type="presParOf" srcId="{5B1AD66A-CBCC-4141-A9F0-E0394DB1B5C8}" destId="{A41ABE05-0C57-4DE5-ABFA-0E0C7EFA8261}" srcOrd="0" destOrd="0" presId="urn:microsoft.com/office/officeart/2008/layout/NameandTitleOrganizationalChart"/>
    <dgm:cxn modelId="{A8018EEA-00F8-4A27-AAAF-3B0B9B133762}" type="presParOf" srcId="{A41ABE05-0C57-4DE5-ABFA-0E0C7EFA8261}" destId="{9F73C228-AFCC-4770-A08A-302635CE9C7C}" srcOrd="0" destOrd="0" presId="urn:microsoft.com/office/officeart/2008/layout/NameandTitleOrganizationalChart"/>
    <dgm:cxn modelId="{D8CD74D3-0794-4B5A-9038-98855D7C89BA}" type="presParOf" srcId="{A41ABE05-0C57-4DE5-ABFA-0E0C7EFA8261}" destId="{C38D03A1-3D03-4894-8064-199603C477C8}" srcOrd="1" destOrd="0" presId="urn:microsoft.com/office/officeart/2008/layout/NameandTitleOrganizationalChart"/>
    <dgm:cxn modelId="{DD41C945-56D9-463D-B9D3-F966E990A5DB}" type="presParOf" srcId="{A41ABE05-0C57-4DE5-ABFA-0E0C7EFA8261}" destId="{935EFAF0-4474-4EEA-9109-E12F7A1BD8DE}" srcOrd="2" destOrd="0" presId="urn:microsoft.com/office/officeart/2008/layout/NameandTitleOrganizationalChart"/>
    <dgm:cxn modelId="{D428B0C8-57BE-4B16-AEBB-60C163230EFE}" type="presParOf" srcId="{5B1AD66A-CBCC-4141-A9F0-E0394DB1B5C8}" destId="{492F6A39-F4E2-4F4B-BE31-803C9A1516C3}" srcOrd="1" destOrd="0" presId="urn:microsoft.com/office/officeart/2008/layout/NameandTitleOrganizationalChart"/>
    <dgm:cxn modelId="{809A17A8-0CBD-4C32-BC19-51C7B401DCEA}" type="presParOf" srcId="{492F6A39-F4E2-4F4B-BE31-803C9A1516C3}" destId="{94719783-5208-4D03-AC9F-510EB0814E3B}" srcOrd="0" destOrd="0" presId="urn:microsoft.com/office/officeart/2008/layout/NameandTitleOrganizationalChart"/>
    <dgm:cxn modelId="{4426F385-FECB-4D8F-8FFB-88DC8AC41FD6}" type="presParOf" srcId="{492F6A39-F4E2-4F4B-BE31-803C9A1516C3}" destId="{5D2CFD5A-EFA6-44AC-9B52-2DF0F7ACAE94}" srcOrd="1" destOrd="0" presId="urn:microsoft.com/office/officeart/2008/layout/NameandTitleOrganizationalChart"/>
    <dgm:cxn modelId="{FC187DA0-80E7-4A5B-AC06-63A0D5D835B1}" type="presParOf" srcId="{5D2CFD5A-EFA6-44AC-9B52-2DF0F7ACAE94}" destId="{679E8A96-C3F9-4A6B-BF31-C898A43B4DD5}" srcOrd="0" destOrd="0" presId="urn:microsoft.com/office/officeart/2008/layout/NameandTitleOrganizationalChart"/>
    <dgm:cxn modelId="{9E8FEF5E-2F38-4653-91F8-EBEB61F14DFF}" type="presParOf" srcId="{679E8A96-C3F9-4A6B-BF31-C898A43B4DD5}" destId="{45A15EE4-60C5-4510-86C8-BD1453E089C3}" srcOrd="0" destOrd="0" presId="urn:microsoft.com/office/officeart/2008/layout/NameandTitleOrganizationalChart"/>
    <dgm:cxn modelId="{C2E17FA8-05D6-4CC9-A164-8A493ED7485F}" type="presParOf" srcId="{679E8A96-C3F9-4A6B-BF31-C898A43B4DD5}" destId="{5DAECDD3-4D80-4DA8-9681-E381341BEC2B}" srcOrd="1" destOrd="0" presId="urn:microsoft.com/office/officeart/2008/layout/NameandTitleOrganizationalChart"/>
    <dgm:cxn modelId="{A9B9FD6E-5F4C-4A93-9296-9704811946E5}" type="presParOf" srcId="{679E8A96-C3F9-4A6B-BF31-C898A43B4DD5}" destId="{979475D5-FE8C-4378-AAB7-A1B1656F3CA6}" srcOrd="2" destOrd="0" presId="urn:microsoft.com/office/officeart/2008/layout/NameandTitleOrganizationalChart"/>
    <dgm:cxn modelId="{920DF201-AB86-4DED-8142-D9F8A6E8DDF0}" type="presParOf" srcId="{5D2CFD5A-EFA6-44AC-9B52-2DF0F7ACAE94}" destId="{96550F2C-C783-48A5-8CCE-E879B771C648}" srcOrd="1" destOrd="0" presId="urn:microsoft.com/office/officeart/2008/layout/NameandTitleOrganizationalChart"/>
    <dgm:cxn modelId="{E88CCF3F-D9EA-41A8-9FEC-20BDD90A526D}" type="presParOf" srcId="{5D2CFD5A-EFA6-44AC-9B52-2DF0F7ACAE94}" destId="{A4C9CC1A-E757-48A7-98E3-539DE6E15C71}" srcOrd="2" destOrd="0" presId="urn:microsoft.com/office/officeart/2008/layout/NameandTitleOrganizationalChart"/>
    <dgm:cxn modelId="{D84ECA41-CE00-43E4-987D-637A6855FBDE}" type="presParOf" srcId="{492F6A39-F4E2-4F4B-BE31-803C9A1516C3}" destId="{FF45D5BF-6196-48FD-8A19-95AE4251176F}" srcOrd="2" destOrd="0" presId="urn:microsoft.com/office/officeart/2008/layout/NameandTitleOrganizationalChart"/>
    <dgm:cxn modelId="{E3CDCEBC-3A8C-4CC6-830B-5C4932EDFCCB}" type="presParOf" srcId="{492F6A39-F4E2-4F4B-BE31-803C9A1516C3}" destId="{584855C0-BDA0-4168-9EB7-D5C427BF9211}" srcOrd="3" destOrd="0" presId="urn:microsoft.com/office/officeart/2008/layout/NameandTitleOrganizationalChart"/>
    <dgm:cxn modelId="{15C9586A-56B2-4BD5-BD77-2AEC26E24CF5}" type="presParOf" srcId="{584855C0-BDA0-4168-9EB7-D5C427BF9211}" destId="{29A7C678-B0B0-48E6-8B4A-60E7132984F4}" srcOrd="0" destOrd="0" presId="urn:microsoft.com/office/officeart/2008/layout/NameandTitleOrganizationalChart"/>
    <dgm:cxn modelId="{41792C11-CA62-4AFC-9324-513C3F0289B4}" type="presParOf" srcId="{29A7C678-B0B0-48E6-8B4A-60E7132984F4}" destId="{B38CD4EB-47D0-4D51-9047-38FD6E9CB1F2}" srcOrd="0" destOrd="0" presId="urn:microsoft.com/office/officeart/2008/layout/NameandTitleOrganizationalChart"/>
    <dgm:cxn modelId="{D83CA896-1D44-409B-A76D-4999A98288C6}" type="presParOf" srcId="{29A7C678-B0B0-48E6-8B4A-60E7132984F4}" destId="{6307C67F-8153-4B90-9A30-3A9D1AAF7419}" srcOrd="1" destOrd="0" presId="urn:microsoft.com/office/officeart/2008/layout/NameandTitleOrganizationalChart"/>
    <dgm:cxn modelId="{0BCE295A-EC44-48EA-AE54-FCC5D5685718}" type="presParOf" srcId="{29A7C678-B0B0-48E6-8B4A-60E7132984F4}" destId="{FDE83940-F999-47F2-A441-574938BE24F9}" srcOrd="2" destOrd="0" presId="urn:microsoft.com/office/officeart/2008/layout/NameandTitleOrganizationalChart"/>
    <dgm:cxn modelId="{3728A66F-AE20-4473-8D8D-7F8D367DF68F}" type="presParOf" srcId="{584855C0-BDA0-4168-9EB7-D5C427BF9211}" destId="{DB55DF77-9D27-421C-8A07-6F34DD1631A8}" srcOrd="1" destOrd="0" presId="urn:microsoft.com/office/officeart/2008/layout/NameandTitleOrganizationalChart"/>
    <dgm:cxn modelId="{0985E891-9000-4B62-BA84-CFA3E607B94D}" type="presParOf" srcId="{584855C0-BDA0-4168-9EB7-D5C427BF9211}" destId="{054A5D7B-22A4-4E56-8751-BAD9214460A1}" srcOrd="2" destOrd="0" presId="urn:microsoft.com/office/officeart/2008/layout/NameandTitleOrganizationalChart"/>
    <dgm:cxn modelId="{FC2B06B8-B044-43C4-BDA2-F48CB5256297}" type="presParOf" srcId="{492F6A39-F4E2-4F4B-BE31-803C9A1516C3}" destId="{E42711D4-9330-4ED9-9814-B792FB14D737}" srcOrd="4" destOrd="0" presId="urn:microsoft.com/office/officeart/2008/layout/NameandTitleOrganizationalChart"/>
    <dgm:cxn modelId="{A758F34C-F56D-4B6C-BD12-19EBC2BC655C}" type="presParOf" srcId="{492F6A39-F4E2-4F4B-BE31-803C9A1516C3}" destId="{996115E4-6C6F-4DA0-AA7D-C6ED4041464C}" srcOrd="5" destOrd="0" presId="urn:microsoft.com/office/officeart/2008/layout/NameandTitleOrganizationalChart"/>
    <dgm:cxn modelId="{0E3574ED-32B9-4746-BB57-D7AC1233E8E0}" type="presParOf" srcId="{996115E4-6C6F-4DA0-AA7D-C6ED4041464C}" destId="{0433F425-BF6F-4C62-ABAE-24368B4BF1D0}" srcOrd="0" destOrd="0" presId="urn:microsoft.com/office/officeart/2008/layout/NameandTitleOrganizationalChart"/>
    <dgm:cxn modelId="{683798F8-BEEB-489E-8E04-2BFCB1A6012F}" type="presParOf" srcId="{0433F425-BF6F-4C62-ABAE-24368B4BF1D0}" destId="{3A22BF19-BD98-4A34-A54C-64FB16C3F56F}" srcOrd="0" destOrd="0" presId="urn:microsoft.com/office/officeart/2008/layout/NameandTitleOrganizationalChart"/>
    <dgm:cxn modelId="{2014D9E2-5946-49B5-B871-FA314E035888}" type="presParOf" srcId="{0433F425-BF6F-4C62-ABAE-24368B4BF1D0}" destId="{D90AD31E-B7D4-4C00-B0D8-72D88402854F}" srcOrd="1" destOrd="0" presId="urn:microsoft.com/office/officeart/2008/layout/NameandTitleOrganizationalChart"/>
    <dgm:cxn modelId="{FDF46089-F757-4DFA-A674-C21822576303}" type="presParOf" srcId="{0433F425-BF6F-4C62-ABAE-24368B4BF1D0}" destId="{F9688F83-1D1E-4FC5-A644-F45B3434CF2C}" srcOrd="2" destOrd="0" presId="urn:microsoft.com/office/officeart/2008/layout/NameandTitleOrganizationalChart"/>
    <dgm:cxn modelId="{3C2F9655-167F-4CF0-A61A-3857E3AB34AD}" type="presParOf" srcId="{996115E4-6C6F-4DA0-AA7D-C6ED4041464C}" destId="{C037086E-5F94-41D2-96A7-EFC06279F17F}" srcOrd="1" destOrd="0" presId="urn:microsoft.com/office/officeart/2008/layout/NameandTitleOrganizationalChart"/>
    <dgm:cxn modelId="{74347927-1D17-4171-B969-6F2109622083}" type="presParOf" srcId="{996115E4-6C6F-4DA0-AA7D-C6ED4041464C}" destId="{D2CA5119-A3C7-472E-A2E5-B4A0C176E1D0}" srcOrd="2" destOrd="0" presId="urn:microsoft.com/office/officeart/2008/layout/NameandTitleOrganizationalChart"/>
    <dgm:cxn modelId="{D308581F-1EFB-47BB-95BB-99969B527D84}" type="presParOf" srcId="{5B1AD66A-CBCC-4141-A9F0-E0394DB1B5C8}" destId="{D9BDA651-7869-45F4-8A52-281DC2C22283}" srcOrd="2" destOrd="0" presId="urn:microsoft.com/office/officeart/2008/layout/NameandTitleOrganizationalChart"/>
    <dgm:cxn modelId="{A3F8D927-843D-47FE-9CC5-BA7C13CAD56B}" type="presParOf" srcId="{D9BDA651-7869-45F4-8A52-281DC2C22283}" destId="{C85077B0-C37A-4308-B383-26AFD18B5BCC}" srcOrd="0" destOrd="0" presId="urn:microsoft.com/office/officeart/2008/layout/NameandTitleOrganizationalChart"/>
    <dgm:cxn modelId="{92C5B672-DF93-433E-86D0-387A5356E5E8}" type="presParOf" srcId="{D9BDA651-7869-45F4-8A52-281DC2C22283}" destId="{B9E3E306-FAEB-4C6F-A786-006FD8D5C33E}" srcOrd="1" destOrd="0" presId="urn:microsoft.com/office/officeart/2008/layout/NameandTitleOrganizationalChart"/>
    <dgm:cxn modelId="{03298599-955F-47FA-9AE9-74CB5A758878}" type="presParOf" srcId="{B9E3E306-FAEB-4C6F-A786-006FD8D5C33E}" destId="{F0AB86EA-1887-4EC7-90A1-47FDFEE9E1A3}" srcOrd="0" destOrd="0" presId="urn:microsoft.com/office/officeart/2008/layout/NameandTitleOrganizationalChart"/>
    <dgm:cxn modelId="{573C862F-9DEA-4E22-B06D-17E09CD850CC}" type="presParOf" srcId="{F0AB86EA-1887-4EC7-90A1-47FDFEE9E1A3}" destId="{75D04E94-9FBC-440C-B0DF-E8EDF6D070D3}" srcOrd="0" destOrd="0" presId="urn:microsoft.com/office/officeart/2008/layout/NameandTitleOrganizationalChart"/>
    <dgm:cxn modelId="{24A04870-13A3-421E-978D-FB676E8505D9}" type="presParOf" srcId="{F0AB86EA-1887-4EC7-90A1-47FDFEE9E1A3}" destId="{DA9B6F97-56E3-496F-A0ED-A546E894EF64}" srcOrd="1" destOrd="0" presId="urn:microsoft.com/office/officeart/2008/layout/NameandTitleOrganizationalChart"/>
    <dgm:cxn modelId="{3EB95770-84A6-4633-94A4-B5EE064F3F72}" type="presParOf" srcId="{F0AB86EA-1887-4EC7-90A1-47FDFEE9E1A3}" destId="{04EC02F1-6BFB-4B33-9020-0F1A1117B7A5}" srcOrd="2" destOrd="0" presId="urn:microsoft.com/office/officeart/2008/layout/NameandTitleOrganizationalChart"/>
    <dgm:cxn modelId="{E2149A88-7F4D-476B-BB81-A7203C0F224E}" type="presParOf" srcId="{B9E3E306-FAEB-4C6F-A786-006FD8D5C33E}" destId="{D2590803-76AB-4DF4-90D3-F4E27861CD55}" srcOrd="1" destOrd="0" presId="urn:microsoft.com/office/officeart/2008/layout/NameandTitleOrganizationalChart"/>
    <dgm:cxn modelId="{116C27EC-B14E-4459-BD82-A95BFB8615BF}" type="presParOf" srcId="{B9E3E306-FAEB-4C6F-A786-006FD8D5C33E}" destId="{C1EF77ED-C7DB-4AF9-905F-90662C1FDECC}" srcOrd="2" destOrd="0" presId="urn:microsoft.com/office/officeart/2008/layout/NameandTitleOrganizationalChart"/>
    <dgm:cxn modelId="{0C11A5EB-6D0C-4CCE-BA5E-D7EF43EFB9CE}" type="presParOf" srcId="{D9BDA651-7869-45F4-8A52-281DC2C22283}" destId="{C7881A4A-C026-479C-9A8E-31DA4769467A}" srcOrd="2" destOrd="0" presId="urn:microsoft.com/office/officeart/2008/layout/NameandTitleOrganizationalChart"/>
    <dgm:cxn modelId="{28D77031-5EC7-4E2A-8221-67BA6F6A1D33}" type="presParOf" srcId="{D9BDA651-7869-45F4-8A52-281DC2C22283}" destId="{9B15748C-936A-47E4-999D-0B6E7DC78A62}" srcOrd="3" destOrd="0" presId="urn:microsoft.com/office/officeart/2008/layout/NameandTitleOrganizationalChart"/>
    <dgm:cxn modelId="{0A456876-A32E-4C14-BC98-F4473DD4B39E}" type="presParOf" srcId="{9B15748C-936A-47E4-999D-0B6E7DC78A62}" destId="{1E0A075F-A89E-44F2-AEED-37E70EEA1529}" srcOrd="0" destOrd="0" presId="urn:microsoft.com/office/officeart/2008/layout/NameandTitleOrganizationalChart"/>
    <dgm:cxn modelId="{169C7C47-C0E8-476D-B1AE-C442EC306762}" type="presParOf" srcId="{1E0A075F-A89E-44F2-AEED-37E70EEA1529}" destId="{97E31881-4AE1-40FB-A452-4D5D6F3555D7}" srcOrd="0" destOrd="0" presId="urn:microsoft.com/office/officeart/2008/layout/NameandTitleOrganizationalChart"/>
    <dgm:cxn modelId="{3E2E7F68-897F-49F8-A3A3-92FABA296648}" type="presParOf" srcId="{1E0A075F-A89E-44F2-AEED-37E70EEA1529}" destId="{73F34973-8F43-47CF-B554-5C1DE0174CB3}" srcOrd="1" destOrd="0" presId="urn:microsoft.com/office/officeart/2008/layout/NameandTitleOrganizationalChart"/>
    <dgm:cxn modelId="{9B26FA2A-08E6-4C3A-A05C-70ECA6DD12B1}" type="presParOf" srcId="{1E0A075F-A89E-44F2-AEED-37E70EEA1529}" destId="{9E087139-67E5-4A39-B35A-85F7C0D465D5}" srcOrd="2" destOrd="0" presId="urn:microsoft.com/office/officeart/2008/layout/NameandTitleOrganizationalChart"/>
    <dgm:cxn modelId="{2495257B-AC9E-45C9-A4D5-7E02D7AE4A09}" type="presParOf" srcId="{9B15748C-936A-47E4-999D-0B6E7DC78A62}" destId="{1D591205-A802-4A4B-A03C-DD00C05C8075}" srcOrd="1" destOrd="0" presId="urn:microsoft.com/office/officeart/2008/layout/NameandTitleOrganizationalChart"/>
    <dgm:cxn modelId="{F035BA4E-1100-47B1-B79D-CC0E290F6C9B}" type="presParOf" srcId="{9B15748C-936A-47E4-999D-0B6E7DC78A62}" destId="{AC847039-8861-486E-BEE4-A32507636053}" srcOrd="2" destOrd="0" presId="urn:microsoft.com/office/officeart/2008/layout/NameandTitleOrganizationalChart"/>
  </dgm:cxnLst>
  <dgm:bg>
    <a:noFill/>
  </dgm:bg>
  <dgm:whole>
    <a:ln>
      <a:solidFill>
        <a:schemeClr val="accent2"/>
      </a:solidFill>
    </a:ln>
  </dgm:whole>
  <dgm:extLst>
    <a:ext uri="http://schemas.microsoft.com/office/drawing/2008/diagram">
      <dsp:dataModelExt xmlns:dsp="http://schemas.microsoft.com/office/drawing/2008/diagram" relId="rId10"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04AABE5-2DF7-41AE-A546-4963734CA950}" type="doc">
      <dgm:prSet loTypeId="urn:microsoft.com/office/officeart/2005/8/layout/chevron1" loCatId="process" qsTypeId="urn:microsoft.com/office/officeart/2005/8/quickstyle/simple1" qsCatId="simple" csTypeId="urn:microsoft.com/office/officeart/2005/8/colors/accent2_2" csCatId="accent2" phldr="1"/>
      <dgm:spPr/>
    </dgm:pt>
    <dgm:pt modelId="{BB441F56-898C-4C46-B09A-DF6F12E72524}">
      <dgm:prSet phldrT="[Texto]" custT="1"/>
      <dgm:spPr/>
      <dgm:t>
        <a:bodyPr/>
        <a:lstStyle/>
        <a:p>
          <a:r>
            <a:rPr lang="es-CO" sz="700" dirty="0">
              <a:solidFill>
                <a:schemeClr val="bg1"/>
              </a:solidFill>
            </a:rPr>
            <a:t>PROMOCION</a:t>
          </a:r>
        </a:p>
      </dgm:t>
    </dgm:pt>
    <dgm:pt modelId="{BE78031A-F843-4A05-BDC6-EAC42D48BA3C}" type="parTrans" cxnId="{EA56BD21-98F2-4C08-8EB0-C51780BED67B}">
      <dgm:prSet/>
      <dgm:spPr/>
      <dgm:t>
        <a:bodyPr/>
        <a:lstStyle/>
        <a:p>
          <a:endParaRPr lang="es-CO" sz="700">
            <a:solidFill>
              <a:schemeClr val="bg1"/>
            </a:solidFill>
          </a:endParaRPr>
        </a:p>
      </dgm:t>
    </dgm:pt>
    <dgm:pt modelId="{823E7550-314B-4B8C-9F29-3BF59292215B}" type="sibTrans" cxnId="{EA56BD21-98F2-4C08-8EB0-C51780BED67B}">
      <dgm:prSet/>
      <dgm:spPr/>
      <dgm:t>
        <a:bodyPr/>
        <a:lstStyle/>
        <a:p>
          <a:endParaRPr lang="es-CO" sz="700">
            <a:solidFill>
              <a:schemeClr val="bg1"/>
            </a:solidFill>
          </a:endParaRPr>
        </a:p>
      </dgm:t>
    </dgm:pt>
    <dgm:pt modelId="{9AF2A5BC-4D9C-47EB-BEAF-F74A1A84A63F}">
      <dgm:prSet phldrT="[Texto]" custT="1"/>
      <dgm:spPr/>
      <dgm:t>
        <a:bodyPr/>
        <a:lstStyle/>
        <a:p>
          <a:r>
            <a:rPr lang="es-CO" sz="700" dirty="0">
              <a:solidFill>
                <a:schemeClr val="bg1"/>
              </a:solidFill>
            </a:rPr>
            <a:t>MANTENIMIENTO DE LA SALUD</a:t>
          </a:r>
        </a:p>
      </dgm:t>
    </dgm:pt>
    <dgm:pt modelId="{602CE081-CD82-475E-8B2A-A70637CE8D34}" type="parTrans" cxnId="{367C1414-BE83-4C73-8D2B-6FA7395FC731}">
      <dgm:prSet/>
      <dgm:spPr/>
      <dgm:t>
        <a:bodyPr/>
        <a:lstStyle/>
        <a:p>
          <a:endParaRPr lang="es-CO" sz="700">
            <a:solidFill>
              <a:schemeClr val="bg1"/>
            </a:solidFill>
          </a:endParaRPr>
        </a:p>
      </dgm:t>
    </dgm:pt>
    <dgm:pt modelId="{74D361D8-711C-4E05-92D4-56B9B535C60E}" type="sibTrans" cxnId="{367C1414-BE83-4C73-8D2B-6FA7395FC731}">
      <dgm:prSet/>
      <dgm:spPr/>
      <dgm:t>
        <a:bodyPr/>
        <a:lstStyle/>
        <a:p>
          <a:endParaRPr lang="es-CO" sz="700">
            <a:solidFill>
              <a:schemeClr val="bg1"/>
            </a:solidFill>
          </a:endParaRPr>
        </a:p>
      </dgm:t>
    </dgm:pt>
    <dgm:pt modelId="{83F3CD44-0FC5-48AB-B22A-53B4AAEEACD2}">
      <dgm:prSet phldrT="[Texto]" custT="1"/>
      <dgm:spPr/>
      <dgm:t>
        <a:bodyPr/>
        <a:lstStyle/>
        <a:p>
          <a:r>
            <a:rPr lang="es-CO" sz="700" dirty="0">
              <a:solidFill>
                <a:schemeClr val="bg1"/>
              </a:solidFill>
            </a:rPr>
            <a:t>DIAGNÓSTICO</a:t>
          </a:r>
        </a:p>
      </dgm:t>
    </dgm:pt>
    <dgm:pt modelId="{0DAB9F62-34B5-4351-A55C-659F3C2830C6}" type="parTrans" cxnId="{F527A1BD-320A-4829-9CA9-29BA6967D1D9}">
      <dgm:prSet/>
      <dgm:spPr/>
      <dgm:t>
        <a:bodyPr/>
        <a:lstStyle/>
        <a:p>
          <a:endParaRPr lang="es-CO" sz="700">
            <a:solidFill>
              <a:schemeClr val="bg1"/>
            </a:solidFill>
          </a:endParaRPr>
        </a:p>
      </dgm:t>
    </dgm:pt>
    <dgm:pt modelId="{E5C7596B-3D81-4A3D-ACB1-B1142D0080E5}" type="sibTrans" cxnId="{F527A1BD-320A-4829-9CA9-29BA6967D1D9}">
      <dgm:prSet/>
      <dgm:spPr/>
      <dgm:t>
        <a:bodyPr/>
        <a:lstStyle/>
        <a:p>
          <a:endParaRPr lang="es-CO" sz="700">
            <a:solidFill>
              <a:schemeClr val="bg1"/>
            </a:solidFill>
          </a:endParaRPr>
        </a:p>
      </dgm:t>
    </dgm:pt>
    <dgm:pt modelId="{530AD09F-39C0-4E46-A371-D84641D092F9}">
      <dgm:prSet phldrT="[Texto]" custT="1"/>
      <dgm:spPr/>
      <dgm:t>
        <a:bodyPr/>
        <a:lstStyle/>
        <a:p>
          <a:r>
            <a:rPr lang="es-CO" sz="700" dirty="0">
              <a:solidFill>
                <a:schemeClr val="bg1"/>
              </a:solidFill>
            </a:rPr>
            <a:t>TRATAMIENTO</a:t>
          </a:r>
        </a:p>
      </dgm:t>
    </dgm:pt>
    <dgm:pt modelId="{8F5601E1-DFDC-4859-BE27-B80F3FCF7E03}" type="parTrans" cxnId="{C01AE50E-78BC-406C-8F23-706241DF9E1C}">
      <dgm:prSet/>
      <dgm:spPr/>
      <dgm:t>
        <a:bodyPr/>
        <a:lstStyle/>
        <a:p>
          <a:endParaRPr lang="es-CO" sz="700">
            <a:solidFill>
              <a:schemeClr val="bg1"/>
            </a:solidFill>
          </a:endParaRPr>
        </a:p>
      </dgm:t>
    </dgm:pt>
    <dgm:pt modelId="{BF997FB1-9878-4FAA-857E-59B8AD517B27}" type="sibTrans" cxnId="{C01AE50E-78BC-406C-8F23-706241DF9E1C}">
      <dgm:prSet/>
      <dgm:spPr/>
      <dgm:t>
        <a:bodyPr/>
        <a:lstStyle/>
        <a:p>
          <a:endParaRPr lang="es-CO" sz="700">
            <a:solidFill>
              <a:schemeClr val="bg1"/>
            </a:solidFill>
          </a:endParaRPr>
        </a:p>
      </dgm:t>
    </dgm:pt>
    <dgm:pt modelId="{024CDA3A-A809-4B1F-84B8-144D4DE25189}">
      <dgm:prSet phldrT="[Texto]" custT="1"/>
      <dgm:spPr/>
      <dgm:t>
        <a:bodyPr/>
        <a:lstStyle/>
        <a:p>
          <a:r>
            <a:rPr lang="es-CO" sz="700" dirty="0">
              <a:solidFill>
                <a:schemeClr val="bg1"/>
              </a:solidFill>
            </a:rPr>
            <a:t>REHABILITACION</a:t>
          </a:r>
        </a:p>
      </dgm:t>
    </dgm:pt>
    <dgm:pt modelId="{25A952AC-79D3-4795-A85C-9C209DF2C96F}" type="parTrans" cxnId="{2423785A-0A14-4BE3-9DEB-A68BC8ECEFC8}">
      <dgm:prSet/>
      <dgm:spPr/>
      <dgm:t>
        <a:bodyPr/>
        <a:lstStyle/>
        <a:p>
          <a:endParaRPr lang="es-CO" sz="700">
            <a:solidFill>
              <a:schemeClr val="bg1"/>
            </a:solidFill>
          </a:endParaRPr>
        </a:p>
      </dgm:t>
    </dgm:pt>
    <dgm:pt modelId="{27354697-B184-49B3-AEA5-8CF9B7812C21}" type="sibTrans" cxnId="{2423785A-0A14-4BE3-9DEB-A68BC8ECEFC8}">
      <dgm:prSet/>
      <dgm:spPr/>
      <dgm:t>
        <a:bodyPr/>
        <a:lstStyle/>
        <a:p>
          <a:endParaRPr lang="es-CO" sz="700">
            <a:solidFill>
              <a:schemeClr val="bg1"/>
            </a:solidFill>
          </a:endParaRPr>
        </a:p>
      </dgm:t>
    </dgm:pt>
    <dgm:pt modelId="{DEB38A07-81B5-4FD9-8F05-311694CC2516}">
      <dgm:prSet phldrT="[Texto]" custT="1"/>
      <dgm:spPr/>
      <dgm:t>
        <a:bodyPr/>
        <a:lstStyle/>
        <a:p>
          <a:r>
            <a:rPr lang="es-CO" sz="700" dirty="0">
              <a:solidFill>
                <a:schemeClr val="bg1"/>
              </a:solidFill>
            </a:rPr>
            <a:t>PALIACION</a:t>
          </a:r>
        </a:p>
      </dgm:t>
    </dgm:pt>
    <dgm:pt modelId="{233609D5-3218-4EA6-AECE-2C7F36C6A044}" type="parTrans" cxnId="{9EDA2E09-31B2-44D8-A4A6-BC45FC8E8C53}">
      <dgm:prSet/>
      <dgm:spPr/>
      <dgm:t>
        <a:bodyPr/>
        <a:lstStyle/>
        <a:p>
          <a:endParaRPr lang="es-CO" sz="700">
            <a:solidFill>
              <a:schemeClr val="bg1"/>
            </a:solidFill>
          </a:endParaRPr>
        </a:p>
      </dgm:t>
    </dgm:pt>
    <dgm:pt modelId="{BE34BCDF-0C51-498C-BA69-73C7684B6B69}" type="sibTrans" cxnId="{9EDA2E09-31B2-44D8-A4A6-BC45FC8E8C53}">
      <dgm:prSet/>
      <dgm:spPr/>
      <dgm:t>
        <a:bodyPr/>
        <a:lstStyle/>
        <a:p>
          <a:endParaRPr lang="es-CO" sz="700">
            <a:solidFill>
              <a:schemeClr val="bg1"/>
            </a:solidFill>
          </a:endParaRPr>
        </a:p>
      </dgm:t>
    </dgm:pt>
    <dgm:pt modelId="{E2913060-2101-4C44-BE61-C9E4B497B938}" type="pres">
      <dgm:prSet presAssocID="{C04AABE5-2DF7-41AE-A546-4963734CA950}" presName="Name0" presStyleCnt="0">
        <dgm:presLayoutVars>
          <dgm:dir/>
          <dgm:animLvl val="lvl"/>
          <dgm:resizeHandles val="exact"/>
        </dgm:presLayoutVars>
      </dgm:prSet>
      <dgm:spPr/>
    </dgm:pt>
    <dgm:pt modelId="{DD43337C-36D0-495A-B8EB-F70EFC21AAC0}" type="pres">
      <dgm:prSet presAssocID="{BB441F56-898C-4C46-B09A-DF6F12E72524}" presName="parTxOnly" presStyleLbl="node1" presStyleIdx="0" presStyleCnt="6">
        <dgm:presLayoutVars>
          <dgm:chMax val="0"/>
          <dgm:chPref val="0"/>
          <dgm:bulletEnabled val="1"/>
        </dgm:presLayoutVars>
      </dgm:prSet>
      <dgm:spPr/>
    </dgm:pt>
    <dgm:pt modelId="{D6013836-FC97-4A78-9FF0-2F835F3446A6}" type="pres">
      <dgm:prSet presAssocID="{823E7550-314B-4B8C-9F29-3BF59292215B}" presName="parTxOnlySpace" presStyleCnt="0"/>
      <dgm:spPr/>
    </dgm:pt>
    <dgm:pt modelId="{05104DD2-7C4E-4923-92D3-B6E0126AAC05}" type="pres">
      <dgm:prSet presAssocID="{9AF2A5BC-4D9C-47EB-BEAF-F74A1A84A63F}" presName="parTxOnly" presStyleLbl="node1" presStyleIdx="1" presStyleCnt="6">
        <dgm:presLayoutVars>
          <dgm:chMax val="0"/>
          <dgm:chPref val="0"/>
          <dgm:bulletEnabled val="1"/>
        </dgm:presLayoutVars>
      </dgm:prSet>
      <dgm:spPr/>
    </dgm:pt>
    <dgm:pt modelId="{73A02389-0342-40CD-9EB2-28701B944FE8}" type="pres">
      <dgm:prSet presAssocID="{74D361D8-711C-4E05-92D4-56B9B535C60E}" presName="parTxOnlySpace" presStyleCnt="0"/>
      <dgm:spPr/>
    </dgm:pt>
    <dgm:pt modelId="{BAE3F54E-2830-4D57-B2B0-5E73AE1AD621}" type="pres">
      <dgm:prSet presAssocID="{83F3CD44-0FC5-48AB-B22A-53B4AAEEACD2}" presName="parTxOnly" presStyleLbl="node1" presStyleIdx="2" presStyleCnt="6">
        <dgm:presLayoutVars>
          <dgm:chMax val="0"/>
          <dgm:chPref val="0"/>
          <dgm:bulletEnabled val="1"/>
        </dgm:presLayoutVars>
      </dgm:prSet>
      <dgm:spPr/>
    </dgm:pt>
    <dgm:pt modelId="{32CE2264-09FE-4CF2-9502-15B4E5D1472A}" type="pres">
      <dgm:prSet presAssocID="{E5C7596B-3D81-4A3D-ACB1-B1142D0080E5}" presName="parTxOnlySpace" presStyleCnt="0"/>
      <dgm:spPr/>
    </dgm:pt>
    <dgm:pt modelId="{D8D2F5D3-A0AD-4CA1-B8BB-8040E5B40ABC}" type="pres">
      <dgm:prSet presAssocID="{530AD09F-39C0-4E46-A371-D84641D092F9}" presName="parTxOnly" presStyleLbl="node1" presStyleIdx="3" presStyleCnt="6">
        <dgm:presLayoutVars>
          <dgm:chMax val="0"/>
          <dgm:chPref val="0"/>
          <dgm:bulletEnabled val="1"/>
        </dgm:presLayoutVars>
      </dgm:prSet>
      <dgm:spPr/>
    </dgm:pt>
    <dgm:pt modelId="{11B84850-F4C1-4B57-9B12-E6667193675A}" type="pres">
      <dgm:prSet presAssocID="{BF997FB1-9878-4FAA-857E-59B8AD517B27}" presName="parTxOnlySpace" presStyleCnt="0"/>
      <dgm:spPr/>
    </dgm:pt>
    <dgm:pt modelId="{E090D1E9-67AB-42EA-A116-7B3711323CA9}" type="pres">
      <dgm:prSet presAssocID="{024CDA3A-A809-4B1F-84B8-144D4DE25189}" presName="parTxOnly" presStyleLbl="node1" presStyleIdx="4" presStyleCnt="6">
        <dgm:presLayoutVars>
          <dgm:chMax val="0"/>
          <dgm:chPref val="0"/>
          <dgm:bulletEnabled val="1"/>
        </dgm:presLayoutVars>
      </dgm:prSet>
      <dgm:spPr/>
    </dgm:pt>
    <dgm:pt modelId="{46D27046-0540-4A0C-BB5C-83026EE442D4}" type="pres">
      <dgm:prSet presAssocID="{27354697-B184-49B3-AEA5-8CF9B7812C21}" presName="parTxOnlySpace" presStyleCnt="0"/>
      <dgm:spPr/>
    </dgm:pt>
    <dgm:pt modelId="{1F48EBB9-FCF2-4D2E-9E0E-50D73EA9BE15}" type="pres">
      <dgm:prSet presAssocID="{DEB38A07-81B5-4FD9-8F05-311694CC2516}" presName="parTxOnly" presStyleLbl="node1" presStyleIdx="5" presStyleCnt="6">
        <dgm:presLayoutVars>
          <dgm:chMax val="0"/>
          <dgm:chPref val="0"/>
          <dgm:bulletEnabled val="1"/>
        </dgm:presLayoutVars>
      </dgm:prSet>
      <dgm:spPr/>
    </dgm:pt>
  </dgm:ptLst>
  <dgm:cxnLst>
    <dgm:cxn modelId="{9EDA2E09-31B2-44D8-A4A6-BC45FC8E8C53}" srcId="{C04AABE5-2DF7-41AE-A546-4963734CA950}" destId="{DEB38A07-81B5-4FD9-8F05-311694CC2516}" srcOrd="5" destOrd="0" parTransId="{233609D5-3218-4EA6-AECE-2C7F36C6A044}" sibTransId="{BE34BCDF-0C51-498C-BA69-73C7684B6B69}"/>
    <dgm:cxn modelId="{92C92A0A-94DC-4141-A647-6BBBBCFAD5CF}" type="presOf" srcId="{9AF2A5BC-4D9C-47EB-BEAF-F74A1A84A63F}" destId="{05104DD2-7C4E-4923-92D3-B6E0126AAC05}" srcOrd="0" destOrd="0" presId="urn:microsoft.com/office/officeart/2005/8/layout/chevron1"/>
    <dgm:cxn modelId="{C01AE50E-78BC-406C-8F23-706241DF9E1C}" srcId="{C04AABE5-2DF7-41AE-A546-4963734CA950}" destId="{530AD09F-39C0-4E46-A371-D84641D092F9}" srcOrd="3" destOrd="0" parTransId="{8F5601E1-DFDC-4859-BE27-B80F3FCF7E03}" sibTransId="{BF997FB1-9878-4FAA-857E-59B8AD517B27}"/>
    <dgm:cxn modelId="{367C1414-BE83-4C73-8D2B-6FA7395FC731}" srcId="{C04AABE5-2DF7-41AE-A546-4963734CA950}" destId="{9AF2A5BC-4D9C-47EB-BEAF-F74A1A84A63F}" srcOrd="1" destOrd="0" parTransId="{602CE081-CD82-475E-8B2A-A70637CE8D34}" sibTransId="{74D361D8-711C-4E05-92D4-56B9B535C60E}"/>
    <dgm:cxn modelId="{EA56BD21-98F2-4C08-8EB0-C51780BED67B}" srcId="{C04AABE5-2DF7-41AE-A546-4963734CA950}" destId="{BB441F56-898C-4C46-B09A-DF6F12E72524}" srcOrd="0" destOrd="0" parTransId="{BE78031A-F843-4A05-BDC6-EAC42D48BA3C}" sibTransId="{823E7550-314B-4B8C-9F29-3BF59292215B}"/>
    <dgm:cxn modelId="{75BD9254-F720-468F-B79A-6059BEB85D13}" type="presOf" srcId="{C04AABE5-2DF7-41AE-A546-4963734CA950}" destId="{E2913060-2101-4C44-BE61-C9E4B497B938}" srcOrd="0" destOrd="0" presId="urn:microsoft.com/office/officeart/2005/8/layout/chevron1"/>
    <dgm:cxn modelId="{2423785A-0A14-4BE3-9DEB-A68BC8ECEFC8}" srcId="{C04AABE5-2DF7-41AE-A546-4963734CA950}" destId="{024CDA3A-A809-4B1F-84B8-144D4DE25189}" srcOrd="4" destOrd="0" parTransId="{25A952AC-79D3-4795-A85C-9C209DF2C96F}" sibTransId="{27354697-B184-49B3-AEA5-8CF9B7812C21}"/>
    <dgm:cxn modelId="{DFBF9D7A-48C1-4E0D-9CEA-696EA1E4D7A2}" type="presOf" srcId="{024CDA3A-A809-4B1F-84B8-144D4DE25189}" destId="{E090D1E9-67AB-42EA-A116-7B3711323CA9}" srcOrd="0" destOrd="0" presId="urn:microsoft.com/office/officeart/2005/8/layout/chevron1"/>
    <dgm:cxn modelId="{B62ED77C-309D-42B0-887C-87D253538022}" type="presOf" srcId="{83F3CD44-0FC5-48AB-B22A-53B4AAEEACD2}" destId="{BAE3F54E-2830-4D57-B2B0-5E73AE1AD621}" srcOrd="0" destOrd="0" presId="urn:microsoft.com/office/officeart/2005/8/layout/chevron1"/>
    <dgm:cxn modelId="{29E0DAAD-FA8B-4C11-AE17-7C89A1272911}" type="presOf" srcId="{BB441F56-898C-4C46-B09A-DF6F12E72524}" destId="{DD43337C-36D0-495A-B8EB-F70EFC21AAC0}" srcOrd="0" destOrd="0" presId="urn:microsoft.com/office/officeart/2005/8/layout/chevron1"/>
    <dgm:cxn modelId="{F527A1BD-320A-4829-9CA9-29BA6967D1D9}" srcId="{C04AABE5-2DF7-41AE-A546-4963734CA950}" destId="{83F3CD44-0FC5-48AB-B22A-53B4AAEEACD2}" srcOrd="2" destOrd="0" parTransId="{0DAB9F62-34B5-4351-A55C-659F3C2830C6}" sibTransId="{E5C7596B-3D81-4A3D-ACB1-B1142D0080E5}"/>
    <dgm:cxn modelId="{05FF9DDD-FF09-4FAC-A257-F2B9A3ECC888}" type="presOf" srcId="{DEB38A07-81B5-4FD9-8F05-311694CC2516}" destId="{1F48EBB9-FCF2-4D2E-9E0E-50D73EA9BE15}" srcOrd="0" destOrd="0" presId="urn:microsoft.com/office/officeart/2005/8/layout/chevron1"/>
    <dgm:cxn modelId="{4893DEE3-5030-4032-AD71-B6E5AC32D22C}" type="presOf" srcId="{530AD09F-39C0-4E46-A371-D84641D092F9}" destId="{D8D2F5D3-A0AD-4CA1-B8BB-8040E5B40ABC}" srcOrd="0" destOrd="0" presId="urn:microsoft.com/office/officeart/2005/8/layout/chevron1"/>
    <dgm:cxn modelId="{2767967E-480F-4B74-BA3F-C396C593FC2A}" type="presParOf" srcId="{E2913060-2101-4C44-BE61-C9E4B497B938}" destId="{DD43337C-36D0-495A-B8EB-F70EFC21AAC0}" srcOrd="0" destOrd="0" presId="urn:microsoft.com/office/officeart/2005/8/layout/chevron1"/>
    <dgm:cxn modelId="{4F8736CB-F437-433C-9B77-022580E7EBA0}" type="presParOf" srcId="{E2913060-2101-4C44-BE61-C9E4B497B938}" destId="{D6013836-FC97-4A78-9FF0-2F835F3446A6}" srcOrd="1" destOrd="0" presId="urn:microsoft.com/office/officeart/2005/8/layout/chevron1"/>
    <dgm:cxn modelId="{627382C4-7212-4B88-B291-603D7D8371EF}" type="presParOf" srcId="{E2913060-2101-4C44-BE61-C9E4B497B938}" destId="{05104DD2-7C4E-4923-92D3-B6E0126AAC05}" srcOrd="2" destOrd="0" presId="urn:microsoft.com/office/officeart/2005/8/layout/chevron1"/>
    <dgm:cxn modelId="{DDEFEC9D-5E96-45FF-B570-4AD31E763749}" type="presParOf" srcId="{E2913060-2101-4C44-BE61-C9E4B497B938}" destId="{73A02389-0342-40CD-9EB2-28701B944FE8}" srcOrd="3" destOrd="0" presId="urn:microsoft.com/office/officeart/2005/8/layout/chevron1"/>
    <dgm:cxn modelId="{F1F046EA-B126-467D-BCAB-8B022BE7729F}" type="presParOf" srcId="{E2913060-2101-4C44-BE61-C9E4B497B938}" destId="{BAE3F54E-2830-4D57-B2B0-5E73AE1AD621}" srcOrd="4" destOrd="0" presId="urn:microsoft.com/office/officeart/2005/8/layout/chevron1"/>
    <dgm:cxn modelId="{36B3D6E5-AB5C-4865-94FD-36CD71F81DB2}" type="presParOf" srcId="{E2913060-2101-4C44-BE61-C9E4B497B938}" destId="{32CE2264-09FE-4CF2-9502-15B4E5D1472A}" srcOrd="5" destOrd="0" presId="urn:microsoft.com/office/officeart/2005/8/layout/chevron1"/>
    <dgm:cxn modelId="{19BE8582-FFCD-4A29-9A0E-2E5482581823}" type="presParOf" srcId="{E2913060-2101-4C44-BE61-C9E4B497B938}" destId="{D8D2F5D3-A0AD-4CA1-B8BB-8040E5B40ABC}" srcOrd="6" destOrd="0" presId="urn:microsoft.com/office/officeart/2005/8/layout/chevron1"/>
    <dgm:cxn modelId="{41748BA7-749A-4DC7-8DDA-5AED48C20639}" type="presParOf" srcId="{E2913060-2101-4C44-BE61-C9E4B497B938}" destId="{11B84850-F4C1-4B57-9B12-E6667193675A}" srcOrd="7" destOrd="0" presId="urn:microsoft.com/office/officeart/2005/8/layout/chevron1"/>
    <dgm:cxn modelId="{807E929B-0F68-44AA-91EA-35D884DCCD44}" type="presParOf" srcId="{E2913060-2101-4C44-BE61-C9E4B497B938}" destId="{E090D1E9-67AB-42EA-A116-7B3711323CA9}" srcOrd="8" destOrd="0" presId="urn:microsoft.com/office/officeart/2005/8/layout/chevron1"/>
    <dgm:cxn modelId="{CE510D6C-EFB2-4B15-B29F-A67530295E9F}" type="presParOf" srcId="{E2913060-2101-4C44-BE61-C9E4B497B938}" destId="{46D27046-0540-4A0C-BB5C-83026EE442D4}" srcOrd="9" destOrd="0" presId="urn:microsoft.com/office/officeart/2005/8/layout/chevron1"/>
    <dgm:cxn modelId="{059E30F0-354E-47E1-9AF5-CE09ADFB0344}" type="presParOf" srcId="{E2913060-2101-4C44-BE61-C9E4B497B938}" destId="{1F48EBB9-FCF2-4D2E-9E0E-50D73EA9BE15}" srcOrd="10" destOrd="0" presId="urn:microsoft.com/office/officeart/2005/8/layout/chevron1"/>
  </dgm:cxnLst>
  <dgm:bg/>
  <dgm:whole/>
  <dgm:extLst>
    <a:ext uri="http://schemas.microsoft.com/office/drawing/2008/diagram">
      <dsp:dataModelExt xmlns:dsp="http://schemas.microsoft.com/office/drawing/2008/diagram" relId="rId30"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4088446-E7FA-4E15-9A7E-F2A0A11C4382}" type="doc">
      <dgm:prSet loTypeId="urn:microsoft.com/office/officeart/2005/8/layout/process2" loCatId="process" qsTypeId="urn:microsoft.com/office/officeart/2005/8/quickstyle/simple1" qsCatId="simple" csTypeId="urn:microsoft.com/office/officeart/2005/8/colors/accent2_2" csCatId="accent2" phldr="1"/>
      <dgm:spPr/>
    </dgm:pt>
    <dgm:pt modelId="{A16E342C-0EAC-4E7C-8FF4-400B425EE448}">
      <dgm:prSet phldrT="[Texto]"/>
      <dgm:spPr/>
      <dgm:t>
        <a:bodyPr/>
        <a:lstStyle/>
        <a:p>
          <a:r>
            <a:rPr lang="es-MX" dirty="0">
              <a:solidFill>
                <a:schemeClr val="bg1"/>
              </a:solidFill>
            </a:rPr>
            <a:t>CURSO DE VIDA</a:t>
          </a:r>
        </a:p>
      </dgm:t>
    </dgm:pt>
    <dgm:pt modelId="{3BEFED6E-1D64-4D5C-BD26-A702FD57E034}" type="parTrans" cxnId="{4EC394B1-1DB9-4A3B-B9E7-84D9878B0070}">
      <dgm:prSet/>
      <dgm:spPr/>
      <dgm:t>
        <a:bodyPr/>
        <a:lstStyle/>
        <a:p>
          <a:endParaRPr lang="es-CO">
            <a:solidFill>
              <a:schemeClr val="bg1"/>
            </a:solidFill>
          </a:endParaRPr>
        </a:p>
      </dgm:t>
    </dgm:pt>
    <dgm:pt modelId="{533D1E0F-E213-4D22-AABB-06D46FA6AEC4}" type="sibTrans" cxnId="{4EC394B1-1DB9-4A3B-B9E7-84D9878B0070}">
      <dgm:prSet/>
      <dgm:spPr/>
      <dgm:t>
        <a:bodyPr/>
        <a:lstStyle/>
        <a:p>
          <a:endParaRPr lang="es-CO">
            <a:solidFill>
              <a:schemeClr val="bg1"/>
            </a:solidFill>
          </a:endParaRPr>
        </a:p>
      </dgm:t>
    </dgm:pt>
    <dgm:pt modelId="{7C99C61D-6159-4A65-8356-13423A8B6FA9}">
      <dgm:prSet phldrT="[Texto]"/>
      <dgm:spPr/>
      <dgm:t>
        <a:bodyPr/>
        <a:lstStyle/>
        <a:p>
          <a:r>
            <a:rPr lang="es-MX" dirty="0">
              <a:solidFill>
                <a:schemeClr val="bg1"/>
              </a:solidFill>
            </a:rPr>
            <a:t>POBLACIONES VULNERABLES</a:t>
          </a:r>
          <a:endParaRPr lang="es-CO" dirty="0">
            <a:solidFill>
              <a:schemeClr val="bg1"/>
            </a:solidFill>
          </a:endParaRPr>
        </a:p>
      </dgm:t>
    </dgm:pt>
    <dgm:pt modelId="{FBE22EC7-377B-44C0-989C-9B3A9D03CD0C}" type="parTrans" cxnId="{DD585981-5696-4B6F-9AB8-1F9BBC93EF45}">
      <dgm:prSet/>
      <dgm:spPr/>
      <dgm:t>
        <a:bodyPr/>
        <a:lstStyle/>
        <a:p>
          <a:endParaRPr lang="es-CO">
            <a:solidFill>
              <a:schemeClr val="bg1"/>
            </a:solidFill>
          </a:endParaRPr>
        </a:p>
      </dgm:t>
    </dgm:pt>
    <dgm:pt modelId="{3E66209D-7302-4218-A5D0-2332193F3E8F}" type="sibTrans" cxnId="{DD585981-5696-4B6F-9AB8-1F9BBC93EF45}">
      <dgm:prSet/>
      <dgm:spPr/>
      <dgm:t>
        <a:bodyPr/>
        <a:lstStyle/>
        <a:p>
          <a:endParaRPr lang="es-CO">
            <a:solidFill>
              <a:schemeClr val="bg1"/>
            </a:solidFill>
          </a:endParaRPr>
        </a:p>
      </dgm:t>
    </dgm:pt>
    <dgm:pt modelId="{A8179472-9D36-4F00-8FB3-58EB227CCD19}">
      <dgm:prSet phldrT="[Texto]"/>
      <dgm:spPr/>
      <dgm:t>
        <a:bodyPr/>
        <a:lstStyle/>
        <a:p>
          <a:r>
            <a:rPr lang="es-MX" dirty="0">
              <a:solidFill>
                <a:schemeClr val="bg1"/>
              </a:solidFill>
            </a:rPr>
            <a:t>ENTORNOS</a:t>
          </a:r>
          <a:endParaRPr lang="es-CO" dirty="0">
            <a:solidFill>
              <a:schemeClr val="bg1"/>
            </a:solidFill>
          </a:endParaRPr>
        </a:p>
      </dgm:t>
    </dgm:pt>
    <dgm:pt modelId="{90F22C89-E16B-45E3-B469-EAA616D442DF}" type="parTrans" cxnId="{D20E567E-3AF8-404E-BB00-580B5A8A8395}">
      <dgm:prSet/>
      <dgm:spPr/>
      <dgm:t>
        <a:bodyPr/>
        <a:lstStyle/>
        <a:p>
          <a:endParaRPr lang="es-CO">
            <a:solidFill>
              <a:schemeClr val="bg1"/>
            </a:solidFill>
          </a:endParaRPr>
        </a:p>
      </dgm:t>
    </dgm:pt>
    <dgm:pt modelId="{1D40F8D2-5EE4-4138-94E5-FE9B85FC138B}" type="sibTrans" cxnId="{D20E567E-3AF8-404E-BB00-580B5A8A8395}">
      <dgm:prSet/>
      <dgm:spPr/>
      <dgm:t>
        <a:bodyPr/>
        <a:lstStyle/>
        <a:p>
          <a:endParaRPr lang="es-CO">
            <a:solidFill>
              <a:schemeClr val="bg1"/>
            </a:solidFill>
          </a:endParaRPr>
        </a:p>
      </dgm:t>
    </dgm:pt>
    <dgm:pt modelId="{42815448-EC84-4332-AB93-6FC8C92F10A9}">
      <dgm:prSet phldrT="[Texto]"/>
      <dgm:spPr/>
      <dgm:t>
        <a:bodyPr/>
        <a:lstStyle/>
        <a:p>
          <a:r>
            <a:rPr lang="es-MX" dirty="0">
              <a:solidFill>
                <a:schemeClr val="bg1"/>
              </a:solidFill>
            </a:rPr>
            <a:t>TECNOLOGÍAS</a:t>
          </a:r>
          <a:endParaRPr lang="es-CO" dirty="0">
            <a:solidFill>
              <a:schemeClr val="bg1"/>
            </a:solidFill>
          </a:endParaRPr>
        </a:p>
      </dgm:t>
    </dgm:pt>
    <dgm:pt modelId="{26AF0A12-6179-436F-9764-1E97665EF775}" type="parTrans" cxnId="{6174EFB5-EDFF-4908-A59B-378BBF268D46}">
      <dgm:prSet/>
      <dgm:spPr/>
      <dgm:t>
        <a:bodyPr/>
        <a:lstStyle/>
        <a:p>
          <a:endParaRPr lang="es-CO">
            <a:solidFill>
              <a:schemeClr val="bg1"/>
            </a:solidFill>
          </a:endParaRPr>
        </a:p>
      </dgm:t>
    </dgm:pt>
    <dgm:pt modelId="{B5AD3524-37E8-4626-AF84-0A08CC18DC59}" type="sibTrans" cxnId="{6174EFB5-EDFF-4908-A59B-378BBF268D46}">
      <dgm:prSet/>
      <dgm:spPr/>
      <dgm:t>
        <a:bodyPr/>
        <a:lstStyle/>
        <a:p>
          <a:endParaRPr lang="es-CO">
            <a:solidFill>
              <a:schemeClr val="bg1"/>
            </a:solidFill>
          </a:endParaRPr>
        </a:p>
      </dgm:t>
    </dgm:pt>
    <dgm:pt modelId="{BE41B682-8FB2-46DF-83A9-399F751E1B80}">
      <dgm:prSet phldrT="[Texto]"/>
      <dgm:spPr/>
      <dgm:t>
        <a:bodyPr/>
        <a:lstStyle/>
        <a:p>
          <a:r>
            <a:rPr lang="es-MX" dirty="0">
              <a:solidFill>
                <a:schemeClr val="bg1"/>
              </a:solidFill>
            </a:rPr>
            <a:t>ESTRATEGIAS</a:t>
          </a:r>
          <a:endParaRPr lang="es-CO" dirty="0">
            <a:solidFill>
              <a:schemeClr val="bg1"/>
            </a:solidFill>
          </a:endParaRPr>
        </a:p>
      </dgm:t>
    </dgm:pt>
    <dgm:pt modelId="{6A34D10E-D2E4-4FB9-92B2-B770330718B0}" type="parTrans" cxnId="{BD027B07-4263-4BC6-BF90-2CA0321DB245}">
      <dgm:prSet/>
      <dgm:spPr/>
      <dgm:t>
        <a:bodyPr/>
        <a:lstStyle/>
        <a:p>
          <a:endParaRPr lang="es-CO">
            <a:solidFill>
              <a:schemeClr val="bg1"/>
            </a:solidFill>
          </a:endParaRPr>
        </a:p>
      </dgm:t>
    </dgm:pt>
    <dgm:pt modelId="{1F0FE52B-54A8-44E2-AC43-BC1A199F65F4}" type="sibTrans" cxnId="{BD027B07-4263-4BC6-BF90-2CA0321DB245}">
      <dgm:prSet/>
      <dgm:spPr/>
      <dgm:t>
        <a:bodyPr/>
        <a:lstStyle/>
        <a:p>
          <a:endParaRPr lang="es-CO">
            <a:solidFill>
              <a:schemeClr val="bg1"/>
            </a:solidFill>
          </a:endParaRPr>
        </a:p>
      </dgm:t>
    </dgm:pt>
    <dgm:pt modelId="{6B4A4EE7-3389-4723-9B7C-841356AD10BF}" type="pres">
      <dgm:prSet presAssocID="{54088446-E7FA-4E15-9A7E-F2A0A11C4382}" presName="linearFlow" presStyleCnt="0">
        <dgm:presLayoutVars>
          <dgm:resizeHandles val="exact"/>
        </dgm:presLayoutVars>
      </dgm:prSet>
      <dgm:spPr/>
    </dgm:pt>
    <dgm:pt modelId="{C6F56B25-683D-4833-A4A9-67A1562DCE7A}" type="pres">
      <dgm:prSet presAssocID="{A16E342C-0EAC-4E7C-8FF4-400B425EE448}" presName="node" presStyleLbl="node1" presStyleIdx="0" presStyleCnt="5">
        <dgm:presLayoutVars>
          <dgm:bulletEnabled val="1"/>
        </dgm:presLayoutVars>
      </dgm:prSet>
      <dgm:spPr/>
    </dgm:pt>
    <dgm:pt modelId="{3D2B4AF0-538A-4099-8A11-B1E48AB2C748}" type="pres">
      <dgm:prSet presAssocID="{533D1E0F-E213-4D22-AABB-06D46FA6AEC4}" presName="sibTrans" presStyleLbl="sibTrans2D1" presStyleIdx="0" presStyleCnt="4"/>
      <dgm:spPr/>
    </dgm:pt>
    <dgm:pt modelId="{F3453119-AB52-4DF1-BE8D-B7112809DEC0}" type="pres">
      <dgm:prSet presAssocID="{533D1E0F-E213-4D22-AABB-06D46FA6AEC4}" presName="connectorText" presStyleLbl="sibTrans2D1" presStyleIdx="0" presStyleCnt="4"/>
      <dgm:spPr/>
    </dgm:pt>
    <dgm:pt modelId="{C31FFC57-064D-4611-AE3C-EEA913223E1B}" type="pres">
      <dgm:prSet presAssocID="{7C99C61D-6159-4A65-8356-13423A8B6FA9}" presName="node" presStyleLbl="node1" presStyleIdx="1" presStyleCnt="5">
        <dgm:presLayoutVars>
          <dgm:bulletEnabled val="1"/>
        </dgm:presLayoutVars>
      </dgm:prSet>
      <dgm:spPr/>
    </dgm:pt>
    <dgm:pt modelId="{EEF3851B-7FC9-4AF5-8A52-8B7172F16573}" type="pres">
      <dgm:prSet presAssocID="{3E66209D-7302-4218-A5D0-2332193F3E8F}" presName="sibTrans" presStyleLbl="sibTrans2D1" presStyleIdx="1" presStyleCnt="4"/>
      <dgm:spPr/>
    </dgm:pt>
    <dgm:pt modelId="{5E59F23A-7BE6-4A07-8DE8-D4BAC61D2D84}" type="pres">
      <dgm:prSet presAssocID="{3E66209D-7302-4218-A5D0-2332193F3E8F}" presName="connectorText" presStyleLbl="sibTrans2D1" presStyleIdx="1" presStyleCnt="4"/>
      <dgm:spPr/>
    </dgm:pt>
    <dgm:pt modelId="{D8D97997-0D25-4D84-B21E-7B30E1AB3201}" type="pres">
      <dgm:prSet presAssocID="{A8179472-9D36-4F00-8FB3-58EB227CCD19}" presName="node" presStyleLbl="node1" presStyleIdx="2" presStyleCnt="5">
        <dgm:presLayoutVars>
          <dgm:bulletEnabled val="1"/>
        </dgm:presLayoutVars>
      </dgm:prSet>
      <dgm:spPr/>
    </dgm:pt>
    <dgm:pt modelId="{BB05DA66-9FE5-4EFD-BC28-E75D82A92174}" type="pres">
      <dgm:prSet presAssocID="{1D40F8D2-5EE4-4138-94E5-FE9B85FC138B}" presName="sibTrans" presStyleLbl="sibTrans2D1" presStyleIdx="2" presStyleCnt="4"/>
      <dgm:spPr/>
    </dgm:pt>
    <dgm:pt modelId="{95391171-2C01-41C7-8F5C-AE6F730318BA}" type="pres">
      <dgm:prSet presAssocID="{1D40F8D2-5EE4-4138-94E5-FE9B85FC138B}" presName="connectorText" presStyleLbl="sibTrans2D1" presStyleIdx="2" presStyleCnt="4"/>
      <dgm:spPr/>
    </dgm:pt>
    <dgm:pt modelId="{41E6DCE3-613F-4982-80C2-66021F496C7D}" type="pres">
      <dgm:prSet presAssocID="{42815448-EC84-4332-AB93-6FC8C92F10A9}" presName="node" presStyleLbl="node1" presStyleIdx="3" presStyleCnt="5">
        <dgm:presLayoutVars>
          <dgm:bulletEnabled val="1"/>
        </dgm:presLayoutVars>
      </dgm:prSet>
      <dgm:spPr/>
    </dgm:pt>
    <dgm:pt modelId="{91C8F08E-03DE-421D-9AB9-BD27E83538EF}" type="pres">
      <dgm:prSet presAssocID="{B5AD3524-37E8-4626-AF84-0A08CC18DC59}" presName="sibTrans" presStyleLbl="sibTrans2D1" presStyleIdx="3" presStyleCnt="4"/>
      <dgm:spPr/>
    </dgm:pt>
    <dgm:pt modelId="{83863B48-A473-4122-AAE6-57D9AB08A914}" type="pres">
      <dgm:prSet presAssocID="{B5AD3524-37E8-4626-AF84-0A08CC18DC59}" presName="connectorText" presStyleLbl="sibTrans2D1" presStyleIdx="3" presStyleCnt="4"/>
      <dgm:spPr/>
    </dgm:pt>
    <dgm:pt modelId="{662EEA9E-1E9A-49A4-8634-8B5D4749F499}" type="pres">
      <dgm:prSet presAssocID="{BE41B682-8FB2-46DF-83A9-399F751E1B80}" presName="node" presStyleLbl="node1" presStyleIdx="4" presStyleCnt="5">
        <dgm:presLayoutVars>
          <dgm:bulletEnabled val="1"/>
        </dgm:presLayoutVars>
      </dgm:prSet>
      <dgm:spPr/>
    </dgm:pt>
  </dgm:ptLst>
  <dgm:cxnLst>
    <dgm:cxn modelId="{305A9A01-80EA-4FB3-A78E-9795A612325B}" type="presOf" srcId="{BE41B682-8FB2-46DF-83A9-399F751E1B80}" destId="{662EEA9E-1E9A-49A4-8634-8B5D4749F499}" srcOrd="0" destOrd="0" presId="urn:microsoft.com/office/officeart/2005/8/layout/process2"/>
    <dgm:cxn modelId="{BD027B07-4263-4BC6-BF90-2CA0321DB245}" srcId="{54088446-E7FA-4E15-9A7E-F2A0A11C4382}" destId="{BE41B682-8FB2-46DF-83A9-399F751E1B80}" srcOrd="4" destOrd="0" parTransId="{6A34D10E-D2E4-4FB9-92B2-B770330718B0}" sibTransId="{1F0FE52B-54A8-44E2-AC43-BC1A199F65F4}"/>
    <dgm:cxn modelId="{540C6414-BF04-4623-B290-378E88EF1021}" type="presOf" srcId="{A16E342C-0EAC-4E7C-8FF4-400B425EE448}" destId="{C6F56B25-683D-4833-A4A9-67A1562DCE7A}" srcOrd="0" destOrd="0" presId="urn:microsoft.com/office/officeart/2005/8/layout/process2"/>
    <dgm:cxn modelId="{C8827428-4D02-40B8-BE96-B35EBC85F3CA}" type="presOf" srcId="{533D1E0F-E213-4D22-AABB-06D46FA6AEC4}" destId="{3D2B4AF0-538A-4099-8A11-B1E48AB2C748}" srcOrd="0" destOrd="0" presId="urn:microsoft.com/office/officeart/2005/8/layout/process2"/>
    <dgm:cxn modelId="{78D0732C-5B3D-4F6D-BE33-A1A860B2C0D6}" type="presOf" srcId="{1D40F8D2-5EE4-4138-94E5-FE9B85FC138B}" destId="{95391171-2C01-41C7-8F5C-AE6F730318BA}" srcOrd="1" destOrd="0" presId="urn:microsoft.com/office/officeart/2005/8/layout/process2"/>
    <dgm:cxn modelId="{B6098260-A2B7-410E-8515-F8609FFC2FCF}" type="presOf" srcId="{B5AD3524-37E8-4626-AF84-0A08CC18DC59}" destId="{91C8F08E-03DE-421D-9AB9-BD27E83538EF}" srcOrd="0" destOrd="0" presId="urn:microsoft.com/office/officeart/2005/8/layout/process2"/>
    <dgm:cxn modelId="{5BE50D66-F548-460C-8CD6-C212A64F7E67}" type="presOf" srcId="{A8179472-9D36-4F00-8FB3-58EB227CCD19}" destId="{D8D97997-0D25-4D84-B21E-7B30E1AB3201}" srcOrd="0" destOrd="0" presId="urn:microsoft.com/office/officeart/2005/8/layout/process2"/>
    <dgm:cxn modelId="{D20E567E-3AF8-404E-BB00-580B5A8A8395}" srcId="{54088446-E7FA-4E15-9A7E-F2A0A11C4382}" destId="{A8179472-9D36-4F00-8FB3-58EB227CCD19}" srcOrd="2" destOrd="0" parTransId="{90F22C89-E16B-45E3-B469-EAA616D442DF}" sibTransId="{1D40F8D2-5EE4-4138-94E5-FE9B85FC138B}"/>
    <dgm:cxn modelId="{DD585981-5696-4B6F-9AB8-1F9BBC93EF45}" srcId="{54088446-E7FA-4E15-9A7E-F2A0A11C4382}" destId="{7C99C61D-6159-4A65-8356-13423A8B6FA9}" srcOrd="1" destOrd="0" parTransId="{FBE22EC7-377B-44C0-989C-9B3A9D03CD0C}" sibTransId="{3E66209D-7302-4218-A5D0-2332193F3E8F}"/>
    <dgm:cxn modelId="{C9331688-DB83-4FA3-929B-C3704B477618}" type="presOf" srcId="{54088446-E7FA-4E15-9A7E-F2A0A11C4382}" destId="{6B4A4EE7-3389-4723-9B7C-841356AD10BF}" srcOrd="0" destOrd="0" presId="urn:microsoft.com/office/officeart/2005/8/layout/process2"/>
    <dgm:cxn modelId="{2F7AE68E-9943-4804-AD4B-0B902A8FECB2}" type="presOf" srcId="{1D40F8D2-5EE4-4138-94E5-FE9B85FC138B}" destId="{BB05DA66-9FE5-4EFD-BC28-E75D82A92174}" srcOrd="0" destOrd="0" presId="urn:microsoft.com/office/officeart/2005/8/layout/process2"/>
    <dgm:cxn modelId="{8A5EB68F-4655-43D4-A350-475C38102DD1}" type="presOf" srcId="{42815448-EC84-4332-AB93-6FC8C92F10A9}" destId="{41E6DCE3-613F-4982-80C2-66021F496C7D}" srcOrd="0" destOrd="0" presId="urn:microsoft.com/office/officeart/2005/8/layout/process2"/>
    <dgm:cxn modelId="{BA10FC9D-A5D2-45A1-ADBD-27B3381F6292}" type="presOf" srcId="{533D1E0F-E213-4D22-AABB-06D46FA6AEC4}" destId="{F3453119-AB52-4DF1-BE8D-B7112809DEC0}" srcOrd="1" destOrd="0" presId="urn:microsoft.com/office/officeart/2005/8/layout/process2"/>
    <dgm:cxn modelId="{C281E99E-3DE5-42E6-9446-F0BAC2501D01}" type="presOf" srcId="{7C99C61D-6159-4A65-8356-13423A8B6FA9}" destId="{C31FFC57-064D-4611-AE3C-EEA913223E1B}" srcOrd="0" destOrd="0" presId="urn:microsoft.com/office/officeart/2005/8/layout/process2"/>
    <dgm:cxn modelId="{773129AD-05A8-4F2D-8F31-C1F341A7B26A}" type="presOf" srcId="{B5AD3524-37E8-4626-AF84-0A08CC18DC59}" destId="{83863B48-A473-4122-AAE6-57D9AB08A914}" srcOrd="1" destOrd="0" presId="urn:microsoft.com/office/officeart/2005/8/layout/process2"/>
    <dgm:cxn modelId="{4EC394B1-1DB9-4A3B-B9E7-84D9878B0070}" srcId="{54088446-E7FA-4E15-9A7E-F2A0A11C4382}" destId="{A16E342C-0EAC-4E7C-8FF4-400B425EE448}" srcOrd="0" destOrd="0" parTransId="{3BEFED6E-1D64-4D5C-BD26-A702FD57E034}" sibTransId="{533D1E0F-E213-4D22-AABB-06D46FA6AEC4}"/>
    <dgm:cxn modelId="{FAB45AB5-6BB8-47C6-BEE3-8AEC4E893E3B}" type="presOf" srcId="{3E66209D-7302-4218-A5D0-2332193F3E8F}" destId="{5E59F23A-7BE6-4A07-8DE8-D4BAC61D2D84}" srcOrd="1" destOrd="0" presId="urn:microsoft.com/office/officeart/2005/8/layout/process2"/>
    <dgm:cxn modelId="{6174EFB5-EDFF-4908-A59B-378BBF268D46}" srcId="{54088446-E7FA-4E15-9A7E-F2A0A11C4382}" destId="{42815448-EC84-4332-AB93-6FC8C92F10A9}" srcOrd="3" destOrd="0" parTransId="{26AF0A12-6179-436F-9764-1E97665EF775}" sibTransId="{B5AD3524-37E8-4626-AF84-0A08CC18DC59}"/>
    <dgm:cxn modelId="{440015E4-454E-46D9-BAD9-69C69F5211C2}" type="presOf" srcId="{3E66209D-7302-4218-A5D0-2332193F3E8F}" destId="{EEF3851B-7FC9-4AF5-8A52-8B7172F16573}" srcOrd="0" destOrd="0" presId="urn:microsoft.com/office/officeart/2005/8/layout/process2"/>
    <dgm:cxn modelId="{26C29F24-2993-4B6C-B1D5-7BDDB537656F}" type="presParOf" srcId="{6B4A4EE7-3389-4723-9B7C-841356AD10BF}" destId="{C6F56B25-683D-4833-A4A9-67A1562DCE7A}" srcOrd="0" destOrd="0" presId="urn:microsoft.com/office/officeart/2005/8/layout/process2"/>
    <dgm:cxn modelId="{D109F870-12DC-4CB8-B809-63623579C264}" type="presParOf" srcId="{6B4A4EE7-3389-4723-9B7C-841356AD10BF}" destId="{3D2B4AF0-538A-4099-8A11-B1E48AB2C748}" srcOrd="1" destOrd="0" presId="urn:microsoft.com/office/officeart/2005/8/layout/process2"/>
    <dgm:cxn modelId="{0F4C83CC-4F76-49B4-A18D-AC0592F980C9}" type="presParOf" srcId="{3D2B4AF0-538A-4099-8A11-B1E48AB2C748}" destId="{F3453119-AB52-4DF1-BE8D-B7112809DEC0}" srcOrd="0" destOrd="0" presId="urn:microsoft.com/office/officeart/2005/8/layout/process2"/>
    <dgm:cxn modelId="{264B4799-CB8C-4E08-9889-B304499A73AE}" type="presParOf" srcId="{6B4A4EE7-3389-4723-9B7C-841356AD10BF}" destId="{C31FFC57-064D-4611-AE3C-EEA913223E1B}" srcOrd="2" destOrd="0" presId="urn:microsoft.com/office/officeart/2005/8/layout/process2"/>
    <dgm:cxn modelId="{90E95214-1504-4AD0-A5F7-EA8B0CA6117F}" type="presParOf" srcId="{6B4A4EE7-3389-4723-9B7C-841356AD10BF}" destId="{EEF3851B-7FC9-4AF5-8A52-8B7172F16573}" srcOrd="3" destOrd="0" presId="urn:microsoft.com/office/officeart/2005/8/layout/process2"/>
    <dgm:cxn modelId="{4350F0F6-5303-4030-90FB-EFD328E642A2}" type="presParOf" srcId="{EEF3851B-7FC9-4AF5-8A52-8B7172F16573}" destId="{5E59F23A-7BE6-4A07-8DE8-D4BAC61D2D84}" srcOrd="0" destOrd="0" presId="urn:microsoft.com/office/officeart/2005/8/layout/process2"/>
    <dgm:cxn modelId="{97ED35EA-A540-4ADE-A46C-42696F6194BC}" type="presParOf" srcId="{6B4A4EE7-3389-4723-9B7C-841356AD10BF}" destId="{D8D97997-0D25-4D84-B21E-7B30E1AB3201}" srcOrd="4" destOrd="0" presId="urn:microsoft.com/office/officeart/2005/8/layout/process2"/>
    <dgm:cxn modelId="{605A40E7-DDB6-4603-AAC3-A627026BEA2A}" type="presParOf" srcId="{6B4A4EE7-3389-4723-9B7C-841356AD10BF}" destId="{BB05DA66-9FE5-4EFD-BC28-E75D82A92174}" srcOrd="5" destOrd="0" presId="urn:microsoft.com/office/officeart/2005/8/layout/process2"/>
    <dgm:cxn modelId="{3D3584B6-2504-4B7A-A6F7-E1A10794BE6C}" type="presParOf" srcId="{BB05DA66-9FE5-4EFD-BC28-E75D82A92174}" destId="{95391171-2C01-41C7-8F5C-AE6F730318BA}" srcOrd="0" destOrd="0" presId="urn:microsoft.com/office/officeart/2005/8/layout/process2"/>
    <dgm:cxn modelId="{320E0E8D-CE74-4F49-A567-38AE91913DF0}" type="presParOf" srcId="{6B4A4EE7-3389-4723-9B7C-841356AD10BF}" destId="{41E6DCE3-613F-4982-80C2-66021F496C7D}" srcOrd="6" destOrd="0" presId="urn:microsoft.com/office/officeart/2005/8/layout/process2"/>
    <dgm:cxn modelId="{9DEB9C71-57D5-4047-B3B1-53EA2AB0557E}" type="presParOf" srcId="{6B4A4EE7-3389-4723-9B7C-841356AD10BF}" destId="{91C8F08E-03DE-421D-9AB9-BD27E83538EF}" srcOrd="7" destOrd="0" presId="urn:microsoft.com/office/officeart/2005/8/layout/process2"/>
    <dgm:cxn modelId="{A2174CCA-815A-4244-87E2-D3600D75D98F}" type="presParOf" srcId="{91C8F08E-03DE-421D-9AB9-BD27E83538EF}" destId="{83863B48-A473-4122-AAE6-57D9AB08A914}" srcOrd="0" destOrd="0" presId="urn:microsoft.com/office/officeart/2005/8/layout/process2"/>
    <dgm:cxn modelId="{9621FB36-DE77-4E08-A91C-ED168319034C}" type="presParOf" srcId="{6B4A4EE7-3389-4723-9B7C-841356AD10BF}" destId="{662EEA9E-1E9A-49A4-8634-8B5D4749F499}" srcOrd="8" destOrd="0" presId="urn:microsoft.com/office/officeart/2005/8/layout/process2"/>
  </dgm:cxnLst>
  <dgm:bg/>
  <dgm:whole/>
  <dgm:extLst>
    <a:ext uri="http://schemas.microsoft.com/office/drawing/2008/diagram">
      <dsp:dataModelExt xmlns:dsp="http://schemas.microsoft.com/office/drawing/2008/diagram" relId="rId35"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31A6FB6-DB93-45DB-A4EE-9273DE6BA115}" type="doc">
      <dgm:prSet loTypeId="urn:microsoft.com/office/officeart/2005/8/layout/pyramid2" loCatId="list" qsTypeId="urn:microsoft.com/office/officeart/2005/8/quickstyle/simple1" qsCatId="simple" csTypeId="urn:microsoft.com/office/officeart/2005/8/colors/accent2_4" csCatId="accent2" phldr="1"/>
      <dgm:spPr/>
    </dgm:pt>
    <dgm:pt modelId="{7D07D512-C09A-4E38-A829-277E7747117D}">
      <dgm:prSet phldrT="[Texto]"/>
      <dgm:spPr/>
      <dgm:t>
        <a:bodyPr/>
        <a:lstStyle/>
        <a:p>
          <a:r>
            <a:rPr lang="es-CO" dirty="0"/>
            <a:t>ASEGURADORAS</a:t>
          </a:r>
        </a:p>
      </dgm:t>
    </dgm:pt>
    <dgm:pt modelId="{467BA8BE-500C-41D3-92F1-1953B73C7BD2}" type="parTrans" cxnId="{BE86BDB5-4BCD-476D-BC98-991D844C2B58}">
      <dgm:prSet/>
      <dgm:spPr/>
      <dgm:t>
        <a:bodyPr/>
        <a:lstStyle/>
        <a:p>
          <a:endParaRPr lang="es-CO"/>
        </a:p>
      </dgm:t>
    </dgm:pt>
    <dgm:pt modelId="{EE16946B-F44C-4610-AB65-CF8A14A6FA9A}" type="sibTrans" cxnId="{BE86BDB5-4BCD-476D-BC98-991D844C2B58}">
      <dgm:prSet/>
      <dgm:spPr/>
      <dgm:t>
        <a:bodyPr/>
        <a:lstStyle/>
        <a:p>
          <a:endParaRPr lang="es-CO"/>
        </a:p>
      </dgm:t>
    </dgm:pt>
    <dgm:pt modelId="{0C9F56ED-0333-4F4E-A592-1634E3B0ADCB}">
      <dgm:prSet phldrT="[Texto]"/>
      <dgm:spPr/>
      <dgm:t>
        <a:bodyPr/>
        <a:lstStyle/>
        <a:p>
          <a:r>
            <a:rPr lang="es-CO" dirty="0"/>
            <a:t>PARTICIPACIÓN SOCIAL</a:t>
          </a:r>
        </a:p>
      </dgm:t>
    </dgm:pt>
    <dgm:pt modelId="{37C79C53-994D-4092-8628-0B8D34FDC2E0}" type="parTrans" cxnId="{B76488C2-EB9C-4620-A9CF-17DFE4F5A79E}">
      <dgm:prSet/>
      <dgm:spPr/>
      <dgm:t>
        <a:bodyPr/>
        <a:lstStyle/>
        <a:p>
          <a:endParaRPr lang="es-CO"/>
        </a:p>
      </dgm:t>
    </dgm:pt>
    <dgm:pt modelId="{9B5048C8-9E67-4921-8910-120AF77DBECF}" type="sibTrans" cxnId="{B76488C2-EB9C-4620-A9CF-17DFE4F5A79E}">
      <dgm:prSet/>
      <dgm:spPr/>
      <dgm:t>
        <a:bodyPr/>
        <a:lstStyle/>
        <a:p>
          <a:endParaRPr lang="es-CO"/>
        </a:p>
      </dgm:t>
    </dgm:pt>
    <dgm:pt modelId="{8D012F7D-BBD2-497C-A28E-AC0DDAE53B53}">
      <dgm:prSet phldrT="[Texto]"/>
      <dgm:spPr/>
      <dgm:t>
        <a:bodyPr/>
        <a:lstStyle/>
        <a:p>
          <a:r>
            <a:rPr lang="es-CO" dirty="0"/>
            <a:t>ANALISIS DE SITUACION DE SALUD</a:t>
          </a:r>
        </a:p>
      </dgm:t>
    </dgm:pt>
    <dgm:pt modelId="{DC3F6FE2-A591-4151-9F98-D2C3C4743155}" type="parTrans" cxnId="{8B5BA650-0D4D-485B-8015-5566D5F1DE03}">
      <dgm:prSet/>
      <dgm:spPr/>
      <dgm:t>
        <a:bodyPr/>
        <a:lstStyle/>
        <a:p>
          <a:endParaRPr lang="es-CO"/>
        </a:p>
      </dgm:t>
    </dgm:pt>
    <dgm:pt modelId="{BF4C7321-D03A-4610-8656-F3B9AE68C986}" type="sibTrans" cxnId="{8B5BA650-0D4D-485B-8015-5566D5F1DE03}">
      <dgm:prSet/>
      <dgm:spPr/>
      <dgm:t>
        <a:bodyPr/>
        <a:lstStyle/>
        <a:p>
          <a:endParaRPr lang="es-CO"/>
        </a:p>
      </dgm:t>
    </dgm:pt>
    <dgm:pt modelId="{3720D365-9C4C-4E0A-933F-490FBB806672}" type="pres">
      <dgm:prSet presAssocID="{E31A6FB6-DB93-45DB-A4EE-9273DE6BA115}" presName="compositeShape" presStyleCnt="0">
        <dgm:presLayoutVars>
          <dgm:dir/>
          <dgm:resizeHandles/>
        </dgm:presLayoutVars>
      </dgm:prSet>
      <dgm:spPr/>
    </dgm:pt>
    <dgm:pt modelId="{FE0A6B67-5F5A-45B4-8345-8D06CD0BF552}" type="pres">
      <dgm:prSet presAssocID="{E31A6FB6-DB93-45DB-A4EE-9273DE6BA115}" presName="pyramid" presStyleLbl="node1" presStyleIdx="0" presStyleCnt="1"/>
      <dgm:spPr/>
    </dgm:pt>
    <dgm:pt modelId="{5A5A07DD-3C71-465E-9B26-D12071A98CB7}" type="pres">
      <dgm:prSet presAssocID="{E31A6FB6-DB93-45DB-A4EE-9273DE6BA115}" presName="theList" presStyleCnt="0"/>
      <dgm:spPr/>
    </dgm:pt>
    <dgm:pt modelId="{3EAAF051-F742-4943-B342-F4B71A4EFD5F}" type="pres">
      <dgm:prSet presAssocID="{7D07D512-C09A-4E38-A829-277E7747117D}" presName="aNode" presStyleLbl="fgAcc1" presStyleIdx="0" presStyleCnt="3">
        <dgm:presLayoutVars>
          <dgm:bulletEnabled val="1"/>
        </dgm:presLayoutVars>
      </dgm:prSet>
      <dgm:spPr/>
    </dgm:pt>
    <dgm:pt modelId="{76F60033-0330-43FC-98E6-F8676E5762C4}" type="pres">
      <dgm:prSet presAssocID="{7D07D512-C09A-4E38-A829-277E7747117D}" presName="aSpace" presStyleCnt="0"/>
      <dgm:spPr/>
    </dgm:pt>
    <dgm:pt modelId="{031AAB9A-D592-4676-8C17-8160C6695956}" type="pres">
      <dgm:prSet presAssocID="{0C9F56ED-0333-4F4E-A592-1634E3B0ADCB}" presName="aNode" presStyleLbl="fgAcc1" presStyleIdx="1" presStyleCnt="3">
        <dgm:presLayoutVars>
          <dgm:bulletEnabled val="1"/>
        </dgm:presLayoutVars>
      </dgm:prSet>
      <dgm:spPr/>
    </dgm:pt>
    <dgm:pt modelId="{40AEDFE1-7626-4978-AACC-96CCE5F41B96}" type="pres">
      <dgm:prSet presAssocID="{0C9F56ED-0333-4F4E-A592-1634E3B0ADCB}" presName="aSpace" presStyleCnt="0"/>
      <dgm:spPr/>
    </dgm:pt>
    <dgm:pt modelId="{E9886C03-5217-4EA3-8D63-BD838F9F5EA5}" type="pres">
      <dgm:prSet presAssocID="{8D012F7D-BBD2-497C-A28E-AC0DDAE53B53}" presName="aNode" presStyleLbl="fgAcc1" presStyleIdx="2" presStyleCnt="3">
        <dgm:presLayoutVars>
          <dgm:bulletEnabled val="1"/>
        </dgm:presLayoutVars>
      </dgm:prSet>
      <dgm:spPr/>
    </dgm:pt>
    <dgm:pt modelId="{1B7D46D5-5DCC-4280-87A0-BF57E9908F42}" type="pres">
      <dgm:prSet presAssocID="{8D012F7D-BBD2-497C-A28E-AC0DDAE53B53}" presName="aSpace" presStyleCnt="0"/>
      <dgm:spPr/>
    </dgm:pt>
  </dgm:ptLst>
  <dgm:cxnLst>
    <dgm:cxn modelId="{46A5C534-759F-440A-B6EE-60C20D6EF668}" type="presOf" srcId="{E31A6FB6-DB93-45DB-A4EE-9273DE6BA115}" destId="{3720D365-9C4C-4E0A-933F-490FBB806672}" srcOrd="0" destOrd="0" presId="urn:microsoft.com/office/officeart/2005/8/layout/pyramid2"/>
    <dgm:cxn modelId="{48390C6D-080F-401B-A65B-C15B095BFC39}" type="presOf" srcId="{8D012F7D-BBD2-497C-A28E-AC0DDAE53B53}" destId="{E9886C03-5217-4EA3-8D63-BD838F9F5EA5}" srcOrd="0" destOrd="0" presId="urn:microsoft.com/office/officeart/2005/8/layout/pyramid2"/>
    <dgm:cxn modelId="{8B5BA650-0D4D-485B-8015-5566D5F1DE03}" srcId="{E31A6FB6-DB93-45DB-A4EE-9273DE6BA115}" destId="{8D012F7D-BBD2-497C-A28E-AC0DDAE53B53}" srcOrd="2" destOrd="0" parTransId="{DC3F6FE2-A591-4151-9F98-D2C3C4743155}" sibTransId="{BF4C7321-D03A-4610-8656-F3B9AE68C986}"/>
    <dgm:cxn modelId="{9B2164A3-DDC3-41F8-B656-3D672AD4BCC7}" type="presOf" srcId="{7D07D512-C09A-4E38-A829-277E7747117D}" destId="{3EAAF051-F742-4943-B342-F4B71A4EFD5F}" srcOrd="0" destOrd="0" presId="urn:microsoft.com/office/officeart/2005/8/layout/pyramid2"/>
    <dgm:cxn modelId="{BE86BDB5-4BCD-476D-BC98-991D844C2B58}" srcId="{E31A6FB6-DB93-45DB-A4EE-9273DE6BA115}" destId="{7D07D512-C09A-4E38-A829-277E7747117D}" srcOrd="0" destOrd="0" parTransId="{467BA8BE-500C-41D3-92F1-1953B73C7BD2}" sibTransId="{EE16946B-F44C-4610-AB65-CF8A14A6FA9A}"/>
    <dgm:cxn modelId="{F6C0D1B7-FE8D-490D-ABA8-157ED2BB6FB9}" type="presOf" srcId="{0C9F56ED-0333-4F4E-A592-1634E3B0ADCB}" destId="{031AAB9A-D592-4676-8C17-8160C6695956}" srcOrd="0" destOrd="0" presId="urn:microsoft.com/office/officeart/2005/8/layout/pyramid2"/>
    <dgm:cxn modelId="{B76488C2-EB9C-4620-A9CF-17DFE4F5A79E}" srcId="{E31A6FB6-DB93-45DB-A4EE-9273DE6BA115}" destId="{0C9F56ED-0333-4F4E-A592-1634E3B0ADCB}" srcOrd="1" destOrd="0" parTransId="{37C79C53-994D-4092-8628-0B8D34FDC2E0}" sibTransId="{9B5048C8-9E67-4921-8910-120AF77DBECF}"/>
    <dgm:cxn modelId="{D5DF0D06-230B-45F5-8B3E-5DE610BDD5F5}" type="presParOf" srcId="{3720D365-9C4C-4E0A-933F-490FBB806672}" destId="{FE0A6B67-5F5A-45B4-8345-8D06CD0BF552}" srcOrd="0" destOrd="0" presId="urn:microsoft.com/office/officeart/2005/8/layout/pyramid2"/>
    <dgm:cxn modelId="{F8F42734-EE12-429A-BD9D-EE49745F8143}" type="presParOf" srcId="{3720D365-9C4C-4E0A-933F-490FBB806672}" destId="{5A5A07DD-3C71-465E-9B26-D12071A98CB7}" srcOrd="1" destOrd="0" presId="urn:microsoft.com/office/officeart/2005/8/layout/pyramid2"/>
    <dgm:cxn modelId="{FB253744-5399-45A1-823A-1749EF26CBE2}" type="presParOf" srcId="{5A5A07DD-3C71-465E-9B26-D12071A98CB7}" destId="{3EAAF051-F742-4943-B342-F4B71A4EFD5F}" srcOrd="0" destOrd="0" presId="urn:microsoft.com/office/officeart/2005/8/layout/pyramid2"/>
    <dgm:cxn modelId="{E46FA041-32C0-4EDF-8B77-F6077E538591}" type="presParOf" srcId="{5A5A07DD-3C71-465E-9B26-D12071A98CB7}" destId="{76F60033-0330-43FC-98E6-F8676E5762C4}" srcOrd="1" destOrd="0" presId="urn:microsoft.com/office/officeart/2005/8/layout/pyramid2"/>
    <dgm:cxn modelId="{E84D86DE-A1A5-45F9-890E-C50B3EFE4139}" type="presParOf" srcId="{5A5A07DD-3C71-465E-9B26-D12071A98CB7}" destId="{031AAB9A-D592-4676-8C17-8160C6695956}" srcOrd="2" destOrd="0" presId="urn:microsoft.com/office/officeart/2005/8/layout/pyramid2"/>
    <dgm:cxn modelId="{03CB89CF-7728-4A68-A460-E71AB99150B0}" type="presParOf" srcId="{5A5A07DD-3C71-465E-9B26-D12071A98CB7}" destId="{40AEDFE1-7626-4978-AACC-96CCE5F41B96}" srcOrd="3" destOrd="0" presId="urn:microsoft.com/office/officeart/2005/8/layout/pyramid2"/>
    <dgm:cxn modelId="{577B4631-7186-4785-A05A-1D24B8F84813}" type="presParOf" srcId="{5A5A07DD-3C71-465E-9B26-D12071A98CB7}" destId="{E9886C03-5217-4EA3-8D63-BD838F9F5EA5}" srcOrd="4" destOrd="0" presId="urn:microsoft.com/office/officeart/2005/8/layout/pyramid2"/>
    <dgm:cxn modelId="{0F2FF3DE-608C-43AF-B50A-00DB68AF4B17}" type="presParOf" srcId="{5A5A07DD-3C71-465E-9B26-D12071A98CB7}" destId="{1B7D46D5-5DCC-4280-87A0-BF57E9908F42}" srcOrd="5"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AF957FF3-97AB-410B-9659-B6CAB798BA10}" type="doc">
      <dgm:prSet loTypeId="urn:microsoft.com/office/officeart/2005/8/layout/list1" loCatId="list" qsTypeId="urn:microsoft.com/office/officeart/2005/8/quickstyle/simple1" qsCatId="simple" csTypeId="urn:microsoft.com/office/officeart/2005/8/colors/accent0_1" csCatId="mainScheme" phldr="1"/>
      <dgm:spPr/>
      <dgm:t>
        <a:bodyPr/>
        <a:lstStyle/>
        <a:p>
          <a:endParaRPr lang="es-CO"/>
        </a:p>
      </dgm:t>
    </dgm:pt>
    <dgm:pt modelId="{7D63B260-7A09-4735-9767-CE23B33BC495}">
      <dgm:prSet phldrT="[Texto]" custT="1"/>
      <dgm:spPr/>
      <dgm:t>
        <a:bodyPr/>
        <a:lstStyle/>
        <a:p>
          <a:pPr algn="ctr"/>
          <a:r>
            <a:rPr lang="es-CO" sz="1600" spc="-5" dirty="0">
              <a:latin typeface="Verdana" panose="020B0604030504040204" pitchFamily="34" charset="0"/>
              <a:ea typeface="Verdana" panose="020B0604030504040204" pitchFamily="34" charset="0"/>
              <a:cs typeface="Calibri"/>
            </a:rPr>
            <a:t>Cáncer</a:t>
          </a:r>
          <a:r>
            <a:rPr lang="es-CO" sz="1600" spc="5" dirty="0">
              <a:latin typeface="Verdana" panose="020B0604030504040204" pitchFamily="34" charset="0"/>
              <a:ea typeface="Verdana" panose="020B0604030504040204" pitchFamily="34" charset="0"/>
              <a:cs typeface="Calibri"/>
            </a:rPr>
            <a:t> </a:t>
          </a:r>
          <a:r>
            <a:rPr lang="es-CO" sz="1600" dirty="0">
              <a:latin typeface="Verdana" panose="020B0604030504040204" pitchFamily="34" charset="0"/>
              <a:ea typeface="Verdana" panose="020B0604030504040204" pitchFamily="34" charset="0"/>
              <a:cs typeface="Calibri"/>
            </a:rPr>
            <a:t>-</a:t>
          </a:r>
          <a:r>
            <a:rPr lang="es-CO" sz="1600" spc="-10" dirty="0">
              <a:latin typeface="Verdana" panose="020B0604030504040204" pitchFamily="34" charset="0"/>
              <a:ea typeface="Verdana" panose="020B0604030504040204" pitchFamily="34" charset="0"/>
              <a:cs typeface="Calibri"/>
            </a:rPr>
            <a:t> Enfermedad Cardiovascular</a:t>
          </a:r>
          <a:r>
            <a:rPr lang="es-CO" sz="1600" spc="15" dirty="0">
              <a:latin typeface="Verdana" panose="020B0604030504040204" pitchFamily="34" charset="0"/>
              <a:ea typeface="Verdana" panose="020B0604030504040204" pitchFamily="34" charset="0"/>
              <a:cs typeface="Calibri"/>
            </a:rPr>
            <a:t> </a:t>
          </a:r>
          <a:r>
            <a:rPr lang="es-CO" sz="1600" dirty="0">
              <a:latin typeface="Verdana" panose="020B0604030504040204" pitchFamily="34" charset="0"/>
              <a:ea typeface="Verdana" panose="020B0604030504040204" pitchFamily="34" charset="0"/>
              <a:cs typeface="Calibri"/>
            </a:rPr>
            <a:t>-</a:t>
          </a:r>
          <a:r>
            <a:rPr lang="es-CO" sz="1600" spc="5" dirty="0">
              <a:latin typeface="Verdana" panose="020B0604030504040204" pitchFamily="34" charset="0"/>
              <a:ea typeface="Verdana" panose="020B0604030504040204" pitchFamily="34" charset="0"/>
              <a:cs typeface="Calibri"/>
            </a:rPr>
            <a:t> </a:t>
          </a:r>
          <a:r>
            <a:rPr lang="es-CO" sz="1600" spc="-10" dirty="0">
              <a:latin typeface="Verdana" panose="020B0604030504040204" pitchFamily="34" charset="0"/>
              <a:ea typeface="Verdana" panose="020B0604030504040204" pitchFamily="34" charset="0"/>
              <a:cs typeface="Calibri"/>
            </a:rPr>
            <a:t>Diabetes</a:t>
          </a:r>
          <a:r>
            <a:rPr lang="es-CO" sz="1600" spc="10" dirty="0">
              <a:latin typeface="Verdana" panose="020B0604030504040204" pitchFamily="34" charset="0"/>
              <a:ea typeface="Verdana" panose="020B0604030504040204" pitchFamily="34" charset="0"/>
              <a:cs typeface="Calibri"/>
            </a:rPr>
            <a:t> </a:t>
          </a:r>
          <a:r>
            <a:rPr lang="es-CO" sz="1600" dirty="0">
              <a:latin typeface="Verdana" panose="020B0604030504040204" pitchFamily="34" charset="0"/>
              <a:ea typeface="Verdana" panose="020B0604030504040204" pitchFamily="34" charset="0"/>
              <a:cs typeface="Calibri"/>
            </a:rPr>
            <a:t>-</a:t>
          </a:r>
          <a:r>
            <a:rPr lang="es-CO" sz="1600" spc="-10" dirty="0">
              <a:latin typeface="Verdana" panose="020B0604030504040204" pitchFamily="34" charset="0"/>
              <a:ea typeface="Verdana" panose="020B0604030504040204" pitchFamily="34" charset="0"/>
              <a:cs typeface="Calibri"/>
            </a:rPr>
            <a:t> EPOC</a:t>
          </a:r>
          <a:endParaRPr lang="es-CO" sz="1600">
            <a:latin typeface="Verdana" panose="020B0604030504040204" pitchFamily="34" charset="0"/>
            <a:ea typeface="Verdana" panose="020B0604030504040204" pitchFamily="34" charset="0"/>
          </a:endParaRPr>
        </a:p>
      </dgm:t>
    </dgm:pt>
    <dgm:pt modelId="{2FD85247-66A8-449A-84A8-CCAE9959ACB5}" type="parTrans" cxnId="{A4205EC7-9ED0-469E-AE73-92646B40B972}">
      <dgm:prSet/>
      <dgm:spPr/>
      <dgm:t>
        <a:bodyPr/>
        <a:lstStyle/>
        <a:p>
          <a:pPr algn="ctr"/>
          <a:endParaRPr lang="es-CO" sz="1600">
            <a:latin typeface="Verdana" panose="020B0604030504040204" pitchFamily="34" charset="0"/>
            <a:ea typeface="Verdana" panose="020B0604030504040204" pitchFamily="34" charset="0"/>
          </a:endParaRPr>
        </a:p>
      </dgm:t>
    </dgm:pt>
    <dgm:pt modelId="{74BA3035-4BEA-4698-A570-9D6CED537E9A}" type="sibTrans" cxnId="{A4205EC7-9ED0-469E-AE73-92646B40B972}">
      <dgm:prSet/>
      <dgm:spPr/>
      <dgm:t>
        <a:bodyPr/>
        <a:lstStyle/>
        <a:p>
          <a:pPr algn="ctr"/>
          <a:endParaRPr lang="es-CO" sz="1600">
            <a:latin typeface="Verdana" panose="020B0604030504040204" pitchFamily="34" charset="0"/>
            <a:ea typeface="Verdana" panose="020B0604030504040204" pitchFamily="34" charset="0"/>
          </a:endParaRPr>
        </a:p>
      </dgm:t>
    </dgm:pt>
    <dgm:pt modelId="{3FAE8FB7-3F61-4851-93B2-C7F94D946323}">
      <dgm:prSet phldrT="[Texto]" custT="1"/>
      <dgm:spPr/>
      <dgm:t>
        <a:bodyPr/>
        <a:lstStyle/>
        <a:p>
          <a:pPr algn="ctr"/>
          <a:r>
            <a:rPr lang="es-CO" sz="1600" spc="-15" dirty="0">
              <a:latin typeface="Verdana" panose="020B0604030504040204" pitchFamily="34" charset="0"/>
              <a:ea typeface="Verdana" panose="020B0604030504040204" pitchFamily="34" charset="0"/>
              <a:cs typeface="Calibri"/>
            </a:rPr>
            <a:t>Tuberculosis</a:t>
          </a:r>
          <a:r>
            <a:rPr lang="es-CO" sz="1600" spc="-25" dirty="0">
              <a:latin typeface="Verdana" panose="020B0604030504040204" pitchFamily="34" charset="0"/>
              <a:ea typeface="Verdana" panose="020B0604030504040204" pitchFamily="34" charset="0"/>
              <a:cs typeface="Calibri"/>
            </a:rPr>
            <a:t> </a:t>
          </a:r>
          <a:r>
            <a:rPr lang="es-CO" sz="1600" dirty="0">
              <a:latin typeface="Verdana" panose="020B0604030504040204" pitchFamily="34" charset="0"/>
              <a:ea typeface="Verdana" panose="020B0604030504040204" pitchFamily="34" charset="0"/>
              <a:cs typeface="Calibri"/>
            </a:rPr>
            <a:t>-</a:t>
          </a:r>
          <a:r>
            <a:rPr lang="es-CO" sz="1600" spc="-25" dirty="0">
              <a:latin typeface="Verdana" panose="020B0604030504040204" pitchFamily="34" charset="0"/>
              <a:ea typeface="Verdana" panose="020B0604030504040204" pitchFamily="34" charset="0"/>
              <a:cs typeface="Calibri"/>
            </a:rPr>
            <a:t> </a:t>
          </a:r>
          <a:r>
            <a:rPr lang="es-CO" sz="1600" spc="-5" dirty="0">
              <a:latin typeface="Verdana" panose="020B0604030504040204" pitchFamily="34" charset="0"/>
              <a:ea typeface="Verdana" panose="020B0604030504040204" pitchFamily="34" charset="0"/>
              <a:cs typeface="Calibri"/>
            </a:rPr>
            <a:t>VIH</a:t>
          </a:r>
          <a:endParaRPr lang="es-CO" sz="1600">
            <a:latin typeface="Verdana" panose="020B0604030504040204" pitchFamily="34" charset="0"/>
            <a:ea typeface="Verdana" panose="020B0604030504040204" pitchFamily="34" charset="0"/>
          </a:endParaRPr>
        </a:p>
      </dgm:t>
    </dgm:pt>
    <dgm:pt modelId="{4D3D1750-A716-4050-B8D9-33AD4446D2AD}" type="parTrans" cxnId="{AE12BA91-8F39-4A52-AC38-98F5AE91AD8C}">
      <dgm:prSet/>
      <dgm:spPr/>
      <dgm:t>
        <a:bodyPr/>
        <a:lstStyle/>
        <a:p>
          <a:pPr algn="ctr"/>
          <a:endParaRPr lang="es-CO" sz="1600">
            <a:latin typeface="Verdana" panose="020B0604030504040204" pitchFamily="34" charset="0"/>
            <a:ea typeface="Verdana" panose="020B0604030504040204" pitchFamily="34" charset="0"/>
          </a:endParaRPr>
        </a:p>
      </dgm:t>
    </dgm:pt>
    <dgm:pt modelId="{DAB134AC-0EB6-4DC8-A732-4E50F73C0072}" type="sibTrans" cxnId="{AE12BA91-8F39-4A52-AC38-98F5AE91AD8C}">
      <dgm:prSet/>
      <dgm:spPr/>
      <dgm:t>
        <a:bodyPr/>
        <a:lstStyle/>
        <a:p>
          <a:pPr algn="ctr"/>
          <a:endParaRPr lang="es-CO" sz="1600">
            <a:latin typeface="Verdana" panose="020B0604030504040204" pitchFamily="34" charset="0"/>
            <a:ea typeface="Verdana" panose="020B0604030504040204" pitchFamily="34" charset="0"/>
          </a:endParaRPr>
        </a:p>
      </dgm:t>
    </dgm:pt>
    <dgm:pt modelId="{3DCA0F65-4DD8-4361-86B8-4210F8389152}">
      <dgm:prSet phldrT="[Texto]" custT="1"/>
      <dgm:spPr/>
      <dgm:t>
        <a:bodyPr/>
        <a:lstStyle/>
        <a:p>
          <a:pPr algn="ctr"/>
          <a:r>
            <a:rPr lang="es-CO" sz="1600" spc="-20" dirty="0">
              <a:latin typeface="Verdana" panose="020B0604030504040204" pitchFamily="34" charset="0"/>
              <a:ea typeface="Verdana" panose="020B0604030504040204" pitchFamily="34" charset="0"/>
              <a:cs typeface="Calibri"/>
            </a:rPr>
            <a:t>Trastornos</a:t>
          </a:r>
          <a:r>
            <a:rPr lang="es-CO" sz="1600" spc="-30" dirty="0">
              <a:latin typeface="Verdana" panose="020B0604030504040204" pitchFamily="34" charset="0"/>
              <a:ea typeface="Verdana" panose="020B0604030504040204" pitchFamily="34" charset="0"/>
              <a:cs typeface="Calibri"/>
            </a:rPr>
            <a:t> </a:t>
          </a:r>
          <a:r>
            <a:rPr lang="es-CO" sz="1600" spc="-5" dirty="0">
              <a:latin typeface="Verdana" panose="020B0604030504040204" pitchFamily="34" charset="0"/>
              <a:ea typeface="Verdana" panose="020B0604030504040204" pitchFamily="34" charset="0"/>
              <a:cs typeface="Calibri"/>
            </a:rPr>
            <a:t>mentales/Trastornos por uso de SPA</a:t>
          </a:r>
          <a:r>
            <a:rPr lang="es-CO" sz="1600" spc="-20" dirty="0">
              <a:latin typeface="Verdana" panose="020B0604030504040204" pitchFamily="34" charset="0"/>
              <a:ea typeface="Verdana" panose="020B0604030504040204" pitchFamily="34" charset="0"/>
              <a:cs typeface="Calibri"/>
            </a:rPr>
            <a:t> </a:t>
          </a:r>
          <a:r>
            <a:rPr lang="es-CO" sz="1600" dirty="0">
              <a:latin typeface="Verdana" panose="020B0604030504040204" pitchFamily="34" charset="0"/>
              <a:ea typeface="Verdana" panose="020B0604030504040204" pitchFamily="34" charset="0"/>
              <a:cs typeface="Calibri"/>
            </a:rPr>
            <a:t>-</a:t>
          </a:r>
          <a:r>
            <a:rPr lang="es-CO" sz="1600" spc="-10" dirty="0">
              <a:latin typeface="Verdana" panose="020B0604030504040204" pitchFamily="34" charset="0"/>
              <a:ea typeface="Verdana" panose="020B0604030504040204" pitchFamily="34" charset="0"/>
              <a:cs typeface="Calibri"/>
            </a:rPr>
            <a:t> </a:t>
          </a:r>
          <a:r>
            <a:rPr lang="es-CO" sz="1600" spc="-5" dirty="0">
              <a:latin typeface="Verdana" panose="020B0604030504040204" pitchFamily="34" charset="0"/>
              <a:ea typeface="Verdana" panose="020B0604030504040204" pitchFamily="34" charset="0"/>
              <a:cs typeface="Calibri"/>
            </a:rPr>
            <a:t>Violencia </a:t>
          </a:r>
          <a:r>
            <a:rPr lang="es-CO" sz="1600" spc="-10" dirty="0">
              <a:latin typeface="Verdana" panose="020B0604030504040204" pitchFamily="34" charset="0"/>
              <a:ea typeface="Verdana" panose="020B0604030504040204" pitchFamily="34" charset="0"/>
              <a:cs typeface="Calibri"/>
            </a:rPr>
            <a:t>intrafamiliar</a:t>
          </a:r>
          <a:endParaRPr lang="es-CO" sz="1600">
            <a:latin typeface="Verdana" panose="020B0604030504040204" pitchFamily="34" charset="0"/>
            <a:ea typeface="Verdana" panose="020B0604030504040204" pitchFamily="34" charset="0"/>
          </a:endParaRPr>
        </a:p>
      </dgm:t>
    </dgm:pt>
    <dgm:pt modelId="{856462E5-5082-43C8-A888-933C70500D3B}" type="parTrans" cxnId="{0B4C05CB-4B92-4AF6-9550-B7DA61DE3286}">
      <dgm:prSet/>
      <dgm:spPr/>
      <dgm:t>
        <a:bodyPr/>
        <a:lstStyle/>
        <a:p>
          <a:pPr algn="ctr"/>
          <a:endParaRPr lang="es-CO" sz="1600">
            <a:latin typeface="Verdana" panose="020B0604030504040204" pitchFamily="34" charset="0"/>
            <a:ea typeface="Verdana" panose="020B0604030504040204" pitchFamily="34" charset="0"/>
          </a:endParaRPr>
        </a:p>
      </dgm:t>
    </dgm:pt>
    <dgm:pt modelId="{9A52BA21-541A-48A4-B913-D20EC1EA46F3}" type="sibTrans" cxnId="{0B4C05CB-4B92-4AF6-9550-B7DA61DE3286}">
      <dgm:prSet/>
      <dgm:spPr/>
      <dgm:t>
        <a:bodyPr/>
        <a:lstStyle/>
        <a:p>
          <a:pPr algn="ctr"/>
          <a:endParaRPr lang="es-CO" sz="1600">
            <a:latin typeface="Verdana" panose="020B0604030504040204" pitchFamily="34" charset="0"/>
            <a:ea typeface="Verdana" panose="020B0604030504040204" pitchFamily="34" charset="0"/>
          </a:endParaRPr>
        </a:p>
      </dgm:t>
    </dgm:pt>
    <dgm:pt modelId="{9456F732-AC1F-45BE-AB1E-D6392A6AB3E7}">
      <dgm:prSet phldrT="[Texto]" custT="1"/>
      <dgm:spPr/>
      <dgm:t>
        <a:bodyPr/>
        <a:lstStyle/>
        <a:p>
          <a:pPr algn="ctr"/>
          <a:r>
            <a:rPr lang="es-CO" sz="1600" spc="-10" dirty="0">
              <a:latin typeface="Verdana" panose="020B0604030504040204" pitchFamily="34" charset="0"/>
              <a:ea typeface="Verdana" panose="020B0604030504040204" pitchFamily="34" charset="0"/>
              <a:cs typeface="Calibri"/>
            </a:rPr>
            <a:t>Gestantes</a:t>
          </a:r>
          <a:r>
            <a:rPr lang="es-CO" sz="1600" spc="-20" dirty="0">
              <a:latin typeface="Verdana" panose="020B0604030504040204" pitchFamily="34" charset="0"/>
              <a:ea typeface="Verdana" panose="020B0604030504040204" pitchFamily="34" charset="0"/>
              <a:cs typeface="Calibri"/>
            </a:rPr>
            <a:t> </a:t>
          </a:r>
          <a:r>
            <a:rPr lang="es-CO" sz="1600" dirty="0">
              <a:latin typeface="Verdana" panose="020B0604030504040204" pitchFamily="34" charset="0"/>
              <a:ea typeface="Verdana" panose="020B0604030504040204" pitchFamily="34" charset="0"/>
              <a:cs typeface="Calibri"/>
            </a:rPr>
            <a:t>-</a:t>
          </a:r>
          <a:r>
            <a:rPr lang="es-CO" sz="1600" spc="-5" dirty="0">
              <a:latin typeface="Verdana" panose="020B0604030504040204" pitchFamily="34" charset="0"/>
              <a:ea typeface="Verdana" panose="020B0604030504040204" pitchFamily="34" charset="0"/>
              <a:cs typeface="Calibri"/>
            </a:rPr>
            <a:t> </a:t>
          </a:r>
          <a:r>
            <a:rPr lang="es-CO" sz="1600" spc="-15" dirty="0">
              <a:latin typeface="Verdana" panose="020B0604030504040204" pitchFamily="34" charset="0"/>
              <a:ea typeface="Verdana" panose="020B0604030504040204" pitchFamily="34" charset="0"/>
              <a:cs typeface="Calibri"/>
            </a:rPr>
            <a:t>Personas</a:t>
          </a:r>
          <a:r>
            <a:rPr lang="es-CO" sz="1600" dirty="0">
              <a:latin typeface="Verdana" panose="020B0604030504040204" pitchFamily="34" charset="0"/>
              <a:ea typeface="Verdana" panose="020B0604030504040204" pitchFamily="34" charset="0"/>
              <a:cs typeface="Calibri"/>
            </a:rPr>
            <a:t> </a:t>
          </a:r>
          <a:r>
            <a:rPr lang="es-CO" sz="1600" spc="-10" dirty="0">
              <a:latin typeface="Verdana" panose="020B0604030504040204" pitchFamily="34" charset="0"/>
              <a:ea typeface="Verdana" panose="020B0604030504040204" pitchFamily="34" charset="0"/>
              <a:cs typeface="Calibri"/>
            </a:rPr>
            <a:t>con </a:t>
          </a:r>
          <a:r>
            <a:rPr lang="es-CO" sz="1600" spc="-5" dirty="0">
              <a:latin typeface="Verdana" panose="020B0604030504040204" pitchFamily="34" charset="0"/>
              <a:ea typeface="Verdana" panose="020B0604030504040204" pitchFamily="34" charset="0"/>
              <a:cs typeface="Calibri"/>
            </a:rPr>
            <a:t>Discapacidad</a:t>
          </a:r>
          <a:r>
            <a:rPr lang="es-CO" sz="1600" spc="15" dirty="0">
              <a:latin typeface="Verdana" panose="020B0604030504040204" pitchFamily="34" charset="0"/>
              <a:ea typeface="Verdana" panose="020B0604030504040204" pitchFamily="34" charset="0"/>
              <a:cs typeface="Calibri"/>
            </a:rPr>
            <a:t> </a:t>
          </a:r>
          <a:r>
            <a:rPr lang="es-CO" sz="1600" dirty="0">
              <a:latin typeface="Verdana" panose="020B0604030504040204" pitchFamily="34" charset="0"/>
              <a:ea typeface="Verdana" panose="020B0604030504040204" pitchFamily="34" charset="0"/>
              <a:cs typeface="Calibri"/>
            </a:rPr>
            <a:t>-</a:t>
          </a:r>
          <a:r>
            <a:rPr lang="es-CO" sz="1600" spc="-5" dirty="0">
              <a:latin typeface="Verdana" panose="020B0604030504040204" pitchFamily="34" charset="0"/>
              <a:ea typeface="Verdana" panose="020B0604030504040204" pitchFamily="34" charset="0"/>
              <a:cs typeface="Calibri"/>
            </a:rPr>
            <a:t> Menores de </a:t>
          </a:r>
          <a:r>
            <a:rPr lang="es-CO" sz="1600" dirty="0">
              <a:latin typeface="Verdana" panose="020B0604030504040204" pitchFamily="34" charset="0"/>
              <a:ea typeface="Verdana" panose="020B0604030504040204" pitchFamily="34" charset="0"/>
              <a:cs typeface="Calibri"/>
            </a:rPr>
            <a:t>6 </a:t>
          </a:r>
          <a:r>
            <a:rPr lang="es-CO" sz="1600" spc="-5" dirty="0">
              <a:latin typeface="Verdana" panose="020B0604030504040204" pitchFamily="34" charset="0"/>
              <a:ea typeface="Verdana" panose="020B0604030504040204" pitchFamily="34" charset="0"/>
              <a:cs typeface="Calibri"/>
            </a:rPr>
            <a:t>años</a:t>
          </a:r>
          <a:endParaRPr lang="es-CO" sz="1600">
            <a:latin typeface="Verdana" panose="020B0604030504040204" pitchFamily="34" charset="0"/>
            <a:ea typeface="Verdana" panose="020B0604030504040204" pitchFamily="34" charset="0"/>
          </a:endParaRPr>
        </a:p>
      </dgm:t>
    </dgm:pt>
    <dgm:pt modelId="{D4BEB573-DA14-4B89-AC5D-B3511FF6E85A}" type="parTrans" cxnId="{DC6AE1A3-6F60-4D19-9B17-A32765024C80}">
      <dgm:prSet/>
      <dgm:spPr/>
      <dgm:t>
        <a:bodyPr/>
        <a:lstStyle/>
        <a:p>
          <a:pPr algn="ctr"/>
          <a:endParaRPr lang="es-CO" sz="1600">
            <a:latin typeface="Verdana" panose="020B0604030504040204" pitchFamily="34" charset="0"/>
            <a:ea typeface="Verdana" panose="020B0604030504040204" pitchFamily="34" charset="0"/>
          </a:endParaRPr>
        </a:p>
      </dgm:t>
    </dgm:pt>
    <dgm:pt modelId="{AAD4275E-1D7C-4E1E-A513-9D292DD67832}" type="sibTrans" cxnId="{DC6AE1A3-6F60-4D19-9B17-A32765024C80}">
      <dgm:prSet/>
      <dgm:spPr/>
      <dgm:t>
        <a:bodyPr/>
        <a:lstStyle/>
        <a:p>
          <a:pPr algn="ctr"/>
          <a:endParaRPr lang="es-CO" sz="1600">
            <a:latin typeface="Verdana" panose="020B0604030504040204" pitchFamily="34" charset="0"/>
            <a:ea typeface="Verdana" panose="020B0604030504040204" pitchFamily="34" charset="0"/>
          </a:endParaRPr>
        </a:p>
      </dgm:t>
    </dgm:pt>
    <dgm:pt modelId="{EBA0ABF1-B12E-4D31-BCF5-13A5C3FD40C5}" type="pres">
      <dgm:prSet presAssocID="{AF957FF3-97AB-410B-9659-B6CAB798BA10}" presName="linear" presStyleCnt="0">
        <dgm:presLayoutVars>
          <dgm:dir/>
          <dgm:animLvl val="lvl"/>
          <dgm:resizeHandles val="exact"/>
        </dgm:presLayoutVars>
      </dgm:prSet>
      <dgm:spPr/>
    </dgm:pt>
    <dgm:pt modelId="{AA65BB29-7608-4733-AD1A-2BCABCC9E689}" type="pres">
      <dgm:prSet presAssocID="{7D63B260-7A09-4735-9767-CE23B33BC495}" presName="parentLin" presStyleCnt="0"/>
      <dgm:spPr/>
    </dgm:pt>
    <dgm:pt modelId="{8A3DF9CF-478E-4020-A344-429DCC8C63A1}" type="pres">
      <dgm:prSet presAssocID="{7D63B260-7A09-4735-9767-CE23B33BC495}" presName="parentLeftMargin" presStyleLbl="node1" presStyleIdx="0" presStyleCnt="4"/>
      <dgm:spPr/>
    </dgm:pt>
    <dgm:pt modelId="{F08F2226-7BB5-421C-820B-49BAC99EF172}" type="pres">
      <dgm:prSet presAssocID="{7D63B260-7A09-4735-9767-CE23B33BC495}" presName="parentText" presStyleLbl="node1" presStyleIdx="0" presStyleCnt="4">
        <dgm:presLayoutVars>
          <dgm:chMax val="0"/>
          <dgm:bulletEnabled val="1"/>
        </dgm:presLayoutVars>
      </dgm:prSet>
      <dgm:spPr/>
    </dgm:pt>
    <dgm:pt modelId="{B1CDAC74-8624-4DCE-BEBC-E30FDFA03591}" type="pres">
      <dgm:prSet presAssocID="{7D63B260-7A09-4735-9767-CE23B33BC495}" presName="negativeSpace" presStyleCnt="0"/>
      <dgm:spPr/>
    </dgm:pt>
    <dgm:pt modelId="{6941E3E7-E2CC-4154-B123-367185A1E8F5}" type="pres">
      <dgm:prSet presAssocID="{7D63B260-7A09-4735-9767-CE23B33BC495}" presName="childText" presStyleLbl="conFgAcc1" presStyleIdx="0" presStyleCnt="4">
        <dgm:presLayoutVars>
          <dgm:bulletEnabled val="1"/>
        </dgm:presLayoutVars>
      </dgm:prSet>
      <dgm:spPr/>
    </dgm:pt>
    <dgm:pt modelId="{EB59FF5F-A033-450E-B759-AAA02090F7FA}" type="pres">
      <dgm:prSet presAssocID="{74BA3035-4BEA-4698-A570-9D6CED537E9A}" presName="spaceBetweenRectangles" presStyleCnt="0"/>
      <dgm:spPr/>
    </dgm:pt>
    <dgm:pt modelId="{4C97746B-C638-4F26-BAAB-BD5039454C30}" type="pres">
      <dgm:prSet presAssocID="{3FAE8FB7-3F61-4851-93B2-C7F94D946323}" presName="parentLin" presStyleCnt="0"/>
      <dgm:spPr/>
    </dgm:pt>
    <dgm:pt modelId="{FB1A9EAD-A810-4334-BB01-9B5925E927CB}" type="pres">
      <dgm:prSet presAssocID="{3FAE8FB7-3F61-4851-93B2-C7F94D946323}" presName="parentLeftMargin" presStyleLbl="node1" presStyleIdx="0" presStyleCnt="4"/>
      <dgm:spPr/>
    </dgm:pt>
    <dgm:pt modelId="{F65992DB-1FB1-46ED-87E5-E12D91E66A63}" type="pres">
      <dgm:prSet presAssocID="{3FAE8FB7-3F61-4851-93B2-C7F94D946323}" presName="parentText" presStyleLbl="node1" presStyleIdx="1" presStyleCnt="4">
        <dgm:presLayoutVars>
          <dgm:chMax val="0"/>
          <dgm:bulletEnabled val="1"/>
        </dgm:presLayoutVars>
      </dgm:prSet>
      <dgm:spPr/>
    </dgm:pt>
    <dgm:pt modelId="{38EBA144-DA78-469A-B2DD-12AA793CCE73}" type="pres">
      <dgm:prSet presAssocID="{3FAE8FB7-3F61-4851-93B2-C7F94D946323}" presName="negativeSpace" presStyleCnt="0"/>
      <dgm:spPr/>
    </dgm:pt>
    <dgm:pt modelId="{D0CDF09D-686E-4995-889E-C1D3BE2A6C8F}" type="pres">
      <dgm:prSet presAssocID="{3FAE8FB7-3F61-4851-93B2-C7F94D946323}" presName="childText" presStyleLbl="conFgAcc1" presStyleIdx="1" presStyleCnt="4">
        <dgm:presLayoutVars>
          <dgm:bulletEnabled val="1"/>
        </dgm:presLayoutVars>
      </dgm:prSet>
      <dgm:spPr/>
    </dgm:pt>
    <dgm:pt modelId="{72A8A65E-A113-4FF2-9135-7A33FB357D43}" type="pres">
      <dgm:prSet presAssocID="{DAB134AC-0EB6-4DC8-A732-4E50F73C0072}" presName="spaceBetweenRectangles" presStyleCnt="0"/>
      <dgm:spPr/>
    </dgm:pt>
    <dgm:pt modelId="{76328910-87A0-4133-B875-4B574CCE0E23}" type="pres">
      <dgm:prSet presAssocID="{3DCA0F65-4DD8-4361-86B8-4210F8389152}" presName="parentLin" presStyleCnt="0"/>
      <dgm:spPr/>
    </dgm:pt>
    <dgm:pt modelId="{2C1702ED-B8F4-4C39-9697-E594ADC5EFDD}" type="pres">
      <dgm:prSet presAssocID="{3DCA0F65-4DD8-4361-86B8-4210F8389152}" presName="parentLeftMargin" presStyleLbl="node1" presStyleIdx="1" presStyleCnt="4"/>
      <dgm:spPr/>
    </dgm:pt>
    <dgm:pt modelId="{C7B72B78-6D33-40CD-A698-1B648A5CE95B}" type="pres">
      <dgm:prSet presAssocID="{3DCA0F65-4DD8-4361-86B8-4210F8389152}" presName="parentText" presStyleLbl="node1" presStyleIdx="2" presStyleCnt="4">
        <dgm:presLayoutVars>
          <dgm:chMax val="0"/>
          <dgm:bulletEnabled val="1"/>
        </dgm:presLayoutVars>
      </dgm:prSet>
      <dgm:spPr/>
    </dgm:pt>
    <dgm:pt modelId="{BB8FEB1F-CA97-4E97-8A98-054D58C21811}" type="pres">
      <dgm:prSet presAssocID="{3DCA0F65-4DD8-4361-86B8-4210F8389152}" presName="negativeSpace" presStyleCnt="0"/>
      <dgm:spPr/>
    </dgm:pt>
    <dgm:pt modelId="{E73D028A-1D16-44D7-9805-7D8A5170229A}" type="pres">
      <dgm:prSet presAssocID="{3DCA0F65-4DD8-4361-86B8-4210F8389152}" presName="childText" presStyleLbl="conFgAcc1" presStyleIdx="2" presStyleCnt="4">
        <dgm:presLayoutVars>
          <dgm:bulletEnabled val="1"/>
        </dgm:presLayoutVars>
      </dgm:prSet>
      <dgm:spPr/>
    </dgm:pt>
    <dgm:pt modelId="{29F2D118-2637-4948-9FFE-26B2BF8DCCBB}" type="pres">
      <dgm:prSet presAssocID="{9A52BA21-541A-48A4-B913-D20EC1EA46F3}" presName="spaceBetweenRectangles" presStyleCnt="0"/>
      <dgm:spPr/>
    </dgm:pt>
    <dgm:pt modelId="{4B13A6D4-4D91-4C1D-AB5C-B810B8186EC6}" type="pres">
      <dgm:prSet presAssocID="{9456F732-AC1F-45BE-AB1E-D6392A6AB3E7}" presName="parentLin" presStyleCnt="0"/>
      <dgm:spPr/>
    </dgm:pt>
    <dgm:pt modelId="{AE79722B-8A9F-4262-B03D-434D6D7CEFC2}" type="pres">
      <dgm:prSet presAssocID="{9456F732-AC1F-45BE-AB1E-D6392A6AB3E7}" presName="parentLeftMargin" presStyleLbl="node1" presStyleIdx="2" presStyleCnt="4"/>
      <dgm:spPr/>
    </dgm:pt>
    <dgm:pt modelId="{25D2DFFD-CF05-485E-9704-75C6E96949F2}" type="pres">
      <dgm:prSet presAssocID="{9456F732-AC1F-45BE-AB1E-D6392A6AB3E7}" presName="parentText" presStyleLbl="node1" presStyleIdx="3" presStyleCnt="4">
        <dgm:presLayoutVars>
          <dgm:chMax val="0"/>
          <dgm:bulletEnabled val="1"/>
        </dgm:presLayoutVars>
      </dgm:prSet>
      <dgm:spPr/>
    </dgm:pt>
    <dgm:pt modelId="{13AB4319-D53C-4AE6-B3CF-D5C948C7EC2B}" type="pres">
      <dgm:prSet presAssocID="{9456F732-AC1F-45BE-AB1E-D6392A6AB3E7}" presName="negativeSpace" presStyleCnt="0"/>
      <dgm:spPr/>
    </dgm:pt>
    <dgm:pt modelId="{C8D72A00-0B93-4E62-86C8-2E14B8E65A0A}" type="pres">
      <dgm:prSet presAssocID="{9456F732-AC1F-45BE-AB1E-D6392A6AB3E7}" presName="childText" presStyleLbl="conFgAcc1" presStyleIdx="3" presStyleCnt="4">
        <dgm:presLayoutVars>
          <dgm:bulletEnabled val="1"/>
        </dgm:presLayoutVars>
      </dgm:prSet>
      <dgm:spPr/>
    </dgm:pt>
  </dgm:ptLst>
  <dgm:cxnLst>
    <dgm:cxn modelId="{D9348F1A-DB45-4E92-9E56-64B0101E675B}" type="presOf" srcId="{AF957FF3-97AB-410B-9659-B6CAB798BA10}" destId="{EBA0ABF1-B12E-4D31-BCF5-13A5C3FD40C5}" srcOrd="0" destOrd="0" presId="urn:microsoft.com/office/officeart/2005/8/layout/list1"/>
    <dgm:cxn modelId="{7A84A525-E8BD-4848-A04F-A46077D3A030}" type="presOf" srcId="{7D63B260-7A09-4735-9767-CE23B33BC495}" destId="{F08F2226-7BB5-421C-820B-49BAC99EF172}" srcOrd="1" destOrd="0" presId="urn:microsoft.com/office/officeart/2005/8/layout/list1"/>
    <dgm:cxn modelId="{E8109532-D81F-446D-B110-1B1518CCA333}" type="presOf" srcId="{3FAE8FB7-3F61-4851-93B2-C7F94D946323}" destId="{F65992DB-1FB1-46ED-87E5-E12D91E66A63}" srcOrd="1" destOrd="0" presId="urn:microsoft.com/office/officeart/2005/8/layout/list1"/>
    <dgm:cxn modelId="{3B2AC47A-3458-405B-B09B-3EDC9457AB7B}" type="presOf" srcId="{9456F732-AC1F-45BE-AB1E-D6392A6AB3E7}" destId="{AE79722B-8A9F-4262-B03D-434D6D7CEFC2}" srcOrd="0" destOrd="0" presId="urn:microsoft.com/office/officeart/2005/8/layout/list1"/>
    <dgm:cxn modelId="{AE12BA91-8F39-4A52-AC38-98F5AE91AD8C}" srcId="{AF957FF3-97AB-410B-9659-B6CAB798BA10}" destId="{3FAE8FB7-3F61-4851-93B2-C7F94D946323}" srcOrd="1" destOrd="0" parTransId="{4D3D1750-A716-4050-B8D9-33AD4446D2AD}" sibTransId="{DAB134AC-0EB6-4DC8-A732-4E50F73C0072}"/>
    <dgm:cxn modelId="{DC6AE1A3-6F60-4D19-9B17-A32765024C80}" srcId="{AF957FF3-97AB-410B-9659-B6CAB798BA10}" destId="{9456F732-AC1F-45BE-AB1E-D6392A6AB3E7}" srcOrd="3" destOrd="0" parTransId="{D4BEB573-DA14-4B89-AC5D-B3511FF6E85A}" sibTransId="{AAD4275E-1D7C-4E1E-A513-9D292DD67832}"/>
    <dgm:cxn modelId="{3546C0C1-83B1-44E5-AC0B-1319AAC2D01D}" type="presOf" srcId="{7D63B260-7A09-4735-9767-CE23B33BC495}" destId="{8A3DF9CF-478E-4020-A344-429DCC8C63A1}" srcOrd="0" destOrd="0" presId="urn:microsoft.com/office/officeart/2005/8/layout/list1"/>
    <dgm:cxn modelId="{A4205EC7-9ED0-469E-AE73-92646B40B972}" srcId="{AF957FF3-97AB-410B-9659-B6CAB798BA10}" destId="{7D63B260-7A09-4735-9767-CE23B33BC495}" srcOrd="0" destOrd="0" parTransId="{2FD85247-66A8-449A-84A8-CCAE9959ACB5}" sibTransId="{74BA3035-4BEA-4698-A570-9D6CED537E9A}"/>
    <dgm:cxn modelId="{0B4C05CB-4B92-4AF6-9550-B7DA61DE3286}" srcId="{AF957FF3-97AB-410B-9659-B6CAB798BA10}" destId="{3DCA0F65-4DD8-4361-86B8-4210F8389152}" srcOrd="2" destOrd="0" parTransId="{856462E5-5082-43C8-A888-933C70500D3B}" sibTransId="{9A52BA21-541A-48A4-B913-D20EC1EA46F3}"/>
    <dgm:cxn modelId="{727FB8D8-689D-40EE-AA3B-9B8EAF8F43DF}" type="presOf" srcId="{9456F732-AC1F-45BE-AB1E-D6392A6AB3E7}" destId="{25D2DFFD-CF05-485E-9704-75C6E96949F2}" srcOrd="1" destOrd="0" presId="urn:microsoft.com/office/officeart/2005/8/layout/list1"/>
    <dgm:cxn modelId="{1F487EEB-F0D6-44BE-AD6C-6AC4362109A2}" type="presOf" srcId="{3DCA0F65-4DD8-4361-86B8-4210F8389152}" destId="{C7B72B78-6D33-40CD-A698-1B648A5CE95B}" srcOrd="1" destOrd="0" presId="urn:microsoft.com/office/officeart/2005/8/layout/list1"/>
    <dgm:cxn modelId="{DB1265EC-2502-4115-B918-2D547307A16B}" type="presOf" srcId="{3FAE8FB7-3F61-4851-93B2-C7F94D946323}" destId="{FB1A9EAD-A810-4334-BB01-9B5925E927CB}" srcOrd="0" destOrd="0" presId="urn:microsoft.com/office/officeart/2005/8/layout/list1"/>
    <dgm:cxn modelId="{87431DF6-16D5-49F8-A7EA-E8A56FBCBD00}" type="presOf" srcId="{3DCA0F65-4DD8-4361-86B8-4210F8389152}" destId="{2C1702ED-B8F4-4C39-9697-E594ADC5EFDD}" srcOrd="0" destOrd="0" presId="urn:microsoft.com/office/officeart/2005/8/layout/list1"/>
    <dgm:cxn modelId="{DECEA4E1-C95A-4BF6-A902-B834EA8B9C12}" type="presParOf" srcId="{EBA0ABF1-B12E-4D31-BCF5-13A5C3FD40C5}" destId="{AA65BB29-7608-4733-AD1A-2BCABCC9E689}" srcOrd="0" destOrd="0" presId="urn:microsoft.com/office/officeart/2005/8/layout/list1"/>
    <dgm:cxn modelId="{437AD464-1A24-4B2F-80B8-79DDACC964AD}" type="presParOf" srcId="{AA65BB29-7608-4733-AD1A-2BCABCC9E689}" destId="{8A3DF9CF-478E-4020-A344-429DCC8C63A1}" srcOrd="0" destOrd="0" presId="urn:microsoft.com/office/officeart/2005/8/layout/list1"/>
    <dgm:cxn modelId="{4F6F6DB6-38CA-4999-A607-21A156931067}" type="presParOf" srcId="{AA65BB29-7608-4733-AD1A-2BCABCC9E689}" destId="{F08F2226-7BB5-421C-820B-49BAC99EF172}" srcOrd="1" destOrd="0" presId="urn:microsoft.com/office/officeart/2005/8/layout/list1"/>
    <dgm:cxn modelId="{6933FFCF-526E-4C28-B434-67658D9EEC06}" type="presParOf" srcId="{EBA0ABF1-B12E-4D31-BCF5-13A5C3FD40C5}" destId="{B1CDAC74-8624-4DCE-BEBC-E30FDFA03591}" srcOrd="1" destOrd="0" presId="urn:microsoft.com/office/officeart/2005/8/layout/list1"/>
    <dgm:cxn modelId="{BE4EEAF5-D02E-46BF-9857-766F31103263}" type="presParOf" srcId="{EBA0ABF1-B12E-4D31-BCF5-13A5C3FD40C5}" destId="{6941E3E7-E2CC-4154-B123-367185A1E8F5}" srcOrd="2" destOrd="0" presId="urn:microsoft.com/office/officeart/2005/8/layout/list1"/>
    <dgm:cxn modelId="{B924A256-22C6-4746-A184-CD0089266763}" type="presParOf" srcId="{EBA0ABF1-B12E-4D31-BCF5-13A5C3FD40C5}" destId="{EB59FF5F-A033-450E-B759-AAA02090F7FA}" srcOrd="3" destOrd="0" presId="urn:microsoft.com/office/officeart/2005/8/layout/list1"/>
    <dgm:cxn modelId="{4B65BA18-2D11-493F-97E3-FC523CABCA55}" type="presParOf" srcId="{EBA0ABF1-B12E-4D31-BCF5-13A5C3FD40C5}" destId="{4C97746B-C638-4F26-BAAB-BD5039454C30}" srcOrd="4" destOrd="0" presId="urn:microsoft.com/office/officeart/2005/8/layout/list1"/>
    <dgm:cxn modelId="{CB7628E7-3A97-401D-82A7-907A6A21762A}" type="presParOf" srcId="{4C97746B-C638-4F26-BAAB-BD5039454C30}" destId="{FB1A9EAD-A810-4334-BB01-9B5925E927CB}" srcOrd="0" destOrd="0" presId="urn:microsoft.com/office/officeart/2005/8/layout/list1"/>
    <dgm:cxn modelId="{AF21D7FF-539B-46EB-9042-125634CD5832}" type="presParOf" srcId="{4C97746B-C638-4F26-BAAB-BD5039454C30}" destId="{F65992DB-1FB1-46ED-87E5-E12D91E66A63}" srcOrd="1" destOrd="0" presId="urn:microsoft.com/office/officeart/2005/8/layout/list1"/>
    <dgm:cxn modelId="{7C68A4C3-959E-4C44-AD69-69AE9817D506}" type="presParOf" srcId="{EBA0ABF1-B12E-4D31-BCF5-13A5C3FD40C5}" destId="{38EBA144-DA78-469A-B2DD-12AA793CCE73}" srcOrd="5" destOrd="0" presId="urn:microsoft.com/office/officeart/2005/8/layout/list1"/>
    <dgm:cxn modelId="{6BBFDFA3-EE46-4F7C-B57B-E35BCD76E1C0}" type="presParOf" srcId="{EBA0ABF1-B12E-4D31-BCF5-13A5C3FD40C5}" destId="{D0CDF09D-686E-4995-889E-C1D3BE2A6C8F}" srcOrd="6" destOrd="0" presId="urn:microsoft.com/office/officeart/2005/8/layout/list1"/>
    <dgm:cxn modelId="{B3A3108D-8D6C-4063-BA54-D9C11E584A23}" type="presParOf" srcId="{EBA0ABF1-B12E-4D31-BCF5-13A5C3FD40C5}" destId="{72A8A65E-A113-4FF2-9135-7A33FB357D43}" srcOrd="7" destOrd="0" presId="urn:microsoft.com/office/officeart/2005/8/layout/list1"/>
    <dgm:cxn modelId="{A6D86575-72B1-41B2-8138-69BF3F28D3A6}" type="presParOf" srcId="{EBA0ABF1-B12E-4D31-BCF5-13A5C3FD40C5}" destId="{76328910-87A0-4133-B875-4B574CCE0E23}" srcOrd="8" destOrd="0" presId="urn:microsoft.com/office/officeart/2005/8/layout/list1"/>
    <dgm:cxn modelId="{E7644CC6-1CAF-4300-8852-F61B7958217A}" type="presParOf" srcId="{76328910-87A0-4133-B875-4B574CCE0E23}" destId="{2C1702ED-B8F4-4C39-9697-E594ADC5EFDD}" srcOrd="0" destOrd="0" presId="urn:microsoft.com/office/officeart/2005/8/layout/list1"/>
    <dgm:cxn modelId="{B71F1CA9-2269-4311-B176-BA2642C86EDD}" type="presParOf" srcId="{76328910-87A0-4133-B875-4B574CCE0E23}" destId="{C7B72B78-6D33-40CD-A698-1B648A5CE95B}" srcOrd="1" destOrd="0" presId="urn:microsoft.com/office/officeart/2005/8/layout/list1"/>
    <dgm:cxn modelId="{9A656560-3246-48D0-A46F-EE55BF1AA72C}" type="presParOf" srcId="{EBA0ABF1-B12E-4D31-BCF5-13A5C3FD40C5}" destId="{BB8FEB1F-CA97-4E97-8A98-054D58C21811}" srcOrd="9" destOrd="0" presId="urn:microsoft.com/office/officeart/2005/8/layout/list1"/>
    <dgm:cxn modelId="{6F2507CA-EE21-464C-9BB1-1E69327114E9}" type="presParOf" srcId="{EBA0ABF1-B12E-4D31-BCF5-13A5C3FD40C5}" destId="{E73D028A-1D16-44D7-9805-7D8A5170229A}" srcOrd="10" destOrd="0" presId="urn:microsoft.com/office/officeart/2005/8/layout/list1"/>
    <dgm:cxn modelId="{D5293419-3D46-488C-9612-4984BF8E7AF5}" type="presParOf" srcId="{EBA0ABF1-B12E-4D31-BCF5-13A5C3FD40C5}" destId="{29F2D118-2637-4948-9FFE-26B2BF8DCCBB}" srcOrd="11" destOrd="0" presId="urn:microsoft.com/office/officeart/2005/8/layout/list1"/>
    <dgm:cxn modelId="{1D3CE284-0DAF-44B3-855F-FC1C06063CB6}" type="presParOf" srcId="{EBA0ABF1-B12E-4D31-BCF5-13A5C3FD40C5}" destId="{4B13A6D4-4D91-4C1D-AB5C-B810B8186EC6}" srcOrd="12" destOrd="0" presId="urn:microsoft.com/office/officeart/2005/8/layout/list1"/>
    <dgm:cxn modelId="{229723A1-134B-4C0A-9BE0-5D1C8155D286}" type="presParOf" srcId="{4B13A6D4-4D91-4C1D-AB5C-B810B8186EC6}" destId="{AE79722B-8A9F-4262-B03D-434D6D7CEFC2}" srcOrd="0" destOrd="0" presId="urn:microsoft.com/office/officeart/2005/8/layout/list1"/>
    <dgm:cxn modelId="{909F2435-5942-4097-9F0C-5A207CEF7D97}" type="presParOf" srcId="{4B13A6D4-4D91-4C1D-AB5C-B810B8186EC6}" destId="{25D2DFFD-CF05-485E-9704-75C6E96949F2}" srcOrd="1" destOrd="0" presId="urn:microsoft.com/office/officeart/2005/8/layout/list1"/>
    <dgm:cxn modelId="{B01B59AD-C38B-4243-905C-FBC68A84ABC2}" type="presParOf" srcId="{EBA0ABF1-B12E-4D31-BCF5-13A5C3FD40C5}" destId="{13AB4319-D53C-4AE6-B3CF-D5C948C7EC2B}" srcOrd="13" destOrd="0" presId="urn:microsoft.com/office/officeart/2005/8/layout/list1"/>
    <dgm:cxn modelId="{E1B63B39-12D9-4879-BF57-DC08E5EA3519}" type="presParOf" srcId="{EBA0ABF1-B12E-4D31-BCF5-13A5C3FD40C5}" destId="{C8D72A00-0B93-4E62-86C8-2E14B8E65A0A}" srcOrd="14"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3728DE1E-5AE0-45AA-B864-62211243393C}" type="doc">
      <dgm:prSet loTypeId="urn:microsoft.com/office/officeart/2005/8/layout/cycle8" loCatId="cycle" qsTypeId="urn:microsoft.com/office/officeart/2005/8/quickstyle/simple1" qsCatId="simple" csTypeId="urn:microsoft.com/office/officeart/2005/8/colors/colorful1" csCatId="colorful" phldr="1"/>
      <dgm:spPr/>
    </dgm:pt>
    <dgm:pt modelId="{8457EDDD-8D0D-49AF-AD71-798DAC62B234}">
      <dgm:prSet phldrT="[Texto]"/>
      <dgm:spPr/>
      <dgm:t>
        <a:bodyPr/>
        <a:lstStyle/>
        <a:p>
          <a:r>
            <a:rPr lang="es-CO" dirty="0"/>
            <a:t>CURSO DE VIDA</a:t>
          </a:r>
        </a:p>
      </dgm:t>
    </dgm:pt>
    <dgm:pt modelId="{F07D7A81-26DF-41C3-B59E-7C4F23AC98D2}" type="parTrans" cxnId="{894A278A-B2C2-4B6B-8393-A7A33D088DDC}">
      <dgm:prSet/>
      <dgm:spPr/>
      <dgm:t>
        <a:bodyPr/>
        <a:lstStyle/>
        <a:p>
          <a:endParaRPr lang="es-CO"/>
        </a:p>
      </dgm:t>
    </dgm:pt>
    <dgm:pt modelId="{B04AD74D-0F4C-4073-B2A1-081870325904}" type="sibTrans" cxnId="{894A278A-B2C2-4B6B-8393-A7A33D088DDC}">
      <dgm:prSet/>
      <dgm:spPr/>
      <dgm:t>
        <a:bodyPr/>
        <a:lstStyle/>
        <a:p>
          <a:endParaRPr lang="es-CO"/>
        </a:p>
      </dgm:t>
    </dgm:pt>
    <dgm:pt modelId="{B7F719BA-A571-46D6-B652-7E8322A38A2F}">
      <dgm:prSet phldrT="[Texto]"/>
      <dgm:spPr>
        <a:solidFill>
          <a:schemeClr val="tx2">
            <a:lumMod val="25000"/>
          </a:schemeClr>
        </a:solidFill>
      </dgm:spPr>
      <dgm:t>
        <a:bodyPr/>
        <a:lstStyle/>
        <a:p>
          <a:r>
            <a:rPr lang="es-CO" dirty="0"/>
            <a:t>PROBLEMATICAS</a:t>
          </a:r>
        </a:p>
      </dgm:t>
    </dgm:pt>
    <dgm:pt modelId="{E42DE810-29D3-4EAD-B0EA-2BAB0EBF42B7}" type="parTrans" cxnId="{AD0CC80A-7527-4C1A-BA9D-70E2C08D8090}">
      <dgm:prSet/>
      <dgm:spPr/>
      <dgm:t>
        <a:bodyPr/>
        <a:lstStyle/>
        <a:p>
          <a:endParaRPr lang="es-CO"/>
        </a:p>
      </dgm:t>
    </dgm:pt>
    <dgm:pt modelId="{CA396D82-81CF-4883-877D-D9E1D9085C31}" type="sibTrans" cxnId="{AD0CC80A-7527-4C1A-BA9D-70E2C08D8090}">
      <dgm:prSet/>
      <dgm:spPr/>
      <dgm:t>
        <a:bodyPr/>
        <a:lstStyle/>
        <a:p>
          <a:endParaRPr lang="es-CO"/>
        </a:p>
      </dgm:t>
    </dgm:pt>
    <dgm:pt modelId="{8193928B-E873-4103-B5BF-5742AFFEBCEF}">
      <dgm:prSet phldrT="[Texto]"/>
      <dgm:spPr>
        <a:solidFill>
          <a:schemeClr val="accent5">
            <a:lumMod val="75000"/>
          </a:schemeClr>
        </a:solidFill>
      </dgm:spPr>
      <dgm:t>
        <a:bodyPr/>
        <a:lstStyle/>
        <a:p>
          <a:r>
            <a:rPr lang="es-CO" dirty="0"/>
            <a:t>ENTORNOS</a:t>
          </a:r>
        </a:p>
      </dgm:t>
    </dgm:pt>
    <dgm:pt modelId="{9E9CCFC6-602F-414E-8821-70AA5DAB9E91}" type="parTrans" cxnId="{DEEEB004-946C-4D2C-800E-EE15C1F01248}">
      <dgm:prSet/>
      <dgm:spPr/>
      <dgm:t>
        <a:bodyPr/>
        <a:lstStyle/>
        <a:p>
          <a:endParaRPr lang="es-CO"/>
        </a:p>
      </dgm:t>
    </dgm:pt>
    <dgm:pt modelId="{2CC69433-7491-4271-BEE0-A7A195B9BEE7}" type="sibTrans" cxnId="{DEEEB004-946C-4D2C-800E-EE15C1F01248}">
      <dgm:prSet/>
      <dgm:spPr/>
      <dgm:t>
        <a:bodyPr/>
        <a:lstStyle/>
        <a:p>
          <a:endParaRPr lang="es-CO"/>
        </a:p>
      </dgm:t>
    </dgm:pt>
    <dgm:pt modelId="{82F66E12-E36A-4D61-B7C5-F03B10700596}" type="pres">
      <dgm:prSet presAssocID="{3728DE1E-5AE0-45AA-B864-62211243393C}" presName="compositeShape" presStyleCnt="0">
        <dgm:presLayoutVars>
          <dgm:chMax val="7"/>
          <dgm:dir/>
          <dgm:resizeHandles val="exact"/>
        </dgm:presLayoutVars>
      </dgm:prSet>
      <dgm:spPr/>
    </dgm:pt>
    <dgm:pt modelId="{87595383-5E7E-4BB1-96E2-F978CEA4F573}" type="pres">
      <dgm:prSet presAssocID="{3728DE1E-5AE0-45AA-B864-62211243393C}" presName="wedge1" presStyleLbl="node1" presStyleIdx="0" presStyleCnt="3"/>
      <dgm:spPr/>
    </dgm:pt>
    <dgm:pt modelId="{BE52D522-32EA-4D66-A9F0-CFC3D66A2C53}" type="pres">
      <dgm:prSet presAssocID="{3728DE1E-5AE0-45AA-B864-62211243393C}" presName="dummy1a" presStyleCnt="0"/>
      <dgm:spPr/>
    </dgm:pt>
    <dgm:pt modelId="{8DCE985E-3F6A-4CA8-AEE5-E3F66B029280}" type="pres">
      <dgm:prSet presAssocID="{3728DE1E-5AE0-45AA-B864-62211243393C}" presName="dummy1b" presStyleCnt="0"/>
      <dgm:spPr/>
    </dgm:pt>
    <dgm:pt modelId="{F20F4D82-C7D5-48CF-A138-91DE5E853C18}" type="pres">
      <dgm:prSet presAssocID="{3728DE1E-5AE0-45AA-B864-62211243393C}" presName="wedge1Tx" presStyleLbl="node1" presStyleIdx="0" presStyleCnt="3">
        <dgm:presLayoutVars>
          <dgm:chMax val="0"/>
          <dgm:chPref val="0"/>
          <dgm:bulletEnabled val="1"/>
        </dgm:presLayoutVars>
      </dgm:prSet>
      <dgm:spPr/>
    </dgm:pt>
    <dgm:pt modelId="{812F9302-02CC-43E9-8B2A-F8CA0BEB86FF}" type="pres">
      <dgm:prSet presAssocID="{3728DE1E-5AE0-45AA-B864-62211243393C}" presName="wedge2" presStyleLbl="node1" presStyleIdx="1" presStyleCnt="3"/>
      <dgm:spPr/>
    </dgm:pt>
    <dgm:pt modelId="{0BB56023-30B2-4CAB-BB3E-883A14DA056F}" type="pres">
      <dgm:prSet presAssocID="{3728DE1E-5AE0-45AA-B864-62211243393C}" presName="dummy2a" presStyleCnt="0"/>
      <dgm:spPr/>
    </dgm:pt>
    <dgm:pt modelId="{BC8BE6D3-9E7F-4B37-B34D-275E92F45EE7}" type="pres">
      <dgm:prSet presAssocID="{3728DE1E-5AE0-45AA-B864-62211243393C}" presName="dummy2b" presStyleCnt="0"/>
      <dgm:spPr/>
    </dgm:pt>
    <dgm:pt modelId="{A379B7E9-096E-40A3-A143-1B87C789CF14}" type="pres">
      <dgm:prSet presAssocID="{3728DE1E-5AE0-45AA-B864-62211243393C}" presName="wedge2Tx" presStyleLbl="node1" presStyleIdx="1" presStyleCnt="3">
        <dgm:presLayoutVars>
          <dgm:chMax val="0"/>
          <dgm:chPref val="0"/>
          <dgm:bulletEnabled val="1"/>
        </dgm:presLayoutVars>
      </dgm:prSet>
      <dgm:spPr/>
    </dgm:pt>
    <dgm:pt modelId="{7EE4D319-037A-4D1E-BA86-F38FDC78B3D5}" type="pres">
      <dgm:prSet presAssocID="{3728DE1E-5AE0-45AA-B864-62211243393C}" presName="wedge3" presStyleLbl="node1" presStyleIdx="2" presStyleCnt="3"/>
      <dgm:spPr/>
    </dgm:pt>
    <dgm:pt modelId="{969BCFAB-BE25-49BD-B58E-237402B63BF3}" type="pres">
      <dgm:prSet presAssocID="{3728DE1E-5AE0-45AA-B864-62211243393C}" presName="dummy3a" presStyleCnt="0"/>
      <dgm:spPr/>
    </dgm:pt>
    <dgm:pt modelId="{E18B643C-431D-412E-84E2-4B0B5DC46221}" type="pres">
      <dgm:prSet presAssocID="{3728DE1E-5AE0-45AA-B864-62211243393C}" presName="dummy3b" presStyleCnt="0"/>
      <dgm:spPr/>
    </dgm:pt>
    <dgm:pt modelId="{F799A3C9-B46E-4463-A1E4-4848E83D1CD8}" type="pres">
      <dgm:prSet presAssocID="{3728DE1E-5AE0-45AA-B864-62211243393C}" presName="wedge3Tx" presStyleLbl="node1" presStyleIdx="2" presStyleCnt="3">
        <dgm:presLayoutVars>
          <dgm:chMax val="0"/>
          <dgm:chPref val="0"/>
          <dgm:bulletEnabled val="1"/>
        </dgm:presLayoutVars>
      </dgm:prSet>
      <dgm:spPr/>
    </dgm:pt>
    <dgm:pt modelId="{D523C8F3-D694-4A12-B45D-B2A0ED25ADDA}" type="pres">
      <dgm:prSet presAssocID="{B04AD74D-0F4C-4073-B2A1-081870325904}" presName="arrowWedge1" presStyleLbl="fgSibTrans2D1" presStyleIdx="0" presStyleCnt="3"/>
      <dgm:spPr/>
    </dgm:pt>
    <dgm:pt modelId="{5CD1311D-5213-4755-A3E2-FA9E359D3C1B}" type="pres">
      <dgm:prSet presAssocID="{CA396D82-81CF-4883-877D-D9E1D9085C31}" presName="arrowWedge2" presStyleLbl="fgSibTrans2D1" presStyleIdx="1" presStyleCnt="3"/>
      <dgm:spPr>
        <a:solidFill>
          <a:schemeClr val="tx2">
            <a:lumMod val="25000"/>
          </a:schemeClr>
        </a:solidFill>
      </dgm:spPr>
    </dgm:pt>
    <dgm:pt modelId="{6A7348C1-070B-4E83-BB16-7E1CDF000F18}" type="pres">
      <dgm:prSet presAssocID="{2CC69433-7491-4271-BEE0-A7A195B9BEE7}" presName="arrowWedge3" presStyleLbl="fgSibTrans2D1" presStyleIdx="2" presStyleCnt="3"/>
      <dgm:spPr>
        <a:solidFill>
          <a:schemeClr val="accent5">
            <a:lumMod val="75000"/>
          </a:schemeClr>
        </a:solidFill>
      </dgm:spPr>
    </dgm:pt>
  </dgm:ptLst>
  <dgm:cxnLst>
    <dgm:cxn modelId="{DEEEB004-946C-4D2C-800E-EE15C1F01248}" srcId="{3728DE1E-5AE0-45AA-B864-62211243393C}" destId="{8193928B-E873-4103-B5BF-5742AFFEBCEF}" srcOrd="2" destOrd="0" parTransId="{9E9CCFC6-602F-414E-8821-70AA5DAB9E91}" sibTransId="{2CC69433-7491-4271-BEE0-A7A195B9BEE7}"/>
    <dgm:cxn modelId="{AD0CC80A-7527-4C1A-BA9D-70E2C08D8090}" srcId="{3728DE1E-5AE0-45AA-B864-62211243393C}" destId="{B7F719BA-A571-46D6-B652-7E8322A38A2F}" srcOrd="1" destOrd="0" parTransId="{E42DE810-29D3-4EAD-B0EA-2BAB0EBF42B7}" sibTransId="{CA396D82-81CF-4883-877D-D9E1D9085C31}"/>
    <dgm:cxn modelId="{6FFE971B-E5EE-4AB5-9E00-02AF1DDAC3B9}" type="presOf" srcId="{B7F719BA-A571-46D6-B652-7E8322A38A2F}" destId="{812F9302-02CC-43E9-8B2A-F8CA0BEB86FF}" srcOrd="0" destOrd="0" presId="urn:microsoft.com/office/officeart/2005/8/layout/cycle8"/>
    <dgm:cxn modelId="{0D0F632F-E6BF-4D9F-96BA-457FDC6D589E}" type="presOf" srcId="{8193928B-E873-4103-B5BF-5742AFFEBCEF}" destId="{F799A3C9-B46E-4463-A1E4-4848E83D1CD8}" srcOrd="1" destOrd="0" presId="urn:microsoft.com/office/officeart/2005/8/layout/cycle8"/>
    <dgm:cxn modelId="{894A278A-B2C2-4B6B-8393-A7A33D088DDC}" srcId="{3728DE1E-5AE0-45AA-B864-62211243393C}" destId="{8457EDDD-8D0D-49AF-AD71-798DAC62B234}" srcOrd="0" destOrd="0" parTransId="{F07D7A81-26DF-41C3-B59E-7C4F23AC98D2}" sibTransId="{B04AD74D-0F4C-4073-B2A1-081870325904}"/>
    <dgm:cxn modelId="{B825128F-2185-4EC8-9CB1-8DFF956B09F4}" type="presOf" srcId="{8457EDDD-8D0D-49AF-AD71-798DAC62B234}" destId="{87595383-5E7E-4BB1-96E2-F978CEA4F573}" srcOrd="0" destOrd="0" presId="urn:microsoft.com/office/officeart/2005/8/layout/cycle8"/>
    <dgm:cxn modelId="{ECAE40B2-8EDB-4E2E-A276-F94407EFC753}" type="presOf" srcId="{3728DE1E-5AE0-45AA-B864-62211243393C}" destId="{82F66E12-E36A-4D61-B7C5-F03B10700596}" srcOrd="0" destOrd="0" presId="urn:microsoft.com/office/officeart/2005/8/layout/cycle8"/>
    <dgm:cxn modelId="{79DF8DB9-C28A-4260-8C63-CAB90CD196CB}" type="presOf" srcId="{8457EDDD-8D0D-49AF-AD71-798DAC62B234}" destId="{F20F4D82-C7D5-48CF-A138-91DE5E853C18}" srcOrd="1" destOrd="0" presId="urn:microsoft.com/office/officeart/2005/8/layout/cycle8"/>
    <dgm:cxn modelId="{4513FEFD-9C7F-44DA-9A2B-01609FEAAFAA}" type="presOf" srcId="{B7F719BA-A571-46D6-B652-7E8322A38A2F}" destId="{A379B7E9-096E-40A3-A143-1B87C789CF14}" srcOrd="1" destOrd="0" presId="urn:microsoft.com/office/officeart/2005/8/layout/cycle8"/>
    <dgm:cxn modelId="{9C6788FE-2871-41ED-9F10-B261EA160771}" type="presOf" srcId="{8193928B-E873-4103-B5BF-5742AFFEBCEF}" destId="{7EE4D319-037A-4D1E-BA86-F38FDC78B3D5}" srcOrd="0" destOrd="0" presId="urn:microsoft.com/office/officeart/2005/8/layout/cycle8"/>
    <dgm:cxn modelId="{A4DD2C7D-8031-4106-B7F6-6F8F6913AA96}" type="presParOf" srcId="{82F66E12-E36A-4D61-B7C5-F03B10700596}" destId="{87595383-5E7E-4BB1-96E2-F978CEA4F573}" srcOrd="0" destOrd="0" presId="urn:microsoft.com/office/officeart/2005/8/layout/cycle8"/>
    <dgm:cxn modelId="{0AC52FC9-12B4-48B0-AAEB-A977DE1444DC}" type="presParOf" srcId="{82F66E12-E36A-4D61-B7C5-F03B10700596}" destId="{BE52D522-32EA-4D66-A9F0-CFC3D66A2C53}" srcOrd="1" destOrd="0" presId="urn:microsoft.com/office/officeart/2005/8/layout/cycle8"/>
    <dgm:cxn modelId="{10273913-38A9-4307-A62B-B8F0CA54D837}" type="presParOf" srcId="{82F66E12-E36A-4D61-B7C5-F03B10700596}" destId="{8DCE985E-3F6A-4CA8-AEE5-E3F66B029280}" srcOrd="2" destOrd="0" presId="urn:microsoft.com/office/officeart/2005/8/layout/cycle8"/>
    <dgm:cxn modelId="{86F2F92E-6B70-4EE0-AB47-5F6EF9E9D2D4}" type="presParOf" srcId="{82F66E12-E36A-4D61-B7C5-F03B10700596}" destId="{F20F4D82-C7D5-48CF-A138-91DE5E853C18}" srcOrd="3" destOrd="0" presId="urn:microsoft.com/office/officeart/2005/8/layout/cycle8"/>
    <dgm:cxn modelId="{E8FAF975-0826-4FA3-9611-0EEE05D927B5}" type="presParOf" srcId="{82F66E12-E36A-4D61-B7C5-F03B10700596}" destId="{812F9302-02CC-43E9-8B2A-F8CA0BEB86FF}" srcOrd="4" destOrd="0" presId="urn:microsoft.com/office/officeart/2005/8/layout/cycle8"/>
    <dgm:cxn modelId="{114BA43D-2884-4657-B1AF-3237B5800942}" type="presParOf" srcId="{82F66E12-E36A-4D61-B7C5-F03B10700596}" destId="{0BB56023-30B2-4CAB-BB3E-883A14DA056F}" srcOrd="5" destOrd="0" presId="urn:microsoft.com/office/officeart/2005/8/layout/cycle8"/>
    <dgm:cxn modelId="{F9835FD5-BC8F-4F56-9C5A-E62068507345}" type="presParOf" srcId="{82F66E12-E36A-4D61-B7C5-F03B10700596}" destId="{BC8BE6D3-9E7F-4B37-B34D-275E92F45EE7}" srcOrd="6" destOrd="0" presId="urn:microsoft.com/office/officeart/2005/8/layout/cycle8"/>
    <dgm:cxn modelId="{F7130557-F323-4963-82E0-3F1A05842524}" type="presParOf" srcId="{82F66E12-E36A-4D61-B7C5-F03B10700596}" destId="{A379B7E9-096E-40A3-A143-1B87C789CF14}" srcOrd="7" destOrd="0" presId="urn:microsoft.com/office/officeart/2005/8/layout/cycle8"/>
    <dgm:cxn modelId="{9DC735CC-6497-411A-BFE9-64A8A0C14083}" type="presParOf" srcId="{82F66E12-E36A-4D61-B7C5-F03B10700596}" destId="{7EE4D319-037A-4D1E-BA86-F38FDC78B3D5}" srcOrd="8" destOrd="0" presId="urn:microsoft.com/office/officeart/2005/8/layout/cycle8"/>
    <dgm:cxn modelId="{B5B542C9-9A64-485E-B781-9E4A94F09701}" type="presParOf" srcId="{82F66E12-E36A-4D61-B7C5-F03B10700596}" destId="{969BCFAB-BE25-49BD-B58E-237402B63BF3}" srcOrd="9" destOrd="0" presId="urn:microsoft.com/office/officeart/2005/8/layout/cycle8"/>
    <dgm:cxn modelId="{96FB8398-AC80-4FB6-88EC-836B9D1858D4}" type="presParOf" srcId="{82F66E12-E36A-4D61-B7C5-F03B10700596}" destId="{E18B643C-431D-412E-84E2-4B0B5DC46221}" srcOrd="10" destOrd="0" presId="urn:microsoft.com/office/officeart/2005/8/layout/cycle8"/>
    <dgm:cxn modelId="{582665FC-422A-4BB7-BA4D-CBE25E241B61}" type="presParOf" srcId="{82F66E12-E36A-4D61-B7C5-F03B10700596}" destId="{F799A3C9-B46E-4463-A1E4-4848E83D1CD8}" srcOrd="11" destOrd="0" presId="urn:microsoft.com/office/officeart/2005/8/layout/cycle8"/>
    <dgm:cxn modelId="{45E6C657-432D-45A3-86BB-2FBABBCBDD3C}" type="presParOf" srcId="{82F66E12-E36A-4D61-B7C5-F03B10700596}" destId="{D523C8F3-D694-4A12-B45D-B2A0ED25ADDA}" srcOrd="12" destOrd="0" presId="urn:microsoft.com/office/officeart/2005/8/layout/cycle8"/>
    <dgm:cxn modelId="{1AECFAE2-C0CB-4035-A5E6-5F4F342F5C73}" type="presParOf" srcId="{82F66E12-E36A-4D61-B7C5-F03B10700596}" destId="{5CD1311D-5213-4755-A3E2-FA9E359D3C1B}" srcOrd="13" destOrd="0" presId="urn:microsoft.com/office/officeart/2005/8/layout/cycle8"/>
    <dgm:cxn modelId="{50E5DAD5-71F9-4E59-8E03-A538D40E5D69}" type="presParOf" srcId="{82F66E12-E36A-4D61-B7C5-F03B10700596}" destId="{6A7348C1-070B-4E83-BB16-7E1CDF000F18}" srcOrd="14" destOrd="0" presId="urn:microsoft.com/office/officeart/2005/8/layout/cycle8"/>
  </dgm:cxnLst>
  <dgm:bg/>
  <dgm:whole/>
  <dgm:extLst>
    <a:ext uri="http://schemas.microsoft.com/office/drawing/2008/diagram">
      <dsp:dataModelExt xmlns:dsp="http://schemas.microsoft.com/office/drawing/2008/diagram" relId="rId15" minVer="http://schemas.openxmlformats.org/drawingml/2006/diagram"/>
    </a:ext>
    <a:ext uri="{C62137D5-CB1D-491B-B009-E17868A290BF}">
      <dgm14:recolorImg xmlns:dgm14="http://schemas.microsoft.com/office/drawing/2010/diagram" val="1"/>
    </a:ext>
  </dgm:extLst>
</dgm:dataModel>
</file>

<file path=ppt/diagrams/data25.xml><?xml version="1.0" encoding="utf-8"?>
<dgm:dataModel xmlns:dgm="http://schemas.openxmlformats.org/drawingml/2006/diagram" xmlns:a="http://schemas.openxmlformats.org/drawingml/2006/main">
  <dgm:ptLst>
    <dgm:pt modelId="{CD70ACF7-FE76-484F-A320-D0F9F05C5887}" type="doc">
      <dgm:prSet loTypeId="urn:microsoft.com/office/officeart/2005/8/layout/hierarchy1" loCatId="hierarchy" qsTypeId="urn:microsoft.com/office/officeart/2005/8/quickstyle/simple1" qsCatId="simple" csTypeId="urn:microsoft.com/office/officeart/2005/8/colors/accent5_2" csCatId="accent5" phldr="1"/>
      <dgm:spPr/>
      <dgm:t>
        <a:bodyPr/>
        <a:lstStyle/>
        <a:p>
          <a:endParaRPr lang="es-CO"/>
        </a:p>
      </dgm:t>
    </dgm:pt>
    <dgm:pt modelId="{5A772591-7052-4C97-8699-50C9CC2B6837}">
      <dgm:prSet phldrT="[Texto]" custT="1"/>
      <dgm:spPr/>
      <dgm:t>
        <a:bodyPr/>
        <a:lstStyle/>
        <a:p>
          <a:r>
            <a:rPr lang="es-MX" sz="1400" dirty="0">
              <a:latin typeface="Verdana" panose="020B0604030504040204" pitchFamily="34" charset="0"/>
              <a:ea typeface="Verdana" panose="020B0604030504040204" pitchFamily="34" charset="0"/>
            </a:rPr>
            <a:t>CURSO DE VIDA</a:t>
          </a:r>
          <a:endParaRPr lang="es-CO" sz="1400" dirty="0">
            <a:latin typeface="Verdana" panose="020B0604030504040204" pitchFamily="34" charset="0"/>
            <a:ea typeface="Verdana" panose="020B0604030504040204" pitchFamily="34" charset="0"/>
          </a:endParaRPr>
        </a:p>
      </dgm:t>
    </dgm:pt>
    <dgm:pt modelId="{70B35BBF-EB8C-4DB4-A69B-E8CB37783C2D}" type="parTrans" cxnId="{67B96DCD-6DED-4B7A-A048-EA8CA8EBDD58}">
      <dgm:prSet/>
      <dgm:spPr/>
      <dgm:t>
        <a:bodyPr/>
        <a:lstStyle/>
        <a:p>
          <a:endParaRPr lang="es-CO" sz="3600">
            <a:latin typeface="Verdana" panose="020B0604030504040204" pitchFamily="34" charset="0"/>
            <a:ea typeface="Verdana" panose="020B0604030504040204" pitchFamily="34" charset="0"/>
          </a:endParaRPr>
        </a:p>
      </dgm:t>
    </dgm:pt>
    <dgm:pt modelId="{A7E340B5-6415-4BD3-B166-9FAE1F7355B1}" type="sibTrans" cxnId="{67B96DCD-6DED-4B7A-A048-EA8CA8EBDD58}">
      <dgm:prSet/>
      <dgm:spPr/>
      <dgm:t>
        <a:bodyPr/>
        <a:lstStyle/>
        <a:p>
          <a:endParaRPr lang="es-CO" sz="3600">
            <a:latin typeface="Verdana" panose="020B0604030504040204" pitchFamily="34" charset="0"/>
            <a:ea typeface="Verdana" panose="020B0604030504040204" pitchFamily="34" charset="0"/>
          </a:endParaRPr>
        </a:p>
      </dgm:t>
    </dgm:pt>
    <dgm:pt modelId="{E96ED87B-EB32-4647-AD7F-401ACC629AED}">
      <dgm:prSet phldrT="[Texto]" custT="1"/>
      <dgm:spPr/>
      <dgm:t>
        <a:bodyPr/>
        <a:lstStyle/>
        <a:p>
          <a:r>
            <a:rPr lang="es-MX" sz="1400" dirty="0">
              <a:latin typeface="Verdana" panose="020B0604030504040204" pitchFamily="34" charset="0"/>
              <a:ea typeface="Verdana" panose="020B0604030504040204" pitchFamily="34" charset="0"/>
            </a:rPr>
            <a:t>PRIMERA INFANCIA</a:t>
          </a:r>
          <a:endParaRPr lang="es-CO" sz="1400" dirty="0">
            <a:latin typeface="Verdana" panose="020B0604030504040204" pitchFamily="34" charset="0"/>
            <a:ea typeface="Verdana" panose="020B0604030504040204" pitchFamily="34" charset="0"/>
          </a:endParaRPr>
        </a:p>
      </dgm:t>
    </dgm:pt>
    <dgm:pt modelId="{E351C7A6-4DAD-44CE-8999-0B3AD26193B8}" type="parTrans" cxnId="{FB6A1E27-0797-4F01-9C8B-C2B721908C7D}">
      <dgm:prSet/>
      <dgm:spPr/>
      <dgm:t>
        <a:bodyPr/>
        <a:lstStyle/>
        <a:p>
          <a:endParaRPr lang="es-CO" sz="3600">
            <a:latin typeface="Verdana" panose="020B0604030504040204" pitchFamily="34" charset="0"/>
            <a:ea typeface="Verdana" panose="020B0604030504040204" pitchFamily="34" charset="0"/>
          </a:endParaRPr>
        </a:p>
      </dgm:t>
    </dgm:pt>
    <dgm:pt modelId="{145DEAC3-575D-4A28-8CF6-B384E09B37AC}" type="sibTrans" cxnId="{FB6A1E27-0797-4F01-9C8B-C2B721908C7D}">
      <dgm:prSet/>
      <dgm:spPr/>
      <dgm:t>
        <a:bodyPr/>
        <a:lstStyle/>
        <a:p>
          <a:endParaRPr lang="es-CO" sz="3600">
            <a:latin typeface="Verdana" panose="020B0604030504040204" pitchFamily="34" charset="0"/>
            <a:ea typeface="Verdana" panose="020B0604030504040204" pitchFamily="34" charset="0"/>
          </a:endParaRPr>
        </a:p>
      </dgm:t>
    </dgm:pt>
    <dgm:pt modelId="{F18A753A-E8A5-417E-838C-C13E085160AE}">
      <dgm:prSet phldrT="[Texto]" custT="1"/>
      <dgm:spPr/>
      <dgm:t>
        <a:bodyPr/>
        <a:lstStyle/>
        <a:p>
          <a:r>
            <a:rPr lang="es-MX" sz="1400" dirty="0">
              <a:latin typeface="Verdana" panose="020B0604030504040204" pitchFamily="34" charset="0"/>
              <a:ea typeface="Verdana" panose="020B0604030504040204" pitchFamily="34" charset="0"/>
            </a:rPr>
            <a:t>INFANCIA</a:t>
          </a:r>
          <a:endParaRPr lang="es-CO" sz="1400" dirty="0">
            <a:latin typeface="Verdana" panose="020B0604030504040204" pitchFamily="34" charset="0"/>
            <a:ea typeface="Verdana" panose="020B0604030504040204" pitchFamily="34" charset="0"/>
          </a:endParaRPr>
        </a:p>
      </dgm:t>
    </dgm:pt>
    <dgm:pt modelId="{88761339-0FAC-4B31-876F-16025CFA8F26}" type="parTrans" cxnId="{06AFA2F8-FE2F-44B4-8E8E-AF1A423FD1E6}">
      <dgm:prSet/>
      <dgm:spPr/>
      <dgm:t>
        <a:bodyPr/>
        <a:lstStyle/>
        <a:p>
          <a:endParaRPr lang="es-CO" sz="3600">
            <a:latin typeface="Verdana" panose="020B0604030504040204" pitchFamily="34" charset="0"/>
            <a:ea typeface="Verdana" panose="020B0604030504040204" pitchFamily="34" charset="0"/>
          </a:endParaRPr>
        </a:p>
      </dgm:t>
    </dgm:pt>
    <dgm:pt modelId="{08FF6A5F-E91E-46C8-9263-C38A66A5819F}" type="sibTrans" cxnId="{06AFA2F8-FE2F-44B4-8E8E-AF1A423FD1E6}">
      <dgm:prSet/>
      <dgm:spPr/>
      <dgm:t>
        <a:bodyPr/>
        <a:lstStyle/>
        <a:p>
          <a:endParaRPr lang="es-CO" sz="3600">
            <a:latin typeface="Verdana" panose="020B0604030504040204" pitchFamily="34" charset="0"/>
            <a:ea typeface="Verdana" panose="020B0604030504040204" pitchFamily="34" charset="0"/>
          </a:endParaRPr>
        </a:p>
      </dgm:t>
    </dgm:pt>
    <dgm:pt modelId="{F8F9656E-0F31-4A14-8E87-0610677C1810}">
      <dgm:prSet phldrT="[Texto]" custT="1"/>
      <dgm:spPr/>
      <dgm:t>
        <a:bodyPr/>
        <a:lstStyle/>
        <a:p>
          <a:r>
            <a:rPr lang="es-MX" sz="1400" dirty="0">
              <a:latin typeface="Verdana" panose="020B0604030504040204" pitchFamily="34" charset="0"/>
              <a:ea typeface="Verdana" panose="020B0604030504040204" pitchFamily="34" charset="0"/>
            </a:rPr>
            <a:t>ADOLESCENCIA</a:t>
          </a:r>
          <a:endParaRPr lang="es-CO" sz="1400" dirty="0">
            <a:latin typeface="Verdana" panose="020B0604030504040204" pitchFamily="34" charset="0"/>
            <a:ea typeface="Verdana" panose="020B0604030504040204" pitchFamily="34" charset="0"/>
          </a:endParaRPr>
        </a:p>
      </dgm:t>
    </dgm:pt>
    <dgm:pt modelId="{8C1B1639-BD13-4C0F-B984-5A044403BFE4}" type="parTrans" cxnId="{38D26828-BB39-494E-9441-4042215367AB}">
      <dgm:prSet/>
      <dgm:spPr/>
      <dgm:t>
        <a:bodyPr/>
        <a:lstStyle/>
        <a:p>
          <a:endParaRPr lang="es-CO" sz="3600">
            <a:latin typeface="Verdana" panose="020B0604030504040204" pitchFamily="34" charset="0"/>
            <a:ea typeface="Verdana" panose="020B0604030504040204" pitchFamily="34" charset="0"/>
          </a:endParaRPr>
        </a:p>
      </dgm:t>
    </dgm:pt>
    <dgm:pt modelId="{C243E4B3-9FDB-4102-BB24-973C9C5195AD}" type="sibTrans" cxnId="{38D26828-BB39-494E-9441-4042215367AB}">
      <dgm:prSet/>
      <dgm:spPr/>
      <dgm:t>
        <a:bodyPr/>
        <a:lstStyle/>
        <a:p>
          <a:endParaRPr lang="es-CO" sz="3600">
            <a:latin typeface="Verdana" panose="020B0604030504040204" pitchFamily="34" charset="0"/>
            <a:ea typeface="Verdana" panose="020B0604030504040204" pitchFamily="34" charset="0"/>
          </a:endParaRPr>
        </a:p>
      </dgm:t>
    </dgm:pt>
    <dgm:pt modelId="{75FDF291-24FA-4533-B0B8-534776C64CED}">
      <dgm:prSet phldrT="[Texto]" custT="1"/>
      <dgm:spPr/>
      <dgm:t>
        <a:bodyPr/>
        <a:lstStyle/>
        <a:p>
          <a:r>
            <a:rPr lang="es-MX" sz="1400" dirty="0">
              <a:latin typeface="Verdana" panose="020B0604030504040204" pitchFamily="34" charset="0"/>
              <a:ea typeface="Verdana" panose="020B0604030504040204" pitchFamily="34" charset="0"/>
            </a:rPr>
            <a:t>JUVENTUD</a:t>
          </a:r>
          <a:endParaRPr lang="es-CO" sz="1400" dirty="0">
            <a:latin typeface="Verdana" panose="020B0604030504040204" pitchFamily="34" charset="0"/>
            <a:ea typeface="Verdana" panose="020B0604030504040204" pitchFamily="34" charset="0"/>
          </a:endParaRPr>
        </a:p>
      </dgm:t>
    </dgm:pt>
    <dgm:pt modelId="{C1181692-CE9B-4398-9CF6-98E981A8D110}" type="parTrans" cxnId="{373B6289-E09C-40A7-9489-BE40B6A6A95E}">
      <dgm:prSet/>
      <dgm:spPr/>
      <dgm:t>
        <a:bodyPr/>
        <a:lstStyle/>
        <a:p>
          <a:endParaRPr lang="es-CO" sz="3600">
            <a:latin typeface="Verdana" panose="020B0604030504040204" pitchFamily="34" charset="0"/>
            <a:ea typeface="Verdana" panose="020B0604030504040204" pitchFamily="34" charset="0"/>
          </a:endParaRPr>
        </a:p>
      </dgm:t>
    </dgm:pt>
    <dgm:pt modelId="{3BDA8B4C-9CAC-4122-8131-21339B7EBCBC}" type="sibTrans" cxnId="{373B6289-E09C-40A7-9489-BE40B6A6A95E}">
      <dgm:prSet/>
      <dgm:spPr/>
      <dgm:t>
        <a:bodyPr/>
        <a:lstStyle/>
        <a:p>
          <a:endParaRPr lang="es-CO" sz="3600">
            <a:latin typeface="Verdana" panose="020B0604030504040204" pitchFamily="34" charset="0"/>
            <a:ea typeface="Verdana" panose="020B0604030504040204" pitchFamily="34" charset="0"/>
          </a:endParaRPr>
        </a:p>
      </dgm:t>
    </dgm:pt>
    <dgm:pt modelId="{CC559D7A-42F6-452D-AD48-05B60A0182C9}">
      <dgm:prSet phldrT="[Texto]" custT="1"/>
      <dgm:spPr/>
      <dgm:t>
        <a:bodyPr/>
        <a:lstStyle/>
        <a:p>
          <a:r>
            <a:rPr lang="es-MX" sz="1400" dirty="0">
              <a:latin typeface="Verdana" panose="020B0604030504040204" pitchFamily="34" charset="0"/>
              <a:ea typeface="Verdana" panose="020B0604030504040204" pitchFamily="34" charset="0"/>
            </a:rPr>
            <a:t>ADULTEZ</a:t>
          </a:r>
          <a:endParaRPr lang="es-CO" sz="1400" dirty="0">
            <a:latin typeface="Verdana" panose="020B0604030504040204" pitchFamily="34" charset="0"/>
            <a:ea typeface="Verdana" panose="020B0604030504040204" pitchFamily="34" charset="0"/>
          </a:endParaRPr>
        </a:p>
      </dgm:t>
    </dgm:pt>
    <dgm:pt modelId="{EF886CFC-BFBE-44EC-BEBB-FA3D5AB7D1D9}" type="parTrans" cxnId="{233CC029-6E84-4D5C-917D-9A57FFF69FD8}">
      <dgm:prSet/>
      <dgm:spPr/>
      <dgm:t>
        <a:bodyPr/>
        <a:lstStyle/>
        <a:p>
          <a:endParaRPr lang="es-CO" sz="3600">
            <a:latin typeface="Verdana" panose="020B0604030504040204" pitchFamily="34" charset="0"/>
            <a:ea typeface="Verdana" panose="020B0604030504040204" pitchFamily="34" charset="0"/>
          </a:endParaRPr>
        </a:p>
      </dgm:t>
    </dgm:pt>
    <dgm:pt modelId="{793B4427-6E8F-4D4A-8ABB-450D8A2D0230}" type="sibTrans" cxnId="{233CC029-6E84-4D5C-917D-9A57FFF69FD8}">
      <dgm:prSet/>
      <dgm:spPr/>
      <dgm:t>
        <a:bodyPr/>
        <a:lstStyle/>
        <a:p>
          <a:endParaRPr lang="es-CO" sz="3600">
            <a:latin typeface="Verdana" panose="020B0604030504040204" pitchFamily="34" charset="0"/>
            <a:ea typeface="Verdana" panose="020B0604030504040204" pitchFamily="34" charset="0"/>
          </a:endParaRPr>
        </a:p>
      </dgm:t>
    </dgm:pt>
    <dgm:pt modelId="{181903B3-5C4D-402A-8A96-56A1DE93F85D}">
      <dgm:prSet phldrT="[Texto]" custT="1"/>
      <dgm:spPr/>
      <dgm:t>
        <a:bodyPr/>
        <a:lstStyle/>
        <a:p>
          <a:r>
            <a:rPr lang="es-MX" sz="1400" dirty="0">
              <a:latin typeface="Verdana" panose="020B0604030504040204" pitchFamily="34" charset="0"/>
              <a:ea typeface="Verdana" panose="020B0604030504040204" pitchFamily="34" charset="0"/>
            </a:rPr>
            <a:t>VEJEZ</a:t>
          </a:r>
          <a:endParaRPr lang="es-CO" sz="1400" dirty="0">
            <a:latin typeface="Verdana" panose="020B0604030504040204" pitchFamily="34" charset="0"/>
            <a:ea typeface="Verdana" panose="020B0604030504040204" pitchFamily="34" charset="0"/>
          </a:endParaRPr>
        </a:p>
      </dgm:t>
    </dgm:pt>
    <dgm:pt modelId="{189CC16C-C0DA-4C8E-94E8-FCF54A0ADEE9}" type="parTrans" cxnId="{15633488-8E23-407A-88EA-84B71A45DBA5}">
      <dgm:prSet/>
      <dgm:spPr/>
      <dgm:t>
        <a:bodyPr/>
        <a:lstStyle/>
        <a:p>
          <a:endParaRPr lang="es-CO" sz="3600">
            <a:latin typeface="Verdana" panose="020B0604030504040204" pitchFamily="34" charset="0"/>
            <a:ea typeface="Verdana" panose="020B0604030504040204" pitchFamily="34" charset="0"/>
          </a:endParaRPr>
        </a:p>
      </dgm:t>
    </dgm:pt>
    <dgm:pt modelId="{D6B3C67D-057E-462A-876A-DF6AF6A33DE4}" type="sibTrans" cxnId="{15633488-8E23-407A-88EA-84B71A45DBA5}">
      <dgm:prSet/>
      <dgm:spPr/>
      <dgm:t>
        <a:bodyPr/>
        <a:lstStyle/>
        <a:p>
          <a:endParaRPr lang="es-CO" sz="3600">
            <a:latin typeface="Verdana" panose="020B0604030504040204" pitchFamily="34" charset="0"/>
            <a:ea typeface="Verdana" panose="020B0604030504040204" pitchFamily="34" charset="0"/>
          </a:endParaRPr>
        </a:p>
      </dgm:t>
    </dgm:pt>
    <dgm:pt modelId="{4BB530B2-769A-434A-8DA4-ECA8EA59C56C}" type="pres">
      <dgm:prSet presAssocID="{CD70ACF7-FE76-484F-A320-D0F9F05C5887}" presName="hierChild1" presStyleCnt="0">
        <dgm:presLayoutVars>
          <dgm:chPref val="1"/>
          <dgm:dir/>
          <dgm:animOne val="branch"/>
          <dgm:animLvl val="lvl"/>
          <dgm:resizeHandles/>
        </dgm:presLayoutVars>
      </dgm:prSet>
      <dgm:spPr/>
    </dgm:pt>
    <dgm:pt modelId="{03EBCEFF-84DE-4180-8EB2-FD356A91C02E}" type="pres">
      <dgm:prSet presAssocID="{5A772591-7052-4C97-8699-50C9CC2B6837}" presName="hierRoot1" presStyleCnt="0"/>
      <dgm:spPr/>
    </dgm:pt>
    <dgm:pt modelId="{AA234136-EDBE-4FE3-B72E-09CC72F3BA7E}" type="pres">
      <dgm:prSet presAssocID="{5A772591-7052-4C97-8699-50C9CC2B6837}" presName="composite" presStyleCnt="0"/>
      <dgm:spPr/>
    </dgm:pt>
    <dgm:pt modelId="{D77E828B-7F69-4930-895B-AC404559690A}" type="pres">
      <dgm:prSet presAssocID="{5A772591-7052-4C97-8699-50C9CC2B6837}" presName="background" presStyleLbl="node0" presStyleIdx="0" presStyleCnt="1"/>
      <dgm:spPr/>
    </dgm:pt>
    <dgm:pt modelId="{689D4A86-59B8-4B82-A7F9-02E8A4DBFB87}" type="pres">
      <dgm:prSet presAssocID="{5A772591-7052-4C97-8699-50C9CC2B6837}" presName="text" presStyleLbl="fgAcc0" presStyleIdx="0" presStyleCnt="1">
        <dgm:presLayoutVars>
          <dgm:chPref val="3"/>
        </dgm:presLayoutVars>
      </dgm:prSet>
      <dgm:spPr/>
    </dgm:pt>
    <dgm:pt modelId="{072D9FED-A5F2-4DEA-A482-FB769AEFEFB1}" type="pres">
      <dgm:prSet presAssocID="{5A772591-7052-4C97-8699-50C9CC2B6837}" presName="hierChild2" presStyleCnt="0"/>
      <dgm:spPr/>
    </dgm:pt>
    <dgm:pt modelId="{4FBA4BA3-CDC6-42DC-AB1E-00AA4CA98396}" type="pres">
      <dgm:prSet presAssocID="{E351C7A6-4DAD-44CE-8999-0B3AD26193B8}" presName="Name10" presStyleLbl="parChTrans1D2" presStyleIdx="0" presStyleCnt="6"/>
      <dgm:spPr/>
    </dgm:pt>
    <dgm:pt modelId="{C2D36A78-3480-4E15-B60A-88E06AB562BD}" type="pres">
      <dgm:prSet presAssocID="{E96ED87B-EB32-4647-AD7F-401ACC629AED}" presName="hierRoot2" presStyleCnt="0"/>
      <dgm:spPr/>
    </dgm:pt>
    <dgm:pt modelId="{09A0F87B-343F-4A92-9B77-22397B7F5CA0}" type="pres">
      <dgm:prSet presAssocID="{E96ED87B-EB32-4647-AD7F-401ACC629AED}" presName="composite2" presStyleCnt="0"/>
      <dgm:spPr/>
    </dgm:pt>
    <dgm:pt modelId="{30AD7999-0867-4BD2-9C32-C8C96CB821B6}" type="pres">
      <dgm:prSet presAssocID="{E96ED87B-EB32-4647-AD7F-401ACC629AED}" presName="background2" presStyleLbl="node2" presStyleIdx="0" presStyleCnt="6"/>
      <dgm:spPr/>
    </dgm:pt>
    <dgm:pt modelId="{CC947EE9-CDC1-4188-B060-98836A88CF0F}" type="pres">
      <dgm:prSet presAssocID="{E96ED87B-EB32-4647-AD7F-401ACC629AED}" presName="text2" presStyleLbl="fgAcc2" presStyleIdx="0" presStyleCnt="6">
        <dgm:presLayoutVars>
          <dgm:chPref val="3"/>
        </dgm:presLayoutVars>
      </dgm:prSet>
      <dgm:spPr/>
    </dgm:pt>
    <dgm:pt modelId="{ABA54ED5-16AC-4358-A576-627E027967B5}" type="pres">
      <dgm:prSet presAssocID="{E96ED87B-EB32-4647-AD7F-401ACC629AED}" presName="hierChild3" presStyleCnt="0"/>
      <dgm:spPr/>
    </dgm:pt>
    <dgm:pt modelId="{09AE5BE8-E146-4C4D-B18F-BC2B6DDA5D52}" type="pres">
      <dgm:prSet presAssocID="{88761339-0FAC-4B31-876F-16025CFA8F26}" presName="Name10" presStyleLbl="parChTrans1D2" presStyleIdx="1" presStyleCnt="6"/>
      <dgm:spPr/>
    </dgm:pt>
    <dgm:pt modelId="{F2261A53-DCA4-45AE-855E-18AE3F39B47A}" type="pres">
      <dgm:prSet presAssocID="{F18A753A-E8A5-417E-838C-C13E085160AE}" presName="hierRoot2" presStyleCnt="0"/>
      <dgm:spPr/>
    </dgm:pt>
    <dgm:pt modelId="{EE4B587B-23BB-4774-A413-05721B5524EF}" type="pres">
      <dgm:prSet presAssocID="{F18A753A-E8A5-417E-838C-C13E085160AE}" presName="composite2" presStyleCnt="0"/>
      <dgm:spPr/>
    </dgm:pt>
    <dgm:pt modelId="{759B79EB-2677-48A4-A456-5808F084C612}" type="pres">
      <dgm:prSet presAssocID="{F18A753A-E8A5-417E-838C-C13E085160AE}" presName="background2" presStyleLbl="node2" presStyleIdx="1" presStyleCnt="6"/>
      <dgm:spPr/>
    </dgm:pt>
    <dgm:pt modelId="{23269DCF-39E0-4573-B109-7A75B9A55E38}" type="pres">
      <dgm:prSet presAssocID="{F18A753A-E8A5-417E-838C-C13E085160AE}" presName="text2" presStyleLbl="fgAcc2" presStyleIdx="1" presStyleCnt="6">
        <dgm:presLayoutVars>
          <dgm:chPref val="3"/>
        </dgm:presLayoutVars>
      </dgm:prSet>
      <dgm:spPr/>
    </dgm:pt>
    <dgm:pt modelId="{AE3B1DE8-CC50-42B7-8DC1-808B85C0551A}" type="pres">
      <dgm:prSet presAssocID="{F18A753A-E8A5-417E-838C-C13E085160AE}" presName="hierChild3" presStyleCnt="0"/>
      <dgm:spPr/>
    </dgm:pt>
    <dgm:pt modelId="{147A3CE0-8CC5-4AC1-8EDB-947D42F7E9E9}" type="pres">
      <dgm:prSet presAssocID="{8C1B1639-BD13-4C0F-B984-5A044403BFE4}" presName="Name10" presStyleLbl="parChTrans1D2" presStyleIdx="2" presStyleCnt="6"/>
      <dgm:spPr/>
    </dgm:pt>
    <dgm:pt modelId="{DFDC75C4-FDEE-402F-8FE3-3677A311DA30}" type="pres">
      <dgm:prSet presAssocID="{F8F9656E-0F31-4A14-8E87-0610677C1810}" presName="hierRoot2" presStyleCnt="0"/>
      <dgm:spPr/>
    </dgm:pt>
    <dgm:pt modelId="{A22C90C5-3288-4AB9-BA41-1FF6A82F5BF7}" type="pres">
      <dgm:prSet presAssocID="{F8F9656E-0F31-4A14-8E87-0610677C1810}" presName="composite2" presStyleCnt="0"/>
      <dgm:spPr/>
    </dgm:pt>
    <dgm:pt modelId="{2CD21CDB-56DF-48A2-976B-91F8474B61C6}" type="pres">
      <dgm:prSet presAssocID="{F8F9656E-0F31-4A14-8E87-0610677C1810}" presName="background2" presStyleLbl="node2" presStyleIdx="2" presStyleCnt="6"/>
      <dgm:spPr/>
    </dgm:pt>
    <dgm:pt modelId="{04934A6D-07A4-48D1-BB65-65FD611C9823}" type="pres">
      <dgm:prSet presAssocID="{F8F9656E-0F31-4A14-8E87-0610677C1810}" presName="text2" presStyleLbl="fgAcc2" presStyleIdx="2" presStyleCnt="6">
        <dgm:presLayoutVars>
          <dgm:chPref val="3"/>
        </dgm:presLayoutVars>
      </dgm:prSet>
      <dgm:spPr/>
    </dgm:pt>
    <dgm:pt modelId="{2CD0370C-DA61-4723-8F7D-7288B0D785D7}" type="pres">
      <dgm:prSet presAssocID="{F8F9656E-0F31-4A14-8E87-0610677C1810}" presName="hierChild3" presStyleCnt="0"/>
      <dgm:spPr/>
    </dgm:pt>
    <dgm:pt modelId="{2B19532F-A7D2-449D-B92C-3A96C286C30C}" type="pres">
      <dgm:prSet presAssocID="{C1181692-CE9B-4398-9CF6-98E981A8D110}" presName="Name10" presStyleLbl="parChTrans1D2" presStyleIdx="3" presStyleCnt="6"/>
      <dgm:spPr/>
    </dgm:pt>
    <dgm:pt modelId="{DED073AC-8C57-464F-9E8D-ED5A1F190BD6}" type="pres">
      <dgm:prSet presAssocID="{75FDF291-24FA-4533-B0B8-534776C64CED}" presName="hierRoot2" presStyleCnt="0"/>
      <dgm:spPr/>
    </dgm:pt>
    <dgm:pt modelId="{990BF946-04EB-4705-9190-D7A05ED99ED4}" type="pres">
      <dgm:prSet presAssocID="{75FDF291-24FA-4533-B0B8-534776C64CED}" presName="composite2" presStyleCnt="0"/>
      <dgm:spPr/>
    </dgm:pt>
    <dgm:pt modelId="{70D34625-DA96-4A32-BF09-5DDE99725D66}" type="pres">
      <dgm:prSet presAssocID="{75FDF291-24FA-4533-B0B8-534776C64CED}" presName="background2" presStyleLbl="node2" presStyleIdx="3" presStyleCnt="6"/>
      <dgm:spPr/>
    </dgm:pt>
    <dgm:pt modelId="{426BBF59-B577-41AC-9AB2-BD6E92B8BC47}" type="pres">
      <dgm:prSet presAssocID="{75FDF291-24FA-4533-B0B8-534776C64CED}" presName="text2" presStyleLbl="fgAcc2" presStyleIdx="3" presStyleCnt="6">
        <dgm:presLayoutVars>
          <dgm:chPref val="3"/>
        </dgm:presLayoutVars>
      </dgm:prSet>
      <dgm:spPr/>
    </dgm:pt>
    <dgm:pt modelId="{3AC5EDC9-6645-4DCB-ADC9-83352575ADCF}" type="pres">
      <dgm:prSet presAssocID="{75FDF291-24FA-4533-B0B8-534776C64CED}" presName="hierChild3" presStyleCnt="0"/>
      <dgm:spPr/>
    </dgm:pt>
    <dgm:pt modelId="{2931A745-29EF-45CD-B7E1-A57AFAE46D18}" type="pres">
      <dgm:prSet presAssocID="{EF886CFC-BFBE-44EC-BEBB-FA3D5AB7D1D9}" presName="Name10" presStyleLbl="parChTrans1D2" presStyleIdx="4" presStyleCnt="6"/>
      <dgm:spPr/>
    </dgm:pt>
    <dgm:pt modelId="{6FF3799A-95E6-490A-9539-C338FDD524B5}" type="pres">
      <dgm:prSet presAssocID="{CC559D7A-42F6-452D-AD48-05B60A0182C9}" presName="hierRoot2" presStyleCnt="0"/>
      <dgm:spPr/>
    </dgm:pt>
    <dgm:pt modelId="{B24DC7A5-DC47-4E72-9F1B-A0929E2006C0}" type="pres">
      <dgm:prSet presAssocID="{CC559D7A-42F6-452D-AD48-05B60A0182C9}" presName="composite2" presStyleCnt="0"/>
      <dgm:spPr/>
    </dgm:pt>
    <dgm:pt modelId="{8B241D88-23CD-4520-951D-47075607AF64}" type="pres">
      <dgm:prSet presAssocID="{CC559D7A-42F6-452D-AD48-05B60A0182C9}" presName="background2" presStyleLbl="node2" presStyleIdx="4" presStyleCnt="6"/>
      <dgm:spPr/>
    </dgm:pt>
    <dgm:pt modelId="{EFD4A9F2-D40B-4941-93D2-3CF0B37F6E28}" type="pres">
      <dgm:prSet presAssocID="{CC559D7A-42F6-452D-AD48-05B60A0182C9}" presName="text2" presStyleLbl="fgAcc2" presStyleIdx="4" presStyleCnt="6">
        <dgm:presLayoutVars>
          <dgm:chPref val="3"/>
        </dgm:presLayoutVars>
      </dgm:prSet>
      <dgm:spPr/>
    </dgm:pt>
    <dgm:pt modelId="{3081ACB9-627F-440B-87F6-748E76D5FF8B}" type="pres">
      <dgm:prSet presAssocID="{CC559D7A-42F6-452D-AD48-05B60A0182C9}" presName="hierChild3" presStyleCnt="0"/>
      <dgm:spPr/>
    </dgm:pt>
    <dgm:pt modelId="{45F8C0AA-0DC4-4A27-97DC-56EFAD49CE25}" type="pres">
      <dgm:prSet presAssocID="{189CC16C-C0DA-4C8E-94E8-FCF54A0ADEE9}" presName="Name10" presStyleLbl="parChTrans1D2" presStyleIdx="5" presStyleCnt="6"/>
      <dgm:spPr/>
    </dgm:pt>
    <dgm:pt modelId="{6BC68578-15FE-4C2D-B1BD-0B174255A6AA}" type="pres">
      <dgm:prSet presAssocID="{181903B3-5C4D-402A-8A96-56A1DE93F85D}" presName="hierRoot2" presStyleCnt="0"/>
      <dgm:spPr/>
    </dgm:pt>
    <dgm:pt modelId="{E666C724-40C9-40D4-AA10-380ED02D708F}" type="pres">
      <dgm:prSet presAssocID="{181903B3-5C4D-402A-8A96-56A1DE93F85D}" presName="composite2" presStyleCnt="0"/>
      <dgm:spPr/>
    </dgm:pt>
    <dgm:pt modelId="{EF2FC7F5-AFFB-40BB-9301-EE8FEA81EDE5}" type="pres">
      <dgm:prSet presAssocID="{181903B3-5C4D-402A-8A96-56A1DE93F85D}" presName="background2" presStyleLbl="node2" presStyleIdx="5" presStyleCnt="6"/>
      <dgm:spPr/>
    </dgm:pt>
    <dgm:pt modelId="{457E72BD-608C-4BD3-85A9-546FF9886656}" type="pres">
      <dgm:prSet presAssocID="{181903B3-5C4D-402A-8A96-56A1DE93F85D}" presName="text2" presStyleLbl="fgAcc2" presStyleIdx="5" presStyleCnt="6">
        <dgm:presLayoutVars>
          <dgm:chPref val="3"/>
        </dgm:presLayoutVars>
      </dgm:prSet>
      <dgm:spPr/>
    </dgm:pt>
    <dgm:pt modelId="{44AD04DB-47D2-463E-9BFB-59D6A881CD77}" type="pres">
      <dgm:prSet presAssocID="{181903B3-5C4D-402A-8A96-56A1DE93F85D}" presName="hierChild3" presStyleCnt="0"/>
      <dgm:spPr/>
    </dgm:pt>
  </dgm:ptLst>
  <dgm:cxnLst>
    <dgm:cxn modelId="{555F7604-0BEB-4A32-8591-86B13081CD2D}" type="presOf" srcId="{181903B3-5C4D-402A-8A96-56A1DE93F85D}" destId="{457E72BD-608C-4BD3-85A9-546FF9886656}" srcOrd="0" destOrd="0" presId="urn:microsoft.com/office/officeart/2005/8/layout/hierarchy1"/>
    <dgm:cxn modelId="{336C8515-742C-46A0-A3DA-8564F5D48CED}" type="presOf" srcId="{EF886CFC-BFBE-44EC-BEBB-FA3D5AB7D1D9}" destId="{2931A745-29EF-45CD-B7E1-A57AFAE46D18}" srcOrd="0" destOrd="0" presId="urn:microsoft.com/office/officeart/2005/8/layout/hierarchy1"/>
    <dgm:cxn modelId="{7D7AD61F-4DF7-4566-9FC9-A0C18C9684DC}" type="presOf" srcId="{88761339-0FAC-4B31-876F-16025CFA8F26}" destId="{09AE5BE8-E146-4C4D-B18F-BC2B6DDA5D52}" srcOrd="0" destOrd="0" presId="urn:microsoft.com/office/officeart/2005/8/layout/hierarchy1"/>
    <dgm:cxn modelId="{FB6A1E27-0797-4F01-9C8B-C2B721908C7D}" srcId="{5A772591-7052-4C97-8699-50C9CC2B6837}" destId="{E96ED87B-EB32-4647-AD7F-401ACC629AED}" srcOrd="0" destOrd="0" parTransId="{E351C7A6-4DAD-44CE-8999-0B3AD26193B8}" sibTransId="{145DEAC3-575D-4A28-8CF6-B384E09B37AC}"/>
    <dgm:cxn modelId="{38D26828-BB39-494E-9441-4042215367AB}" srcId="{5A772591-7052-4C97-8699-50C9CC2B6837}" destId="{F8F9656E-0F31-4A14-8E87-0610677C1810}" srcOrd="2" destOrd="0" parTransId="{8C1B1639-BD13-4C0F-B984-5A044403BFE4}" sibTransId="{C243E4B3-9FDB-4102-BB24-973C9C5195AD}"/>
    <dgm:cxn modelId="{233CC029-6E84-4D5C-917D-9A57FFF69FD8}" srcId="{5A772591-7052-4C97-8699-50C9CC2B6837}" destId="{CC559D7A-42F6-452D-AD48-05B60A0182C9}" srcOrd="4" destOrd="0" parTransId="{EF886CFC-BFBE-44EC-BEBB-FA3D5AB7D1D9}" sibTransId="{793B4427-6E8F-4D4A-8ABB-450D8A2D0230}"/>
    <dgm:cxn modelId="{5F7F3B37-26AC-45CF-AEEC-F6940B681056}" type="presOf" srcId="{5A772591-7052-4C97-8699-50C9CC2B6837}" destId="{689D4A86-59B8-4B82-A7F9-02E8A4DBFB87}" srcOrd="0" destOrd="0" presId="urn:microsoft.com/office/officeart/2005/8/layout/hierarchy1"/>
    <dgm:cxn modelId="{2F9D5346-A376-4927-B871-F05D1A8CFEBD}" type="presOf" srcId="{CD70ACF7-FE76-484F-A320-D0F9F05C5887}" destId="{4BB530B2-769A-434A-8DA4-ECA8EA59C56C}" srcOrd="0" destOrd="0" presId="urn:microsoft.com/office/officeart/2005/8/layout/hierarchy1"/>
    <dgm:cxn modelId="{3C665C49-EBB6-4168-9D42-AA8C9AEB2693}" type="presOf" srcId="{E351C7A6-4DAD-44CE-8999-0B3AD26193B8}" destId="{4FBA4BA3-CDC6-42DC-AB1E-00AA4CA98396}" srcOrd="0" destOrd="0" presId="urn:microsoft.com/office/officeart/2005/8/layout/hierarchy1"/>
    <dgm:cxn modelId="{7132D069-58E3-4B51-8B6E-05B203C9FA77}" type="presOf" srcId="{8C1B1639-BD13-4C0F-B984-5A044403BFE4}" destId="{147A3CE0-8CC5-4AC1-8EDB-947D42F7E9E9}" srcOrd="0" destOrd="0" presId="urn:microsoft.com/office/officeart/2005/8/layout/hierarchy1"/>
    <dgm:cxn modelId="{28074059-7490-4974-BF43-24E317207F1D}" type="presOf" srcId="{F18A753A-E8A5-417E-838C-C13E085160AE}" destId="{23269DCF-39E0-4573-B109-7A75B9A55E38}" srcOrd="0" destOrd="0" presId="urn:microsoft.com/office/officeart/2005/8/layout/hierarchy1"/>
    <dgm:cxn modelId="{C2FCE280-B124-4AC1-9F68-2B395202AD30}" type="presOf" srcId="{189CC16C-C0DA-4C8E-94E8-FCF54A0ADEE9}" destId="{45F8C0AA-0DC4-4A27-97DC-56EFAD49CE25}" srcOrd="0" destOrd="0" presId="urn:microsoft.com/office/officeart/2005/8/layout/hierarchy1"/>
    <dgm:cxn modelId="{15633488-8E23-407A-88EA-84B71A45DBA5}" srcId="{5A772591-7052-4C97-8699-50C9CC2B6837}" destId="{181903B3-5C4D-402A-8A96-56A1DE93F85D}" srcOrd="5" destOrd="0" parTransId="{189CC16C-C0DA-4C8E-94E8-FCF54A0ADEE9}" sibTransId="{D6B3C67D-057E-462A-876A-DF6AF6A33DE4}"/>
    <dgm:cxn modelId="{373B6289-E09C-40A7-9489-BE40B6A6A95E}" srcId="{5A772591-7052-4C97-8699-50C9CC2B6837}" destId="{75FDF291-24FA-4533-B0B8-534776C64CED}" srcOrd="3" destOrd="0" parTransId="{C1181692-CE9B-4398-9CF6-98E981A8D110}" sibTransId="{3BDA8B4C-9CAC-4122-8131-21339B7EBCBC}"/>
    <dgm:cxn modelId="{357AC59F-F4E1-465B-B4BD-F21B68036DAB}" type="presOf" srcId="{75FDF291-24FA-4533-B0B8-534776C64CED}" destId="{426BBF59-B577-41AC-9AB2-BD6E92B8BC47}" srcOrd="0" destOrd="0" presId="urn:microsoft.com/office/officeart/2005/8/layout/hierarchy1"/>
    <dgm:cxn modelId="{FA4D9AA0-911E-4DC3-B4A0-024726CB66F5}" type="presOf" srcId="{C1181692-CE9B-4398-9CF6-98E981A8D110}" destId="{2B19532F-A7D2-449D-B92C-3A96C286C30C}" srcOrd="0" destOrd="0" presId="urn:microsoft.com/office/officeart/2005/8/layout/hierarchy1"/>
    <dgm:cxn modelId="{A54AB8A3-0CE3-436E-AC48-A7F1EE8DCD99}" type="presOf" srcId="{E96ED87B-EB32-4647-AD7F-401ACC629AED}" destId="{CC947EE9-CDC1-4188-B060-98836A88CF0F}" srcOrd="0" destOrd="0" presId="urn:microsoft.com/office/officeart/2005/8/layout/hierarchy1"/>
    <dgm:cxn modelId="{05F033B5-FFE6-4782-8157-9238FEF6245B}" type="presOf" srcId="{CC559D7A-42F6-452D-AD48-05B60A0182C9}" destId="{EFD4A9F2-D40B-4941-93D2-3CF0B37F6E28}" srcOrd="0" destOrd="0" presId="urn:microsoft.com/office/officeart/2005/8/layout/hierarchy1"/>
    <dgm:cxn modelId="{67B96DCD-6DED-4B7A-A048-EA8CA8EBDD58}" srcId="{CD70ACF7-FE76-484F-A320-D0F9F05C5887}" destId="{5A772591-7052-4C97-8699-50C9CC2B6837}" srcOrd="0" destOrd="0" parTransId="{70B35BBF-EB8C-4DB4-A69B-E8CB37783C2D}" sibTransId="{A7E340B5-6415-4BD3-B166-9FAE1F7355B1}"/>
    <dgm:cxn modelId="{06AFA2F8-FE2F-44B4-8E8E-AF1A423FD1E6}" srcId="{5A772591-7052-4C97-8699-50C9CC2B6837}" destId="{F18A753A-E8A5-417E-838C-C13E085160AE}" srcOrd="1" destOrd="0" parTransId="{88761339-0FAC-4B31-876F-16025CFA8F26}" sibTransId="{08FF6A5F-E91E-46C8-9263-C38A66A5819F}"/>
    <dgm:cxn modelId="{B07750FA-0C81-4676-83A6-A7C935F0D937}" type="presOf" srcId="{F8F9656E-0F31-4A14-8E87-0610677C1810}" destId="{04934A6D-07A4-48D1-BB65-65FD611C9823}" srcOrd="0" destOrd="0" presId="urn:microsoft.com/office/officeart/2005/8/layout/hierarchy1"/>
    <dgm:cxn modelId="{E8A58F1B-A73F-4FB0-8E0C-83697E65532F}" type="presParOf" srcId="{4BB530B2-769A-434A-8DA4-ECA8EA59C56C}" destId="{03EBCEFF-84DE-4180-8EB2-FD356A91C02E}" srcOrd="0" destOrd="0" presId="urn:microsoft.com/office/officeart/2005/8/layout/hierarchy1"/>
    <dgm:cxn modelId="{F507518D-D3CA-4AC3-9B15-D76C8B28F25A}" type="presParOf" srcId="{03EBCEFF-84DE-4180-8EB2-FD356A91C02E}" destId="{AA234136-EDBE-4FE3-B72E-09CC72F3BA7E}" srcOrd="0" destOrd="0" presId="urn:microsoft.com/office/officeart/2005/8/layout/hierarchy1"/>
    <dgm:cxn modelId="{1EBFED02-2033-453D-9B6B-154DADAA9CBE}" type="presParOf" srcId="{AA234136-EDBE-4FE3-B72E-09CC72F3BA7E}" destId="{D77E828B-7F69-4930-895B-AC404559690A}" srcOrd="0" destOrd="0" presId="urn:microsoft.com/office/officeart/2005/8/layout/hierarchy1"/>
    <dgm:cxn modelId="{6AB06FCA-384F-4E2C-952B-1F86B3B31A78}" type="presParOf" srcId="{AA234136-EDBE-4FE3-B72E-09CC72F3BA7E}" destId="{689D4A86-59B8-4B82-A7F9-02E8A4DBFB87}" srcOrd="1" destOrd="0" presId="urn:microsoft.com/office/officeart/2005/8/layout/hierarchy1"/>
    <dgm:cxn modelId="{DEA81B7F-649F-42AB-8D5B-E01BE5052F14}" type="presParOf" srcId="{03EBCEFF-84DE-4180-8EB2-FD356A91C02E}" destId="{072D9FED-A5F2-4DEA-A482-FB769AEFEFB1}" srcOrd="1" destOrd="0" presId="urn:microsoft.com/office/officeart/2005/8/layout/hierarchy1"/>
    <dgm:cxn modelId="{6C188361-96E5-4D46-8FAB-91EE93C71CBC}" type="presParOf" srcId="{072D9FED-A5F2-4DEA-A482-FB769AEFEFB1}" destId="{4FBA4BA3-CDC6-42DC-AB1E-00AA4CA98396}" srcOrd="0" destOrd="0" presId="urn:microsoft.com/office/officeart/2005/8/layout/hierarchy1"/>
    <dgm:cxn modelId="{63D5B61D-9B79-4ECF-ABC4-ECAF8566D0BF}" type="presParOf" srcId="{072D9FED-A5F2-4DEA-A482-FB769AEFEFB1}" destId="{C2D36A78-3480-4E15-B60A-88E06AB562BD}" srcOrd="1" destOrd="0" presId="urn:microsoft.com/office/officeart/2005/8/layout/hierarchy1"/>
    <dgm:cxn modelId="{2E5C1E5C-A296-4747-8C73-E0F36D33D40D}" type="presParOf" srcId="{C2D36A78-3480-4E15-B60A-88E06AB562BD}" destId="{09A0F87B-343F-4A92-9B77-22397B7F5CA0}" srcOrd="0" destOrd="0" presId="urn:microsoft.com/office/officeart/2005/8/layout/hierarchy1"/>
    <dgm:cxn modelId="{887CBF13-A236-4A9B-8437-F2548A6D08E5}" type="presParOf" srcId="{09A0F87B-343F-4A92-9B77-22397B7F5CA0}" destId="{30AD7999-0867-4BD2-9C32-C8C96CB821B6}" srcOrd="0" destOrd="0" presId="urn:microsoft.com/office/officeart/2005/8/layout/hierarchy1"/>
    <dgm:cxn modelId="{3EDB8D59-1BC9-47A3-BA86-A44405245867}" type="presParOf" srcId="{09A0F87B-343F-4A92-9B77-22397B7F5CA0}" destId="{CC947EE9-CDC1-4188-B060-98836A88CF0F}" srcOrd="1" destOrd="0" presId="urn:microsoft.com/office/officeart/2005/8/layout/hierarchy1"/>
    <dgm:cxn modelId="{C5FDAF09-4719-48E8-97F9-F0DFD6FA15B1}" type="presParOf" srcId="{C2D36A78-3480-4E15-B60A-88E06AB562BD}" destId="{ABA54ED5-16AC-4358-A576-627E027967B5}" srcOrd="1" destOrd="0" presId="urn:microsoft.com/office/officeart/2005/8/layout/hierarchy1"/>
    <dgm:cxn modelId="{4FA4F5BE-CFE2-408B-A2EA-255D6B28369C}" type="presParOf" srcId="{072D9FED-A5F2-4DEA-A482-FB769AEFEFB1}" destId="{09AE5BE8-E146-4C4D-B18F-BC2B6DDA5D52}" srcOrd="2" destOrd="0" presId="urn:microsoft.com/office/officeart/2005/8/layout/hierarchy1"/>
    <dgm:cxn modelId="{9ED105EB-3EFF-4D06-88B0-20337BD9E3FC}" type="presParOf" srcId="{072D9FED-A5F2-4DEA-A482-FB769AEFEFB1}" destId="{F2261A53-DCA4-45AE-855E-18AE3F39B47A}" srcOrd="3" destOrd="0" presId="urn:microsoft.com/office/officeart/2005/8/layout/hierarchy1"/>
    <dgm:cxn modelId="{3BE64CFF-1E5E-4B4C-A418-3F7592BEEE4D}" type="presParOf" srcId="{F2261A53-DCA4-45AE-855E-18AE3F39B47A}" destId="{EE4B587B-23BB-4774-A413-05721B5524EF}" srcOrd="0" destOrd="0" presId="urn:microsoft.com/office/officeart/2005/8/layout/hierarchy1"/>
    <dgm:cxn modelId="{879A3F68-2A0B-46DF-9AB5-67C21CFD60BF}" type="presParOf" srcId="{EE4B587B-23BB-4774-A413-05721B5524EF}" destId="{759B79EB-2677-48A4-A456-5808F084C612}" srcOrd="0" destOrd="0" presId="urn:microsoft.com/office/officeart/2005/8/layout/hierarchy1"/>
    <dgm:cxn modelId="{7A3524CC-AD4E-401D-A04E-9B7E76013118}" type="presParOf" srcId="{EE4B587B-23BB-4774-A413-05721B5524EF}" destId="{23269DCF-39E0-4573-B109-7A75B9A55E38}" srcOrd="1" destOrd="0" presId="urn:microsoft.com/office/officeart/2005/8/layout/hierarchy1"/>
    <dgm:cxn modelId="{9A25A8F6-7DCE-4FB3-8D27-DDF79B797E18}" type="presParOf" srcId="{F2261A53-DCA4-45AE-855E-18AE3F39B47A}" destId="{AE3B1DE8-CC50-42B7-8DC1-808B85C0551A}" srcOrd="1" destOrd="0" presId="urn:microsoft.com/office/officeart/2005/8/layout/hierarchy1"/>
    <dgm:cxn modelId="{26895A9E-36F1-4976-9A13-85BBA7030A55}" type="presParOf" srcId="{072D9FED-A5F2-4DEA-A482-FB769AEFEFB1}" destId="{147A3CE0-8CC5-4AC1-8EDB-947D42F7E9E9}" srcOrd="4" destOrd="0" presId="urn:microsoft.com/office/officeart/2005/8/layout/hierarchy1"/>
    <dgm:cxn modelId="{47122C84-01EB-4A06-9BA5-105DFBF047C9}" type="presParOf" srcId="{072D9FED-A5F2-4DEA-A482-FB769AEFEFB1}" destId="{DFDC75C4-FDEE-402F-8FE3-3677A311DA30}" srcOrd="5" destOrd="0" presId="urn:microsoft.com/office/officeart/2005/8/layout/hierarchy1"/>
    <dgm:cxn modelId="{F6FAA653-20CD-4E16-A224-161DF9880505}" type="presParOf" srcId="{DFDC75C4-FDEE-402F-8FE3-3677A311DA30}" destId="{A22C90C5-3288-4AB9-BA41-1FF6A82F5BF7}" srcOrd="0" destOrd="0" presId="urn:microsoft.com/office/officeart/2005/8/layout/hierarchy1"/>
    <dgm:cxn modelId="{41006D42-1889-4E5F-9D21-A4C4787CA458}" type="presParOf" srcId="{A22C90C5-3288-4AB9-BA41-1FF6A82F5BF7}" destId="{2CD21CDB-56DF-48A2-976B-91F8474B61C6}" srcOrd="0" destOrd="0" presId="urn:microsoft.com/office/officeart/2005/8/layout/hierarchy1"/>
    <dgm:cxn modelId="{16689027-9428-4CC4-949D-E0C788F7171D}" type="presParOf" srcId="{A22C90C5-3288-4AB9-BA41-1FF6A82F5BF7}" destId="{04934A6D-07A4-48D1-BB65-65FD611C9823}" srcOrd="1" destOrd="0" presId="urn:microsoft.com/office/officeart/2005/8/layout/hierarchy1"/>
    <dgm:cxn modelId="{17EE67CD-1E67-4344-9DA8-2D3D48C2B780}" type="presParOf" srcId="{DFDC75C4-FDEE-402F-8FE3-3677A311DA30}" destId="{2CD0370C-DA61-4723-8F7D-7288B0D785D7}" srcOrd="1" destOrd="0" presId="urn:microsoft.com/office/officeart/2005/8/layout/hierarchy1"/>
    <dgm:cxn modelId="{9FA26BFD-831A-4156-BF03-B972CB224E3F}" type="presParOf" srcId="{072D9FED-A5F2-4DEA-A482-FB769AEFEFB1}" destId="{2B19532F-A7D2-449D-B92C-3A96C286C30C}" srcOrd="6" destOrd="0" presId="urn:microsoft.com/office/officeart/2005/8/layout/hierarchy1"/>
    <dgm:cxn modelId="{7CB317E7-4EE3-4574-B958-370DB34D74F9}" type="presParOf" srcId="{072D9FED-A5F2-4DEA-A482-FB769AEFEFB1}" destId="{DED073AC-8C57-464F-9E8D-ED5A1F190BD6}" srcOrd="7" destOrd="0" presId="urn:microsoft.com/office/officeart/2005/8/layout/hierarchy1"/>
    <dgm:cxn modelId="{8AD2F125-A044-4415-B8E7-749F4FEEC8C5}" type="presParOf" srcId="{DED073AC-8C57-464F-9E8D-ED5A1F190BD6}" destId="{990BF946-04EB-4705-9190-D7A05ED99ED4}" srcOrd="0" destOrd="0" presId="urn:microsoft.com/office/officeart/2005/8/layout/hierarchy1"/>
    <dgm:cxn modelId="{5C4691D4-B7C3-4AD2-BA05-28B542CB14E6}" type="presParOf" srcId="{990BF946-04EB-4705-9190-D7A05ED99ED4}" destId="{70D34625-DA96-4A32-BF09-5DDE99725D66}" srcOrd="0" destOrd="0" presId="urn:microsoft.com/office/officeart/2005/8/layout/hierarchy1"/>
    <dgm:cxn modelId="{962BA851-6981-4E2B-8444-71F87134C936}" type="presParOf" srcId="{990BF946-04EB-4705-9190-D7A05ED99ED4}" destId="{426BBF59-B577-41AC-9AB2-BD6E92B8BC47}" srcOrd="1" destOrd="0" presId="urn:microsoft.com/office/officeart/2005/8/layout/hierarchy1"/>
    <dgm:cxn modelId="{F114E77E-D82A-4D7B-BC3F-52634DB07B52}" type="presParOf" srcId="{DED073AC-8C57-464F-9E8D-ED5A1F190BD6}" destId="{3AC5EDC9-6645-4DCB-ADC9-83352575ADCF}" srcOrd="1" destOrd="0" presId="urn:microsoft.com/office/officeart/2005/8/layout/hierarchy1"/>
    <dgm:cxn modelId="{F4EB7E3B-FE50-494B-A9E4-59F7369DB830}" type="presParOf" srcId="{072D9FED-A5F2-4DEA-A482-FB769AEFEFB1}" destId="{2931A745-29EF-45CD-B7E1-A57AFAE46D18}" srcOrd="8" destOrd="0" presId="urn:microsoft.com/office/officeart/2005/8/layout/hierarchy1"/>
    <dgm:cxn modelId="{7C1DD5CC-9EA5-4229-AE56-A3B881E20582}" type="presParOf" srcId="{072D9FED-A5F2-4DEA-A482-FB769AEFEFB1}" destId="{6FF3799A-95E6-490A-9539-C338FDD524B5}" srcOrd="9" destOrd="0" presId="urn:microsoft.com/office/officeart/2005/8/layout/hierarchy1"/>
    <dgm:cxn modelId="{78BE01B9-BC4A-49FF-A6CC-0B1EAF3746C4}" type="presParOf" srcId="{6FF3799A-95E6-490A-9539-C338FDD524B5}" destId="{B24DC7A5-DC47-4E72-9F1B-A0929E2006C0}" srcOrd="0" destOrd="0" presId="urn:microsoft.com/office/officeart/2005/8/layout/hierarchy1"/>
    <dgm:cxn modelId="{10433C0F-4FE0-41CE-941F-D76669927CF8}" type="presParOf" srcId="{B24DC7A5-DC47-4E72-9F1B-A0929E2006C0}" destId="{8B241D88-23CD-4520-951D-47075607AF64}" srcOrd="0" destOrd="0" presId="urn:microsoft.com/office/officeart/2005/8/layout/hierarchy1"/>
    <dgm:cxn modelId="{59F484E4-601E-4BCF-A3D6-9B6247C9FA23}" type="presParOf" srcId="{B24DC7A5-DC47-4E72-9F1B-A0929E2006C0}" destId="{EFD4A9F2-D40B-4941-93D2-3CF0B37F6E28}" srcOrd="1" destOrd="0" presId="urn:microsoft.com/office/officeart/2005/8/layout/hierarchy1"/>
    <dgm:cxn modelId="{8CE77D45-C795-43D9-A86B-D33A34DAE1BA}" type="presParOf" srcId="{6FF3799A-95E6-490A-9539-C338FDD524B5}" destId="{3081ACB9-627F-440B-87F6-748E76D5FF8B}" srcOrd="1" destOrd="0" presId="urn:microsoft.com/office/officeart/2005/8/layout/hierarchy1"/>
    <dgm:cxn modelId="{1D47B7D9-DEE7-4809-881E-93F6425C8677}" type="presParOf" srcId="{072D9FED-A5F2-4DEA-A482-FB769AEFEFB1}" destId="{45F8C0AA-0DC4-4A27-97DC-56EFAD49CE25}" srcOrd="10" destOrd="0" presId="urn:microsoft.com/office/officeart/2005/8/layout/hierarchy1"/>
    <dgm:cxn modelId="{B4811958-6EBB-4C7F-9498-857103A11947}" type="presParOf" srcId="{072D9FED-A5F2-4DEA-A482-FB769AEFEFB1}" destId="{6BC68578-15FE-4C2D-B1BD-0B174255A6AA}" srcOrd="11" destOrd="0" presId="urn:microsoft.com/office/officeart/2005/8/layout/hierarchy1"/>
    <dgm:cxn modelId="{26B4D9BE-ACBB-47F7-80E7-6E703756FD88}" type="presParOf" srcId="{6BC68578-15FE-4C2D-B1BD-0B174255A6AA}" destId="{E666C724-40C9-40D4-AA10-380ED02D708F}" srcOrd="0" destOrd="0" presId="urn:microsoft.com/office/officeart/2005/8/layout/hierarchy1"/>
    <dgm:cxn modelId="{D70BB92C-2AA7-4CE9-ABC9-E3DC6940C81F}" type="presParOf" srcId="{E666C724-40C9-40D4-AA10-380ED02D708F}" destId="{EF2FC7F5-AFFB-40BB-9301-EE8FEA81EDE5}" srcOrd="0" destOrd="0" presId="urn:microsoft.com/office/officeart/2005/8/layout/hierarchy1"/>
    <dgm:cxn modelId="{1B53FED1-F801-4DEC-8B81-ECCE58DBBCAE}" type="presParOf" srcId="{E666C724-40C9-40D4-AA10-380ED02D708F}" destId="{457E72BD-608C-4BD3-85A9-546FF9886656}" srcOrd="1" destOrd="0" presId="urn:microsoft.com/office/officeart/2005/8/layout/hierarchy1"/>
    <dgm:cxn modelId="{B8898F25-CA87-412B-A0D1-92AC933101C2}" type="presParOf" srcId="{6BC68578-15FE-4C2D-B1BD-0B174255A6AA}" destId="{44AD04DB-47D2-463E-9BFB-59D6A881CD77}" srcOrd="1" destOrd="0" presId="urn:microsoft.com/office/officeart/2005/8/layout/hierarchy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AD279424-40B0-451F-9B7E-8CC065B2ADED}" type="doc">
      <dgm:prSet loTypeId="urn:microsoft.com/office/officeart/2016/7/layout/RepeatingBendingProcessNew" loCatId="process" qsTypeId="urn:microsoft.com/office/officeart/2005/8/quickstyle/simple2" qsCatId="simple" csTypeId="urn:microsoft.com/office/officeart/2005/8/colors/colorful1" csCatId="colorful" phldr="1"/>
      <dgm:spPr/>
      <dgm:t>
        <a:bodyPr/>
        <a:lstStyle/>
        <a:p>
          <a:endParaRPr lang="es-CO"/>
        </a:p>
      </dgm:t>
    </dgm:pt>
    <dgm:pt modelId="{93195AFA-5A72-4C15-B204-6BDF9DF46CA1}">
      <dgm:prSet custT="1"/>
      <dgm:spPr/>
      <dgm:t>
        <a:bodyPr/>
        <a:lstStyle/>
        <a:p>
          <a:r>
            <a:rPr lang="es-MX" sz="1200" b="0" i="0">
              <a:latin typeface="Abadi" panose="020B0604020104020204" pitchFamily="34" charset="0"/>
            </a:rPr>
            <a:t>Dificultades para el mantenimiento de la lactancia materna</a:t>
          </a:r>
        </a:p>
      </dgm:t>
    </dgm:pt>
    <dgm:pt modelId="{C44D1067-BFD3-4952-9D66-3D02E617CDD9}" type="parTrans" cxnId="{C5B39C0D-033E-4169-949D-65D9597D1017}">
      <dgm:prSet/>
      <dgm:spPr/>
      <dgm:t>
        <a:bodyPr/>
        <a:lstStyle/>
        <a:p>
          <a:endParaRPr lang="es-CO" sz="1400">
            <a:latin typeface="Abadi" panose="020B0604020104020204" pitchFamily="34" charset="0"/>
          </a:endParaRPr>
        </a:p>
      </dgm:t>
    </dgm:pt>
    <dgm:pt modelId="{A2F2CC81-123B-4DB4-BB7F-C7B1CBEF6325}" type="sibTrans" cxnId="{C5B39C0D-033E-4169-949D-65D9597D1017}">
      <dgm:prSet custT="1"/>
      <dgm:spPr/>
      <dgm:t>
        <a:bodyPr/>
        <a:lstStyle/>
        <a:p>
          <a:endParaRPr lang="es-CO" sz="300">
            <a:latin typeface="Abadi" panose="020B0604020104020204" pitchFamily="34" charset="0"/>
          </a:endParaRPr>
        </a:p>
      </dgm:t>
    </dgm:pt>
    <dgm:pt modelId="{C3E9C73B-8E1F-4081-8768-165E7308905B}">
      <dgm:prSet custT="1"/>
      <dgm:spPr/>
      <dgm:t>
        <a:bodyPr/>
        <a:lstStyle/>
        <a:p>
          <a:r>
            <a:rPr lang="es-MX" sz="1200" b="0" i="0">
              <a:latin typeface="Abadi" panose="020B0604020104020204" pitchFamily="34" charset="0"/>
            </a:rPr>
            <a:t>Dificultades en el vínculo afectivo</a:t>
          </a:r>
          <a:endParaRPr lang="es-CO" sz="1200">
            <a:latin typeface="Abadi" panose="020B0604020104020204" pitchFamily="34" charset="0"/>
          </a:endParaRPr>
        </a:p>
      </dgm:t>
    </dgm:pt>
    <dgm:pt modelId="{800D874C-5891-4B3A-BA21-7ACA79DFC376}" type="parTrans" cxnId="{6921DA2B-BCE1-4F72-B5A1-763E5F53D1BF}">
      <dgm:prSet/>
      <dgm:spPr/>
      <dgm:t>
        <a:bodyPr/>
        <a:lstStyle/>
        <a:p>
          <a:endParaRPr lang="es-CO" sz="1400">
            <a:latin typeface="Abadi" panose="020B0604020104020204" pitchFamily="34" charset="0"/>
          </a:endParaRPr>
        </a:p>
      </dgm:t>
    </dgm:pt>
    <dgm:pt modelId="{CBD267F6-0E56-47DD-AAB9-1810F2AACB17}" type="sibTrans" cxnId="{6921DA2B-BCE1-4F72-B5A1-763E5F53D1BF}">
      <dgm:prSet custT="1"/>
      <dgm:spPr/>
      <dgm:t>
        <a:bodyPr/>
        <a:lstStyle/>
        <a:p>
          <a:endParaRPr lang="es-CO" sz="300">
            <a:latin typeface="Abadi" panose="020B0604020104020204" pitchFamily="34" charset="0"/>
          </a:endParaRPr>
        </a:p>
      </dgm:t>
    </dgm:pt>
    <dgm:pt modelId="{1F86BA13-56B0-4E45-91F8-42BD66FA5805}">
      <dgm:prSet custT="1"/>
      <dgm:spPr/>
      <dgm:t>
        <a:bodyPr/>
        <a:lstStyle/>
        <a:p>
          <a:r>
            <a:rPr lang="es-MX" sz="1200" b="0" i="0">
              <a:latin typeface="Abadi" panose="020B0604020104020204" pitchFamily="34" charset="0"/>
            </a:rPr>
            <a:t>Inadecuada alimentación complementaria</a:t>
          </a:r>
          <a:endParaRPr lang="es-CO" sz="1200">
            <a:latin typeface="Abadi" panose="020B0604020104020204" pitchFamily="34" charset="0"/>
          </a:endParaRPr>
        </a:p>
      </dgm:t>
    </dgm:pt>
    <dgm:pt modelId="{D1DE101A-88C5-4989-80D0-573D8C440636}" type="parTrans" cxnId="{EB6AF65A-9FF4-44F3-9B13-B3E2D66C7841}">
      <dgm:prSet/>
      <dgm:spPr/>
      <dgm:t>
        <a:bodyPr/>
        <a:lstStyle/>
        <a:p>
          <a:endParaRPr lang="es-CO" sz="1400">
            <a:latin typeface="Abadi" panose="020B0604020104020204" pitchFamily="34" charset="0"/>
          </a:endParaRPr>
        </a:p>
      </dgm:t>
    </dgm:pt>
    <dgm:pt modelId="{503417FC-6552-4913-BC8C-46958B3DF7B4}" type="sibTrans" cxnId="{EB6AF65A-9FF4-44F3-9B13-B3E2D66C7841}">
      <dgm:prSet custT="1"/>
      <dgm:spPr/>
      <dgm:t>
        <a:bodyPr/>
        <a:lstStyle/>
        <a:p>
          <a:endParaRPr lang="es-CO" sz="300">
            <a:latin typeface="Abadi" panose="020B0604020104020204" pitchFamily="34" charset="0"/>
          </a:endParaRPr>
        </a:p>
      </dgm:t>
    </dgm:pt>
    <dgm:pt modelId="{F7A02214-2A0D-49B0-A99D-E7163604F768}">
      <dgm:prSet custT="1"/>
      <dgm:spPr/>
      <dgm:t>
        <a:bodyPr/>
        <a:lstStyle/>
        <a:p>
          <a:r>
            <a:rPr lang="es-MX" sz="1200" b="0" i="0">
              <a:latin typeface="Abadi" panose="020B0604020104020204" pitchFamily="34" charset="0"/>
            </a:rPr>
            <a:t>Infecciones - vacunación</a:t>
          </a:r>
          <a:endParaRPr lang="es-CO" sz="1200">
            <a:latin typeface="Abadi" panose="020B0604020104020204" pitchFamily="34" charset="0"/>
          </a:endParaRPr>
        </a:p>
      </dgm:t>
    </dgm:pt>
    <dgm:pt modelId="{D4EF9241-3892-4942-A9CF-3EEC658CC35A}" type="parTrans" cxnId="{321EA582-6C33-4C51-B78F-50C709E8623B}">
      <dgm:prSet/>
      <dgm:spPr/>
      <dgm:t>
        <a:bodyPr/>
        <a:lstStyle/>
        <a:p>
          <a:endParaRPr lang="es-CO" sz="1400">
            <a:latin typeface="Abadi" panose="020B0604020104020204" pitchFamily="34" charset="0"/>
          </a:endParaRPr>
        </a:p>
      </dgm:t>
    </dgm:pt>
    <dgm:pt modelId="{0871D3BA-F347-479D-8D67-9DD77DC99F49}" type="sibTrans" cxnId="{321EA582-6C33-4C51-B78F-50C709E8623B}">
      <dgm:prSet custT="1"/>
      <dgm:spPr/>
      <dgm:t>
        <a:bodyPr/>
        <a:lstStyle/>
        <a:p>
          <a:endParaRPr lang="es-CO" sz="300">
            <a:latin typeface="Abadi" panose="020B0604020104020204" pitchFamily="34" charset="0"/>
          </a:endParaRPr>
        </a:p>
      </dgm:t>
    </dgm:pt>
    <dgm:pt modelId="{BD911031-9E71-4410-83AF-A440E07FABBD}">
      <dgm:prSet custT="1"/>
      <dgm:spPr/>
      <dgm:t>
        <a:bodyPr/>
        <a:lstStyle/>
        <a:p>
          <a:r>
            <a:rPr lang="es-MX" sz="1200" b="0" i="0">
              <a:latin typeface="Abadi" panose="020B0604020104020204" pitchFamily="34" charset="0"/>
            </a:rPr>
            <a:t>Dengue y malaria</a:t>
          </a:r>
          <a:endParaRPr lang="es-CO" sz="1200">
            <a:latin typeface="Abadi" panose="020B0604020104020204" pitchFamily="34" charset="0"/>
          </a:endParaRPr>
        </a:p>
      </dgm:t>
    </dgm:pt>
    <dgm:pt modelId="{6A2ABD0B-CE3B-4898-B3DC-2B7F8C6354CE}" type="parTrans" cxnId="{FF114C75-D99C-407D-8BC0-632462A267A3}">
      <dgm:prSet/>
      <dgm:spPr/>
      <dgm:t>
        <a:bodyPr/>
        <a:lstStyle/>
        <a:p>
          <a:endParaRPr lang="es-CO" sz="1400">
            <a:latin typeface="Abadi" panose="020B0604020104020204" pitchFamily="34" charset="0"/>
          </a:endParaRPr>
        </a:p>
      </dgm:t>
    </dgm:pt>
    <dgm:pt modelId="{DC254A4E-BD3F-4415-92D1-12CBA34879FE}" type="sibTrans" cxnId="{FF114C75-D99C-407D-8BC0-632462A267A3}">
      <dgm:prSet custT="1"/>
      <dgm:spPr/>
      <dgm:t>
        <a:bodyPr/>
        <a:lstStyle/>
        <a:p>
          <a:endParaRPr lang="es-CO" sz="300">
            <a:latin typeface="Abadi" panose="020B0604020104020204" pitchFamily="34" charset="0"/>
          </a:endParaRPr>
        </a:p>
      </dgm:t>
    </dgm:pt>
    <dgm:pt modelId="{611F6E43-859F-46B1-A8BF-AA2B017A003F}">
      <dgm:prSet custT="1"/>
      <dgm:spPr/>
      <dgm:t>
        <a:bodyPr/>
        <a:lstStyle/>
        <a:p>
          <a:r>
            <a:rPr lang="es-MX" sz="1200" b="0" i="0">
              <a:latin typeface="Abadi" panose="020B0604020104020204" pitchFamily="34" charset="0"/>
            </a:rPr>
            <a:t> Enfermedades bucales</a:t>
          </a:r>
          <a:endParaRPr lang="es-CO" sz="1200">
            <a:latin typeface="Abadi" panose="020B0604020104020204" pitchFamily="34" charset="0"/>
          </a:endParaRPr>
        </a:p>
      </dgm:t>
    </dgm:pt>
    <dgm:pt modelId="{E67B1B50-CFB2-4807-93E4-ED328DD2805C}" type="parTrans" cxnId="{935D3CC2-DAFE-4C66-A0F3-02D53207B185}">
      <dgm:prSet/>
      <dgm:spPr/>
      <dgm:t>
        <a:bodyPr/>
        <a:lstStyle/>
        <a:p>
          <a:endParaRPr lang="es-CO" sz="1400">
            <a:latin typeface="Abadi" panose="020B0604020104020204" pitchFamily="34" charset="0"/>
          </a:endParaRPr>
        </a:p>
      </dgm:t>
    </dgm:pt>
    <dgm:pt modelId="{8CB4958F-3E54-4055-9185-7BDF9B039985}" type="sibTrans" cxnId="{935D3CC2-DAFE-4C66-A0F3-02D53207B185}">
      <dgm:prSet custT="1"/>
      <dgm:spPr/>
      <dgm:t>
        <a:bodyPr/>
        <a:lstStyle/>
        <a:p>
          <a:endParaRPr lang="es-CO" sz="300">
            <a:latin typeface="Abadi" panose="020B0604020104020204" pitchFamily="34" charset="0"/>
          </a:endParaRPr>
        </a:p>
      </dgm:t>
    </dgm:pt>
    <dgm:pt modelId="{A964703A-09C2-47E9-BC88-32ADB55152ED}">
      <dgm:prSet custT="1"/>
      <dgm:spPr/>
      <dgm:t>
        <a:bodyPr/>
        <a:lstStyle/>
        <a:p>
          <a:r>
            <a:rPr lang="es-MX" sz="1200" b="0" i="0">
              <a:latin typeface="Abadi" panose="020B0604020104020204" pitchFamily="34" charset="0"/>
            </a:rPr>
            <a:t>Tuberculosis</a:t>
          </a:r>
          <a:endParaRPr lang="es-CO" sz="1200">
            <a:latin typeface="Abadi" panose="020B0604020104020204" pitchFamily="34" charset="0"/>
          </a:endParaRPr>
        </a:p>
      </dgm:t>
    </dgm:pt>
    <dgm:pt modelId="{4DBC73CB-621F-446D-BF95-4A6E32F7A141}" type="parTrans" cxnId="{1A736B1B-7CA0-4D41-8AB2-134FA6ADD271}">
      <dgm:prSet/>
      <dgm:spPr/>
      <dgm:t>
        <a:bodyPr/>
        <a:lstStyle/>
        <a:p>
          <a:endParaRPr lang="es-CO" sz="1400">
            <a:latin typeface="Abadi" panose="020B0604020104020204" pitchFamily="34" charset="0"/>
          </a:endParaRPr>
        </a:p>
      </dgm:t>
    </dgm:pt>
    <dgm:pt modelId="{82988336-87FD-4C16-96C8-A45B42B13C1C}" type="sibTrans" cxnId="{1A736B1B-7CA0-4D41-8AB2-134FA6ADD271}">
      <dgm:prSet custT="1"/>
      <dgm:spPr/>
      <dgm:t>
        <a:bodyPr/>
        <a:lstStyle/>
        <a:p>
          <a:endParaRPr lang="es-CO" sz="300">
            <a:latin typeface="Abadi" panose="020B0604020104020204" pitchFamily="34" charset="0"/>
          </a:endParaRPr>
        </a:p>
      </dgm:t>
    </dgm:pt>
    <dgm:pt modelId="{FF1AF642-F0DB-450F-94A4-DAA71CA04B89}">
      <dgm:prSet custT="1"/>
      <dgm:spPr/>
      <dgm:t>
        <a:bodyPr/>
        <a:lstStyle/>
        <a:p>
          <a:r>
            <a:rPr lang="es-MX" sz="1200" b="0" i="0">
              <a:latin typeface="Abadi" panose="020B0604020104020204" pitchFamily="34" charset="0"/>
            </a:rPr>
            <a:t> Enfermedad diarreica aguda</a:t>
          </a:r>
          <a:endParaRPr lang="es-CO" sz="1200">
            <a:latin typeface="Abadi" panose="020B0604020104020204" pitchFamily="34" charset="0"/>
          </a:endParaRPr>
        </a:p>
      </dgm:t>
    </dgm:pt>
    <dgm:pt modelId="{1ECD1A27-1424-46EC-A4BE-B36F78AE8641}" type="parTrans" cxnId="{8EFC94B2-F50A-4856-8CE8-181997FA9115}">
      <dgm:prSet/>
      <dgm:spPr/>
      <dgm:t>
        <a:bodyPr/>
        <a:lstStyle/>
        <a:p>
          <a:endParaRPr lang="es-CO" sz="1400">
            <a:latin typeface="Abadi" panose="020B0604020104020204" pitchFamily="34" charset="0"/>
          </a:endParaRPr>
        </a:p>
      </dgm:t>
    </dgm:pt>
    <dgm:pt modelId="{D79EBB51-DF24-472B-8E8D-D0CDFF82850C}" type="sibTrans" cxnId="{8EFC94B2-F50A-4856-8CE8-181997FA9115}">
      <dgm:prSet custT="1"/>
      <dgm:spPr/>
      <dgm:t>
        <a:bodyPr/>
        <a:lstStyle/>
        <a:p>
          <a:endParaRPr lang="es-CO" sz="300">
            <a:latin typeface="Abadi" panose="020B0604020104020204" pitchFamily="34" charset="0"/>
          </a:endParaRPr>
        </a:p>
      </dgm:t>
    </dgm:pt>
    <dgm:pt modelId="{C21EAF41-C0CE-4850-AEE8-C978036FA410}">
      <dgm:prSet custT="1"/>
      <dgm:spPr/>
      <dgm:t>
        <a:bodyPr/>
        <a:lstStyle/>
        <a:p>
          <a:r>
            <a:rPr lang="es-MX" sz="1200" b="0" i="0">
              <a:latin typeface="Abadi" panose="020B0604020104020204" pitchFamily="34" charset="0"/>
            </a:rPr>
            <a:t> Dificultades con el cuidado del niño enfermo en casa</a:t>
          </a:r>
          <a:endParaRPr lang="es-CO" sz="1200">
            <a:latin typeface="Abadi" panose="020B0604020104020204" pitchFamily="34" charset="0"/>
          </a:endParaRPr>
        </a:p>
      </dgm:t>
    </dgm:pt>
    <dgm:pt modelId="{F4423C7E-4E31-4F57-8EC3-0D48E1B5D5C6}" type="parTrans" cxnId="{F199B4E2-8344-40EF-8C99-F29B6FE00FE3}">
      <dgm:prSet/>
      <dgm:spPr/>
      <dgm:t>
        <a:bodyPr/>
        <a:lstStyle/>
        <a:p>
          <a:endParaRPr lang="es-CO" sz="1400">
            <a:latin typeface="Abadi" panose="020B0604020104020204" pitchFamily="34" charset="0"/>
          </a:endParaRPr>
        </a:p>
      </dgm:t>
    </dgm:pt>
    <dgm:pt modelId="{774BF012-85AB-4D94-AA18-802A89E119F4}" type="sibTrans" cxnId="{F199B4E2-8344-40EF-8C99-F29B6FE00FE3}">
      <dgm:prSet custT="1"/>
      <dgm:spPr/>
      <dgm:t>
        <a:bodyPr/>
        <a:lstStyle/>
        <a:p>
          <a:endParaRPr lang="es-CO" sz="300">
            <a:latin typeface="Abadi" panose="020B0604020104020204" pitchFamily="34" charset="0"/>
          </a:endParaRPr>
        </a:p>
      </dgm:t>
    </dgm:pt>
    <dgm:pt modelId="{88DBD3A4-3C60-4263-ACDD-531A71428906}">
      <dgm:prSet custT="1"/>
      <dgm:spPr/>
      <dgm:t>
        <a:bodyPr/>
        <a:lstStyle/>
        <a:p>
          <a:r>
            <a:rPr lang="es-MX" sz="1200" b="0" i="0">
              <a:latin typeface="Abadi" panose="020B0604020104020204" pitchFamily="34" charset="0"/>
            </a:rPr>
            <a:t>Maltrato infantil intrafamiliar </a:t>
          </a:r>
          <a:endParaRPr lang="es-CO" sz="1200">
            <a:latin typeface="Abadi" panose="020B0604020104020204" pitchFamily="34" charset="0"/>
          </a:endParaRPr>
        </a:p>
      </dgm:t>
    </dgm:pt>
    <dgm:pt modelId="{37EDDF67-E58C-4EAB-8514-A464A1AA137E}" type="parTrans" cxnId="{DE1C880C-E8A2-4DAC-B9F9-A6D070C6AED7}">
      <dgm:prSet/>
      <dgm:spPr/>
      <dgm:t>
        <a:bodyPr/>
        <a:lstStyle/>
        <a:p>
          <a:endParaRPr lang="es-CO" sz="1400">
            <a:latin typeface="Abadi" panose="020B0604020104020204" pitchFamily="34" charset="0"/>
          </a:endParaRPr>
        </a:p>
      </dgm:t>
    </dgm:pt>
    <dgm:pt modelId="{2ECCF53D-447C-498A-83E1-33F836410BC3}" type="sibTrans" cxnId="{DE1C880C-E8A2-4DAC-B9F9-A6D070C6AED7}">
      <dgm:prSet custT="1"/>
      <dgm:spPr/>
      <dgm:t>
        <a:bodyPr/>
        <a:lstStyle/>
        <a:p>
          <a:endParaRPr lang="es-CO" sz="300">
            <a:latin typeface="Abadi" panose="020B0604020104020204" pitchFamily="34" charset="0"/>
          </a:endParaRPr>
        </a:p>
      </dgm:t>
    </dgm:pt>
    <dgm:pt modelId="{AA019F74-9B08-4A0B-819E-85546A8F7379}">
      <dgm:prSet custT="1"/>
      <dgm:spPr/>
      <dgm:t>
        <a:bodyPr/>
        <a:lstStyle/>
        <a:p>
          <a:r>
            <a:rPr lang="es-MX" sz="1200" b="0" i="0">
              <a:latin typeface="Abadi" panose="020B0604020104020204" pitchFamily="34" charset="0"/>
            </a:rPr>
            <a:t> Dificultades en la participación de la familia en el cuidado</a:t>
          </a:r>
          <a:endParaRPr lang="es-CO" sz="1200">
            <a:latin typeface="Abadi" panose="020B0604020104020204" pitchFamily="34" charset="0"/>
          </a:endParaRPr>
        </a:p>
      </dgm:t>
    </dgm:pt>
    <dgm:pt modelId="{2480E2DA-F116-44C5-926B-5D4CD7015F90}" type="parTrans" cxnId="{B293AADE-18ED-4685-9676-21188D458876}">
      <dgm:prSet/>
      <dgm:spPr/>
      <dgm:t>
        <a:bodyPr/>
        <a:lstStyle/>
        <a:p>
          <a:endParaRPr lang="es-CO" sz="1400">
            <a:latin typeface="Abadi" panose="020B0604020104020204" pitchFamily="34" charset="0"/>
          </a:endParaRPr>
        </a:p>
      </dgm:t>
    </dgm:pt>
    <dgm:pt modelId="{408CB0E7-AE53-4489-8E19-A338BD30B1B6}" type="sibTrans" cxnId="{B293AADE-18ED-4685-9676-21188D458876}">
      <dgm:prSet custT="1"/>
      <dgm:spPr/>
      <dgm:t>
        <a:bodyPr/>
        <a:lstStyle/>
        <a:p>
          <a:endParaRPr lang="es-CO" sz="300">
            <a:latin typeface="Abadi" panose="020B0604020104020204" pitchFamily="34" charset="0"/>
          </a:endParaRPr>
        </a:p>
      </dgm:t>
    </dgm:pt>
    <dgm:pt modelId="{E938640E-70B1-4D81-A242-39C931226B4B}">
      <dgm:prSet custT="1"/>
      <dgm:spPr/>
      <dgm:t>
        <a:bodyPr/>
        <a:lstStyle/>
        <a:p>
          <a:r>
            <a:rPr lang="es-MX" sz="1200" b="0" i="0" dirty="0">
              <a:latin typeface="Abadi" panose="020B0604020104020204" pitchFamily="34" charset="0"/>
            </a:rPr>
            <a:t>Dificultades en el acceso y adherencia a tratamiento</a:t>
          </a:r>
          <a:endParaRPr lang="es-CO" sz="1200" dirty="0">
            <a:latin typeface="Abadi" panose="020B0604020104020204" pitchFamily="34" charset="0"/>
          </a:endParaRPr>
        </a:p>
      </dgm:t>
    </dgm:pt>
    <dgm:pt modelId="{5B46EC9E-1B9C-422F-82A4-AA39B601072A}" type="parTrans" cxnId="{739E4969-564E-458A-8AF6-5212B4BD32A4}">
      <dgm:prSet/>
      <dgm:spPr/>
      <dgm:t>
        <a:bodyPr/>
        <a:lstStyle/>
        <a:p>
          <a:endParaRPr lang="es-CO" sz="1400">
            <a:latin typeface="Abadi" panose="020B0604020104020204" pitchFamily="34" charset="0"/>
          </a:endParaRPr>
        </a:p>
      </dgm:t>
    </dgm:pt>
    <dgm:pt modelId="{4BE92348-A459-4152-9E15-A3B4FA111F6C}" type="sibTrans" cxnId="{739E4969-564E-458A-8AF6-5212B4BD32A4}">
      <dgm:prSet custT="1"/>
      <dgm:spPr/>
      <dgm:t>
        <a:bodyPr/>
        <a:lstStyle/>
        <a:p>
          <a:endParaRPr lang="es-CO" sz="300">
            <a:latin typeface="Abadi" panose="020B0604020104020204" pitchFamily="34" charset="0"/>
          </a:endParaRPr>
        </a:p>
      </dgm:t>
    </dgm:pt>
    <dgm:pt modelId="{FF3AC2A2-EE09-46D5-B4C3-34C8A7D9F91C}">
      <dgm:prSet custT="1"/>
      <dgm:spPr/>
      <dgm:t>
        <a:bodyPr/>
        <a:lstStyle/>
        <a:p>
          <a:r>
            <a:rPr lang="es-MX" sz="1200" b="0" i="0">
              <a:latin typeface="Abadi" panose="020B0604020104020204" pitchFamily="34" charset="0"/>
            </a:rPr>
            <a:t> Dificultades con la crianza y cuidado del niño (puericultura)</a:t>
          </a:r>
          <a:endParaRPr lang="es-CO" sz="1200">
            <a:latin typeface="Abadi" panose="020B0604020104020204" pitchFamily="34" charset="0"/>
          </a:endParaRPr>
        </a:p>
      </dgm:t>
    </dgm:pt>
    <dgm:pt modelId="{3FDB0811-249A-432A-9318-B2597FEBD2E9}" type="parTrans" cxnId="{B0A0916B-E93C-4234-8D99-E373D7BB029B}">
      <dgm:prSet/>
      <dgm:spPr/>
      <dgm:t>
        <a:bodyPr/>
        <a:lstStyle/>
        <a:p>
          <a:endParaRPr lang="es-CO" sz="1400">
            <a:latin typeface="Abadi" panose="020B0604020104020204" pitchFamily="34" charset="0"/>
          </a:endParaRPr>
        </a:p>
      </dgm:t>
    </dgm:pt>
    <dgm:pt modelId="{6A076E00-804D-42F1-855C-1238E691C595}" type="sibTrans" cxnId="{B0A0916B-E93C-4234-8D99-E373D7BB029B}">
      <dgm:prSet/>
      <dgm:spPr/>
      <dgm:t>
        <a:bodyPr/>
        <a:lstStyle/>
        <a:p>
          <a:endParaRPr lang="es-CO" sz="1400">
            <a:latin typeface="Abadi" panose="020B0604020104020204" pitchFamily="34" charset="0"/>
          </a:endParaRPr>
        </a:p>
      </dgm:t>
    </dgm:pt>
    <dgm:pt modelId="{8817F2D2-A46A-426A-840F-2C41CC5F5C31}">
      <dgm:prSet custT="1"/>
      <dgm:spPr/>
      <dgm:t>
        <a:bodyPr/>
        <a:lstStyle/>
        <a:p>
          <a:r>
            <a:rPr lang="es-MX" sz="1200" b="0" i="0">
              <a:latin typeface="Abadi" panose="020B0604020104020204" pitchFamily="34" charset="0"/>
            </a:rPr>
            <a:t>Accidentes</a:t>
          </a:r>
          <a:endParaRPr lang="es-CO" sz="1200">
            <a:latin typeface="Abadi" panose="020B0604020104020204" pitchFamily="34" charset="0"/>
          </a:endParaRPr>
        </a:p>
      </dgm:t>
    </dgm:pt>
    <dgm:pt modelId="{2A47AFCF-7FEB-4E5D-9860-7C1E1A048D76}" type="parTrans" cxnId="{81DBE69C-6287-459C-8F70-C30E7C094F7F}">
      <dgm:prSet/>
      <dgm:spPr/>
      <dgm:t>
        <a:bodyPr/>
        <a:lstStyle/>
        <a:p>
          <a:endParaRPr lang="es-CO" sz="1400">
            <a:latin typeface="Abadi" panose="020B0604020104020204" pitchFamily="34" charset="0"/>
          </a:endParaRPr>
        </a:p>
      </dgm:t>
    </dgm:pt>
    <dgm:pt modelId="{90F3F8F3-22A4-4B00-9E49-FA2F74B40C21}" type="sibTrans" cxnId="{81DBE69C-6287-459C-8F70-C30E7C094F7F}">
      <dgm:prSet custT="1"/>
      <dgm:spPr/>
      <dgm:t>
        <a:bodyPr/>
        <a:lstStyle/>
        <a:p>
          <a:endParaRPr lang="es-CO" sz="300">
            <a:latin typeface="Abadi" panose="020B0604020104020204" pitchFamily="34" charset="0"/>
          </a:endParaRPr>
        </a:p>
      </dgm:t>
    </dgm:pt>
    <dgm:pt modelId="{D27C6B04-8588-4EFB-B447-5C70B3151FDD}">
      <dgm:prSet custT="1"/>
      <dgm:spPr/>
      <dgm:t>
        <a:bodyPr/>
        <a:lstStyle/>
        <a:p>
          <a:r>
            <a:rPr lang="es-MX" sz="1200" b="0" i="0">
              <a:latin typeface="Abadi" panose="020B0604020104020204" pitchFamily="34" charset="0"/>
            </a:rPr>
            <a:t> Signos de alarma</a:t>
          </a:r>
          <a:endParaRPr lang="es-CO" sz="1200">
            <a:latin typeface="Abadi" panose="020B0604020104020204" pitchFamily="34" charset="0"/>
          </a:endParaRPr>
        </a:p>
      </dgm:t>
    </dgm:pt>
    <dgm:pt modelId="{B040B20C-6242-4CE9-BB28-3B16A2BE59F1}" type="parTrans" cxnId="{9D6D1914-8B27-41D0-B73B-BA02DFB325AE}">
      <dgm:prSet/>
      <dgm:spPr/>
      <dgm:t>
        <a:bodyPr/>
        <a:lstStyle/>
        <a:p>
          <a:endParaRPr lang="es-CO" sz="1400">
            <a:latin typeface="Abadi" panose="020B0604020104020204" pitchFamily="34" charset="0"/>
          </a:endParaRPr>
        </a:p>
      </dgm:t>
    </dgm:pt>
    <dgm:pt modelId="{6DBC430B-173F-4A2C-8F10-B014C7ABECBA}" type="sibTrans" cxnId="{9D6D1914-8B27-41D0-B73B-BA02DFB325AE}">
      <dgm:prSet custT="1"/>
      <dgm:spPr/>
      <dgm:t>
        <a:bodyPr/>
        <a:lstStyle/>
        <a:p>
          <a:endParaRPr lang="es-CO" sz="300">
            <a:latin typeface="Abadi" panose="020B0604020104020204" pitchFamily="34" charset="0"/>
          </a:endParaRPr>
        </a:p>
      </dgm:t>
    </dgm:pt>
    <dgm:pt modelId="{BA52AE10-24E1-454E-AC26-F5DE03634BB7}">
      <dgm:prSet custT="1"/>
      <dgm:spPr/>
      <dgm:t>
        <a:bodyPr/>
        <a:lstStyle/>
        <a:p>
          <a:r>
            <a:rPr lang="es-MX" sz="1200">
              <a:latin typeface="Abadi" panose="020B0604020104020204" pitchFamily="34" charset="0"/>
            </a:rPr>
            <a:t>Alteraciones nutricionales</a:t>
          </a:r>
          <a:endParaRPr lang="es-CO" sz="1200">
            <a:latin typeface="Abadi" panose="020B0604020104020204" pitchFamily="34" charset="0"/>
          </a:endParaRPr>
        </a:p>
      </dgm:t>
    </dgm:pt>
    <dgm:pt modelId="{2F22B1CD-5F08-4ACA-A263-31D3C5CBCD27}" type="parTrans" cxnId="{D8592BCA-2A1E-48E4-89A0-BFF07A87A9D7}">
      <dgm:prSet/>
      <dgm:spPr/>
      <dgm:t>
        <a:bodyPr/>
        <a:lstStyle/>
        <a:p>
          <a:endParaRPr lang="es-CO" sz="1400">
            <a:latin typeface="Abadi" panose="020B0604020104020204" pitchFamily="34" charset="0"/>
          </a:endParaRPr>
        </a:p>
      </dgm:t>
    </dgm:pt>
    <dgm:pt modelId="{DB60EA3E-21F1-448A-9963-AB05FFC4E69A}" type="sibTrans" cxnId="{D8592BCA-2A1E-48E4-89A0-BFF07A87A9D7}">
      <dgm:prSet custT="1"/>
      <dgm:spPr/>
      <dgm:t>
        <a:bodyPr/>
        <a:lstStyle/>
        <a:p>
          <a:endParaRPr lang="es-CO" sz="300">
            <a:latin typeface="Abadi" panose="020B0604020104020204" pitchFamily="34" charset="0"/>
          </a:endParaRPr>
        </a:p>
      </dgm:t>
    </dgm:pt>
    <dgm:pt modelId="{6F24E317-1AE6-4D7C-8881-BFBBB5614897}" type="pres">
      <dgm:prSet presAssocID="{AD279424-40B0-451F-9B7E-8CC065B2ADED}" presName="Name0" presStyleCnt="0">
        <dgm:presLayoutVars>
          <dgm:dir/>
          <dgm:resizeHandles val="exact"/>
        </dgm:presLayoutVars>
      </dgm:prSet>
      <dgm:spPr/>
    </dgm:pt>
    <dgm:pt modelId="{F0439850-8D54-434B-A864-1E141626965F}" type="pres">
      <dgm:prSet presAssocID="{93195AFA-5A72-4C15-B204-6BDF9DF46CA1}" presName="node" presStyleLbl="node1" presStyleIdx="0" presStyleCnt="16">
        <dgm:presLayoutVars>
          <dgm:bulletEnabled val="1"/>
        </dgm:presLayoutVars>
      </dgm:prSet>
      <dgm:spPr/>
    </dgm:pt>
    <dgm:pt modelId="{70A0EEF6-874C-406B-B903-ED1EC2FAFF37}" type="pres">
      <dgm:prSet presAssocID="{A2F2CC81-123B-4DB4-BB7F-C7B1CBEF6325}" presName="sibTrans" presStyleLbl="sibTrans1D1" presStyleIdx="0" presStyleCnt="15"/>
      <dgm:spPr/>
    </dgm:pt>
    <dgm:pt modelId="{D21CDAFC-03DD-4B98-8B65-0A230DD9E35F}" type="pres">
      <dgm:prSet presAssocID="{A2F2CC81-123B-4DB4-BB7F-C7B1CBEF6325}" presName="connectorText" presStyleLbl="sibTrans1D1" presStyleIdx="0" presStyleCnt="15"/>
      <dgm:spPr/>
    </dgm:pt>
    <dgm:pt modelId="{5522B3F4-E5F5-4389-A07D-45BB1EDA1CDB}" type="pres">
      <dgm:prSet presAssocID="{1F86BA13-56B0-4E45-91F8-42BD66FA5805}" presName="node" presStyleLbl="node1" presStyleIdx="1" presStyleCnt="16">
        <dgm:presLayoutVars>
          <dgm:bulletEnabled val="1"/>
        </dgm:presLayoutVars>
      </dgm:prSet>
      <dgm:spPr/>
    </dgm:pt>
    <dgm:pt modelId="{B556E2E7-4360-4DAB-9035-4A281AF144D2}" type="pres">
      <dgm:prSet presAssocID="{503417FC-6552-4913-BC8C-46958B3DF7B4}" presName="sibTrans" presStyleLbl="sibTrans1D1" presStyleIdx="1" presStyleCnt="15"/>
      <dgm:spPr/>
    </dgm:pt>
    <dgm:pt modelId="{6A39CCC0-6B97-453E-826A-4F9B76938925}" type="pres">
      <dgm:prSet presAssocID="{503417FC-6552-4913-BC8C-46958B3DF7B4}" presName="connectorText" presStyleLbl="sibTrans1D1" presStyleIdx="1" presStyleCnt="15"/>
      <dgm:spPr/>
    </dgm:pt>
    <dgm:pt modelId="{3F6BC046-A0D6-4DAC-A1E4-8D2BF639A89B}" type="pres">
      <dgm:prSet presAssocID="{BA52AE10-24E1-454E-AC26-F5DE03634BB7}" presName="node" presStyleLbl="node1" presStyleIdx="2" presStyleCnt="16">
        <dgm:presLayoutVars>
          <dgm:bulletEnabled val="1"/>
        </dgm:presLayoutVars>
      </dgm:prSet>
      <dgm:spPr/>
    </dgm:pt>
    <dgm:pt modelId="{5309CE0A-8B56-4609-8207-92B9D8979F92}" type="pres">
      <dgm:prSet presAssocID="{DB60EA3E-21F1-448A-9963-AB05FFC4E69A}" presName="sibTrans" presStyleLbl="sibTrans1D1" presStyleIdx="2" presStyleCnt="15"/>
      <dgm:spPr/>
    </dgm:pt>
    <dgm:pt modelId="{499D4216-4B15-4727-A401-3C1C8C419106}" type="pres">
      <dgm:prSet presAssocID="{DB60EA3E-21F1-448A-9963-AB05FFC4E69A}" presName="connectorText" presStyleLbl="sibTrans1D1" presStyleIdx="2" presStyleCnt="15"/>
      <dgm:spPr/>
    </dgm:pt>
    <dgm:pt modelId="{E778F607-DD0E-41AB-A3CE-8904BC803A70}" type="pres">
      <dgm:prSet presAssocID="{C3E9C73B-8E1F-4081-8768-165E7308905B}" presName="node" presStyleLbl="node1" presStyleIdx="3" presStyleCnt="16">
        <dgm:presLayoutVars>
          <dgm:bulletEnabled val="1"/>
        </dgm:presLayoutVars>
      </dgm:prSet>
      <dgm:spPr/>
    </dgm:pt>
    <dgm:pt modelId="{52D72B13-18B9-4D87-8462-CEA276F61A9A}" type="pres">
      <dgm:prSet presAssocID="{CBD267F6-0E56-47DD-AAB9-1810F2AACB17}" presName="sibTrans" presStyleLbl="sibTrans1D1" presStyleIdx="3" presStyleCnt="15"/>
      <dgm:spPr/>
    </dgm:pt>
    <dgm:pt modelId="{6B794995-82A8-4270-A817-1A67B9BF58DB}" type="pres">
      <dgm:prSet presAssocID="{CBD267F6-0E56-47DD-AAB9-1810F2AACB17}" presName="connectorText" presStyleLbl="sibTrans1D1" presStyleIdx="3" presStyleCnt="15"/>
      <dgm:spPr/>
    </dgm:pt>
    <dgm:pt modelId="{25B4F415-D039-42A5-8961-70A9CA63343D}" type="pres">
      <dgm:prSet presAssocID="{F7A02214-2A0D-49B0-A99D-E7163604F768}" presName="node" presStyleLbl="node1" presStyleIdx="4" presStyleCnt="16">
        <dgm:presLayoutVars>
          <dgm:bulletEnabled val="1"/>
        </dgm:presLayoutVars>
      </dgm:prSet>
      <dgm:spPr/>
    </dgm:pt>
    <dgm:pt modelId="{801E5D65-4C79-40F0-9E35-DEE694159893}" type="pres">
      <dgm:prSet presAssocID="{0871D3BA-F347-479D-8D67-9DD77DC99F49}" presName="sibTrans" presStyleLbl="sibTrans1D1" presStyleIdx="4" presStyleCnt="15"/>
      <dgm:spPr/>
    </dgm:pt>
    <dgm:pt modelId="{22646067-70AF-4DE4-AB95-DDCD8D2232D2}" type="pres">
      <dgm:prSet presAssocID="{0871D3BA-F347-479D-8D67-9DD77DC99F49}" presName="connectorText" presStyleLbl="sibTrans1D1" presStyleIdx="4" presStyleCnt="15"/>
      <dgm:spPr/>
    </dgm:pt>
    <dgm:pt modelId="{A12C33F0-7BC4-4CDA-9A4D-96849F84D32E}" type="pres">
      <dgm:prSet presAssocID="{BD911031-9E71-4410-83AF-A440E07FABBD}" presName="node" presStyleLbl="node1" presStyleIdx="5" presStyleCnt="16">
        <dgm:presLayoutVars>
          <dgm:bulletEnabled val="1"/>
        </dgm:presLayoutVars>
      </dgm:prSet>
      <dgm:spPr/>
    </dgm:pt>
    <dgm:pt modelId="{C529EA52-B9E8-474C-B176-00DFD9860ED3}" type="pres">
      <dgm:prSet presAssocID="{DC254A4E-BD3F-4415-92D1-12CBA34879FE}" presName="sibTrans" presStyleLbl="sibTrans1D1" presStyleIdx="5" presStyleCnt="15"/>
      <dgm:spPr/>
    </dgm:pt>
    <dgm:pt modelId="{1503C3F3-1BD7-43A1-93D5-A009FCD85B05}" type="pres">
      <dgm:prSet presAssocID="{DC254A4E-BD3F-4415-92D1-12CBA34879FE}" presName="connectorText" presStyleLbl="sibTrans1D1" presStyleIdx="5" presStyleCnt="15"/>
      <dgm:spPr/>
    </dgm:pt>
    <dgm:pt modelId="{2C2288D7-DF03-45CF-968C-7E35F723F299}" type="pres">
      <dgm:prSet presAssocID="{611F6E43-859F-46B1-A8BF-AA2B017A003F}" presName="node" presStyleLbl="node1" presStyleIdx="6" presStyleCnt="16">
        <dgm:presLayoutVars>
          <dgm:bulletEnabled val="1"/>
        </dgm:presLayoutVars>
      </dgm:prSet>
      <dgm:spPr/>
    </dgm:pt>
    <dgm:pt modelId="{36961AEC-8792-4AA1-8DBB-15295852C276}" type="pres">
      <dgm:prSet presAssocID="{8CB4958F-3E54-4055-9185-7BDF9B039985}" presName="sibTrans" presStyleLbl="sibTrans1D1" presStyleIdx="6" presStyleCnt="15"/>
      <dgm:spPr/>
    </dgm:pt>
    <dgm:pt modelId="{D3E49900-9C25-4BC8-8BCD-B42E329E4177}" type="pres">
      <dgm:prSet presAssocID="{8CB4958F-3E54-4055-9185-7BDF9B039985}" presName="connectorText" presStyleLbl="sibTrans1D1" presStyleIdx="6" presStyleCnt="15"/>
      <dgm:spPr/>
    </dgm:pt>
    <dgm:pt modelId="{E33DA69C-9352-465A-8711-B208F8D16AB8}" type="pres">
      <dgm:prSet presAssocID="{A964703A-09C2-47E9-BC88-32ADB55152ED}" presName="node" presStyleLbl="node1" presStyleIdx="7" presStyleCnt="16">
        <dgm:presLayoutVars>
          <dgm:bulletEnabled val="1"/>
        </dgm:presLayoutVars>
      </dgm:prSet>
      <dgm:spPr/>
    </dgm:pt>
    <dgm:pt modelId="{7CCD628B-9D46-47D9-B716-017534A159B2}" type="pres">
      <dgm:prSet presAssocID="{82988336-87FD-4C16-96C8-A45B42B13C1C}" presName="sibTrans" presStyleLbl="sibTrans1D1" presStyleIdx="7" presStyleCnt="15"/>
      <dgm:spPr/>
    </dgm:pt>
    <dgm:pt modelId="{A9D9A25F-9AD2-4904-AB67-C3703D4B1EBC}" type="pres">
      <dgm:prSet presAssocID="{82988336-87FD-4C16-96C8-A45B42B13C1C}" presName="connectorText" presStyleLbl="sibTrans1D1" presStyleIdx="7" presStyleCnt="15"/>
      <dgm:spPr/>
    </dgm:pt>
    <dgm:pt modelId="{02984700-E6D8-4EC6-AE38-C46F16CACC80}" type="pres">
      <dgm:prSet presAssocID="{FF1AF642-F0DB-450F-94A4-DAA71CA04B89}" presName="node" presStyleLbl="node1" presStyleIdx="8" presStyleCnt="16">
        <dgm:presLayoutVars>
          <dgm:bulletEnabled val="1"/>
        </dgm:presLayoutVars>
      </dgm:prSet>
      <dgm:spPr/>
    </dgm:pt>
    <dgm:pt modelId="{1DC5DAAA-DB3A-41DD-95D6-075B77BA5489}" type="pres">
      <dgm:prSet presAssocID="{D79EBB51-DF24-472B-8E8D-D0CDFF82850C}" presName="sibTrans" presStyleLbl="sibTrans1D1" presStyleIdx="8" presStyleCnt="15"/>
      <dgm:spPr/>
    </dgm:pt>
    <dgm:pt modelId="{0A2666DD-F4A7-4A1E-AD82-F6D387AE81BD}" type="pres">
      <dgm:prSet presAssocID="{D79EBB51-DF24-472B-8E8D-D0CDFF82850C}" presName="connectorText" presStyleLbl="sibTrans1D1" presStyleIdx="8" presStyleCnt="15"/>
      <dgm:spPr/>
    </dgm:pt>
    <dgm:pt modelId="{9EEA0FB8-3852-4858-9A8C-DE8A4A045793}" type="pres">
      <dgm:prSet presAssocID="{C21EAF41-C0CE-4850-AEE8-C978036FA410}" presName="node" presStyleLbl="node1" presStyleIdx="9" presStyleCnt="16">
        <dgm:presLayoutVars>
          <dgm:bulletEnabled val="1"/>
        </dgm:presLayoutVars>
      </dgm:prSet>
      <dgm:spPr/>
    </dgm:pt>
    <dgm:pt modelId="{D1E94115-AF0D-4D27-9F83-65F0BF228ED6}" type="pres">
      <dgm:prSet presAssocID="{774BF012-85AB-4D94-AA18-802A89E119F4}" presName="sibTrans" presStyleLbl="sibTrans1D1" presStyleIdx="9" presStyleCnt="15"/>
      <dgm:spPr/>
    </dgm:pt>
    <dgm:pt modelId="{90023C15-52A8-44CA-9C17-D718A1B8A89B}" type="pres">
      <dgm:prSet presAssocID="{774BF012-85AB-4D94-AA18-802A89E119F4}" presName="connectorText" presStyleLbl="sibTrans1D1" presStyleIdx="9" presStyleCnt="15"/>
      <dgm:spPr/>
    </dgm:pt>
    <dgm:pt modelId="{B66D0EAB-FDEA-4144-8083-161B2C893A25}" type="pres">
      <dgm:prSet presAssocID="{88DBD3A4-3C60-4263-ACDD-531A71428906}" presName="node" presStyleLbl="node1" presStyleIdx="10" presStyleCnt="16">
        <dgm:presLayoutVars>
          <dgm:bulletEnabled val="1"/>
        </dgm:presLayoutVars>
      </dgm:prSet>
      <dgm:spPr/>
    </dgm:pt>
    <dgm:pt modelId="{D289ACB0-C8D8-434D-81B2-7DFD912438E4}" type="pres">
      <dgm:prSet presAssocID="{2ECCF53D-447C-498A-83E1-33F836410BC3}" presName="sibTrans" presStyleLbl="sibTrans1D1" presStyleIdx="10" presStyleCnt="15"/>
      <dgm:spPr/>
    </dgm:pt>
    <dgm:pt modelId="{FC737E7B-642F-48A1-A4EE-C563596DAB5F}" type="pres">
      <dgm:prSet presAssocID="{2ECCF53D-447C-498A-83E1-33F836410BC3}" presName="connectorText" presStyleLbl="sibTrans1D1" presStyleIdx="10" presStyleCnt="15"/>
      <dgm:spPr/>
    </dgm:pt>
    <dgm:pt modelId="{EBCB6F3F-1861-4AF6-A6C7-68DA123799D1}" type="pres">
      <dgm:prSet presAssocID="{AA019F74-9B08-4A0B-819E-85546A8F7379}" presName="node" presStyleLbl="node1" presStyleIdx="11" presStyleCnt="16">
        <dgm:presLayoutVars>
          <dgm:bulletEnabled val="1"/>
        </dgm:presLayoutVars>
      </dgm:prSet>
      <dgm:spPr/>
    </dgm:pt>
    <dgm:pt modelId="{3D0E1A20-6358-4B4D-A9F5-487F7E851806}" type="pres">
      <dgm:prSet presAssocID="{408CB0E7-AE53-4489-8E19-A338BD30B1B6}" presName="sibTrans" presStyleLbl="sibTrans1D1" presStyleIdx="11" presStyleCnt="15"/>
      <dgm:spPr/>
    </dgm:pt>
    <dgm:pt modelId="{9FB9EBF6-4FCB-4D68-8A18-40BB172374F1}" type="pres">
      <dgm:prSet presAssocID="{408CB0E7-AE53-4489-8E19-A338BD30B1B6}" presName="connectorText" presStyleLbl="sibTrans1D1" presStyleIdx="11" presStyleCnt="15"/>
      <dgm:spPr/>
    </dgm:pt>
    <dgm:pt modelId="{AB5B4F7D-C603-49C2-9032-0E3FA49489F3}" type="pres">
      <dgm:prSet presAssocID="{8817F2D2-A46A-426A-840F-2C41CC5F5C31}" presName="node" presStyleLbl="node1" presStyleIdx="12" presStyleCnt="16">
        <dgm:presLayoutVars>
          <dgm:bulletEnabled val="1"/>
        </dgm:presLayoutVars>
      </dgm:prSet>
      <dgm:spPr/>
    </dgm:pt>
    <dgm:pt modelId="{AC115200-A68C-4F3B-91DB-D5D84E81EA54}" type="pres">
      <dgm:prSet presAssocID="{90F3F8F3-22A4-4B00-9E49-FA2F74B40C21}" presName="sibTrans" presStyleLbl="sibTrans1D1" presStyleIdx="12" presStyleCnt="15"/>
      <dgm:spPr/>
    </dgm:pt>
    <dgm:pt modelId="{9F0C83A7-7B90-4B63-815F-9788CCF137B2}" type="pres">
      <dgm:prSet presAssocID="{90F3F8F3-22A4-4B00-9E49-FA2F74B40C21}" presName="connectorText" presStyleLbl="sibTrans1D1" presStyleIdx="12" presStyleCnt="15"/>
      <dgm:spPr/>
    </dgm:pt>
    <dgm:pt modelId="{DBD5537D-A5FC-4735-9F39-775B690E2DD8}" type="pres">
      <dgm:prSet presAssocID="{D27C6B04-8588-4EFB-B447-5C70B3151FDD}" presName="node" presStyleLbl="node1" presStyleIdx="13" presStyleCnt="16">
        <dgm:presLayoutVars>
          <dgm:bulletEnabled val="1"/>
        </dgm:presLayoutVars>
      </dgm:prSet>
      <dgm:spPr/>
    </dgm:pt>
    <dgm:pt modelId="{6CBB15EA-985F-44C6-9354-651DC828C91E}" type="pres">
      <dgm:prSet presAssocID="{6DBC430B-173F-4A2C-8F10-B014C7ABECBA}" presName="sibTrans" presStyleLbl="sibTrans1D1" presStyleIdx="13" presStyleCnt="15"/>
      <dgm:spPr/>
    </dgm:pt>
    <dgm:pt modelId="{62CE3DBD-BA13-44EE-9D5F-12A5D713C20C}" type="pres">
      <dgm:prSet presAssocID="{6DBC430B-173F-4A2C-8F10-B014C7ABECBA}" presName="connectorText" presStyleLbl="sibTrans1D1" presStyleIdx="13" presStyleCnt="15"/>
      <dgm:spPr/>
    </dgm:pt>
    <dgm:pt modelId="{0D3A0C20-111D-4D15-BDAA-2E68839B1E9A}" type="pres">
      <dgm:prSet presAssocID="{E938640E-70B1-4D81-A242-39C931226B4B}" presName="node" presStyleLbl="node1" presStyleIdx="14" presStyleCnt="16">
        <dgm:presLayoutVars>
          <dgm:bulletEnabled val="1"/>
        </dgm:presLayoutVars>
      </dgm:prSet>
      <dgm:spPr/>
    </dgm:pt>
    <dgm:pt modelId="{F75865E7-84F0-40E9-9505-D7B337215BE3}" type="pres">
      <dgm:prSet presAssocID="{4BE92348-A459-4152-9E15-A3B4FA111F6C}" presName="sibTrans" presStyleLbl="sibTrans1D1" presStyleIdx="14" presStyleCnt="15"/>
      <dgm:spPr/>
    </dgm:pt>
    <dgm:pt modelId="{98DC80F2-864B-4A83-950B-94623EE95E38}" type="pres">
      <dgm:prSet presAssocID="{4BE92348-A459-4152-9E15-A3B4FA111F6C}" presName="connectorText" presStyleLbl="sibTrans1D1" presStyleIdx="14" presStyleCnt="15"/>
      <dgm:spPr/>
    </dgm:pt>
    <dgm:pt modelId="{4EF55FD5-8E28-4391-939C-C71D935D4EE6}" type="pres">
      <dgm:prSet presAssocID="{FF3AC2A2-EE09-46D5-B4C3-34C8A7D9F91C}" presName="node" presStyleLbl="node1" presStyleIdx="15" presStyleCnt="16">
        <dgm:presLayoutVars>
          <dgm:bulletEnabled val="1"/>
        </dgm:presLayoutVars>
      </dgm:prSet>
      <dgm:spPr/>
    </dgm:pt>
  </dgm:ptLst>
  <dgm:cxnLst>
    <dgm:cxn modelId="{62347501-8544-458C-841B-60246FFEA19A}" type="presOf" srcId="{AD279424-40B0-451F-9B7E-8CC065B2ADED}" destId="{6F24E317-1AE6-4D7C-8881-BFBBB5614897}" srcOrd="0" destOrd="0" presId="urn:microsoft.com/office/officeart/2016/7/layout/RepeatingBendingProcessNew"/>
    <dgm:cxn modelId="{DE1C880C-E8A2-4DAC-B9F9-A6D070C6AED7}" srcId="{AD279424-40B0-451F-9B7E-8CC065B2ADED}" destId="{88DBD3A4-3C60-4263-ACDD-531A71428906}" srcOrd="10" destOrd="0" parTransId="{37EDDF67-E58C-4EAB-8514-A464A1AA137E}" sibTransId="{2ECCF53D-447C-498A-83E1-33F836410BC3}"/>
    <dgm:cxn modelId="{C5B39C0D-033E-4169-949D-65D9597D1017}" srcId="{AD279424-40B0-451F-9B7E-8CC065B2ADED}" destId="{93195AFA-5A72-4C15-B204-6BDF9DF46CA1}" srcOrd="0" destOrd="0" parTransId="{C44D1067-BFD3-4952-9D66-3D02E617CDD9}" sibTransId="{A2F2CC81-123B-4DB4-BB7F-C7B1CBEF6325}"/>
    <dgm:cxn modelId="{65B71C0F-C907-493F-8883-D09A9B82649C}" type="presOf" srcId="{408CB0E7-AE53-4489-8E19-A338BD30B1B6}" destId="{9FB9EBF6-4FCB-4D68-8A18-40BB172374F1}" srcOrd="1" destOrd="0" presId="urn:microsoft.com/office/officeart/2016/7/layout/RepeatingBendingProcessNew"/>
    <dgm:cxn modelId="{9D6D1914-8B27-41D0-B73B-BA02DFB325AE}" srcId="{AD279424-40B0-451F-9B7E-8CC065B2ADED}" destId="{D27C6B04-8588-4EFB-B447-5C70B3151FDD}" srcOrd="13" destOrd="0" parTransId="{B040B20C-6242-4CE9-BB28-3B16A2BE59F1}" sibTransId="{6DBC430B-173F-4A2C-8F10-B014C7ABECBA}"/>
    <dgm:cxn modelId="{2EF1C418-CE6E-4998-901D-5BBB81F967E4}" type="presOf" srcId="{82988336-87FD-4C16-96C8-A45B42B13C1C}" destId="{7CCD628B-9D46-47D9-B716-017534A159B2}" srcOrd="0" destOrd="0" presId="urn:microsoft.com/office/officeart/2016/7/layout/RepeatingBendingProcessNew"/>
    <dgm:cxn modelId="{1A736B1B-7CA0-4D41-8AB2-134FA6ADD271}" srcId="{AD279424-40B0-451F-9B7E-8CC065B2ADED}" destId="{A964703A-09C2-47E9-BC88-32ADB55152ED}" srcOrd="7" destOrd="0" parTransId="{4DBC73CB-621F-446D-BF95-4A6E32F7A141}" sibTransId="{82988336-87FD-4C16-96C8-A45B42B13C1C}"/>
    <dgm:cxn modelId="{2FF7B920-525E-43AE-B6D9-88CAB43CEBCF}" type="presOf" srcId="{90F3F8F3-22A4-4B00-9E49-FA2F74B40C21}" destId="{AC115200-A68C-4F3B-91DB-D5D84E81EA54}" srcOrd="0" destOrd="0" presId="urn:microsoft.com/office/officeart/2016/7/layout/RepeatingBendingProcessNew"/>
    <dgm:cxn modelId="{940E8E22-3A46-4D15-BA4F-F1630EAC8221}" type="presOf" srcId="{0871D3BA-F347-479D-8D67-9DD77DC99F49}" destId="{22646067-70AF-4DE4-AB95-DDCD8D2232D2}" srcOrd="1" destOrd="0" presId="urn:microsoft.com/office/officeart/2016/7/layout/RepeatingBendingProcessNew"/>
    <dgm:cxn modelId="{751BF322-D046-4D9F-B378-77C024444B0A}" type="presOf" srcId="{BD911031-9E71-4410-83AF-A440E07FABBD}" destId="{A12C33F0-7BC4-4CDA-9A4D-96849F84D32E}" srcOrd="0" destOrd="0" presId="urn:microsoft.com/office/officeart/2016/7/layout/RepeatingBendingProcessNew"/>
    <dgm:cxn modelId="{15B7B72A-FDF6-49AC-B92F-8501051FB572}" type="presOf" srcId="{88DBD3A4-3C60-4263-ACDD-531A71428906}" destId="{B66D0EAB-FDEA-4144-8083-161B2C893A25}" srcOrd="0" destOrd="0" presId="urn:microsoft.com/office/officeart/2016/7/layout/RepeatingBendingProcessNew"/>
    <dgm:cxn modelId="{6921DA2B-BCE1-4F72-B5A1-763E5F53D1BF}" srcId="{AD279424-40B0-451F-9B7E-8CC065B2ADED}" destId="{C3E9C73B-8E1F-4081-8768-165E7308905B}" srcOrd="3" destOrd="0" parTransId="{800D874C-5891-4B3A-BA21-7ACA79DFC376}" sibTransId="{CBD267F6-0E56-47DD-AAB9-1810F2AACB17}"/>
    <dgm:cxn modelId="{94C87E2C-23CC-4382-9402-3C99FEF31C66}" type="presOf" srcId="{D79EBB51-DF24-472B-8E8D-D0CDFF82850C}" destId="{1DC5DAAA-DB3A-41DD-95D6-075B77BA5489}" srcOrd="0" destOrd="0" presId="urn:microsoft.com/office/officeart/2016/7/layout/RepeatingBendingProcessNew"/>
    <dgm:cxn modelId="{20363B33-D7B5-47D9-A92E-136C65787F4B}" type="presOf" srcId="{BA52AE10-24E1-454E-AC26-F5DE03634BB7}" destId="{3F6BC046-A0D6-4DAC-A1E4-8D2BF639A89B}" srcOrd="0" destOrd="0" presId="urn:microsoft.com/office/officeart/2016/7/layout/RepeatingBendingProcessNew"/>
    <dgm:cxn modelId="{A803C33A-A8FD-4621-9BE0-B47F3B18ED58}" type="presOf" srcId="{C21EAF41-C0CE-4850-AEE8-C978036FA410}" destId="{9EEA0FB8-3852-4858-9A8C-DE8A4A045793}" srcOrd="0" destOrd="0" presId="urn:microsoft.com/office/officeart/2016/7/layout/RepeatingBendingProcessNew"/>
    <dgm:cxn modelId="{3DE9153D-0C7C-49AC-923A-E95946C13243}" type="presOf" srcId="{1F86BA13-56B0-4E45-91F8-42BD66FA5805}" destId="{5522B3F4-E5F5-4389-A07D-45BB1EDA1CDB}" srcOrd="0" destOrd="0" presId="urn:microsoft.com/office/officeart/2016/7/layout/RepeatingBendingProcessNew"/>
    <dgm:cxn modelId="{43C9A65F-FDBB-4A95-B4D4-1B0B43770C67}" type="presOf" srcId="{DC254A4E-BD3F-4415-92D1-12CBA34879FE}" destId="{C529EA52-B9E8-474C-B176-00DFD9860ED3}" srcOrd="0" destOrd="0" presId="urn:microsoft.com/office/officeart/2016/7/layout/RepeatingBendingProcessNew"/>
    <dgm:cxn modelId="{6B81D664-AD06-4D08-8DD4-37138F949C52}" type="presOf" srcId="{A964703A-09C2-47E9-BC88-32ADB55152ED}" destId="{E33DA69C-9352-465A-8711-B208F8D16AB8}" srcOrd="0" destOrd="0" presId="urn:microsoft.com/office/officeart/2016/7/layout/RepeatingBendingProcessNew"/>
    <dgm:cxn modelId="{BB4F7E47-2E1D-4A30-A8B6-C5F3302CC0EF}" type="presOf" srcId="{CBD267F6-0E56-47DD-AAB9-1810F2AACB17}" destId="{6B794995-82A8-4270-A817-1A67B9BF58DB}" srcOrd="1" destOrd="0" presId="urn:microsoft.com/office/officeart/2016/7/layout/RepeatingBendingProcessNew"/>
    <dgm:cxn modelId="{C0E9CF67-A836-4BE6-8999-9E90F40336BC}" type="presOf" srcId="{E938640E-70B1-4D81-A242-39C931226B4B}" destId="{0D3A0C20-111D-4D15-BDAA-2E68839B1E9A}" srcOrd="0" destOrd="0" presId="urn:microsoft.com/office/officeart/2016/7/layout/RepeatingBendingProcessNew"/>
    <dgm:cxn modelId="{A4060A48-25D8-4EFE-AF6B-B108FEB2EDE8}" type="presOf" srcId="{503417FC-6552-4913-BC8C-46958B3DF7B4}" destId="{6A39CCC0-6B97-453E-826A-4F9B76938925}" srcOrd="1" destOrd="0" presId="urn:microsoft.com/office/officeart/2016/7/layout/RepeatingBendingProcessNew"/>
    <dgm:cxn modelId="{739E4969-564E-458A-8AF6-5212B4BD32A4}" srcId="{AD279424-40B0-451F-9B7E-8CC065B2ADED}" destId="{E938640E-70B1-4D81-A242-39C931226B4B}" srcOrd="14" destOrd="0" parTransId="{5B46EC9E-1B9C-422F-82A4-AA39B601072A}" sibTransId="{4BE92348-A459-4152-9E15-A3B4FA111F6C}"/>
    <dgm:cxn modelId="{9E66156A-5172-4780-9A73-D351018F3F30}" type="presOf" srcId="{4BE92348-A459-4152-9E15-A3B4FA111F6C}" destId="{98DC80F2-864B-4A83-950B-94623EE95E38}" srcOrd="1" destOrd="0" presId="urn:microsoft.com/office/officeart/2016/7/layout/RepeatingBendingProcessNew"/>
    <dgm:cxn modelId="{B0A0916B-E93C-4234-8D99-E373D7BB029B}" srcId="{AD279424-40B0-451F-9B7E-8CC065B2ADED}" destId="{FF3AC2A2-EE09-46D5-B4C3-34C8A7D9F91C}" srcOrd="15" destOrd="0" parTransId="{3FDB0811-249A-432A-9318-B2597FEBD2E9}" sibTransId="{6A076E00-804D-42F1-855C-1238E691C595}"/>
    <dgm:cxn modelId="{F053F24B-F218-44DF-854F-A72EB5D5EEDA}" type="presOf" srcId="{503417FC-6552-4913-BC8C-46958B3DF7B4}" destId="{B556E2E7-4360-4DAB-9035-4A281AF144D2}" srcOrd="0" destOrd="0" presId="urn:microsoft.com/office/officeart/2016/7/layout/RepeatingBendingProcessNew"/>
    <dgm:cxn modelId="{ED22326F-ED05-4A9C-B45D-B5749527936B}" type="presOf" srcId="{6DBC430B-173F-4A2C-8F10-B014C7ABECBA}" destId="{6CBB15EA-985F-44C6-9354-651DC828C91E}" srcOrd="0" destOrd="0" presId="urn:microsoft.com/office/officeart/2016/7/layout/RepeatingBendingProcessNew"/>
    <dgm:cxn modelId="{3F314D51-E106-4B36-8FE2-F83EBFC73DD2}" type="presOf" srcId="{FF1AF642-F0DB-450F-94A4-DAA71CA04B89}" destId="{02984700-E6D8-4EC6-AE38-C46F16CACC80}" srcOrd="0" destOrd="0" presId="urn:microsoft.com/office/officeart/2016/7/layout/RepeatingBendingProcessNew"/>
    <dgm:cxn modelId="{FF114C75-D99C-407D-8BC0-632462A267A3}" srcId="{AD279424-40B0-451F-9B7E-8CC065B2ADED}" destId="{BD911031-9E71-4410-83AF-A440E07FABBD}" srcOrd="5" destOrd="0" parTransId="{6A2ABD0B-CE3B-4898-B3DC-2B7F8C6354CE}" sibTransId="{DC254A4E-BD3F-4415-92D1-12CBA34879FE}"/>
    <dgm:cxn modelId="{77CC6157-4B94-4AAE-8BB8-D9973F8AE952}" type="presOf" srcId="{FF3AC2A2-EE09-46D5-B4C3-34C8A7D9F91C}" destId="{4EF55FD5-8E28-4391-939C-C71D935D4EE6}" srcOrd="0" destOrd="0" presId="urn:microsoft.com/office/officeart/2016/7/layout/RepeatingBendingProcessNew"/>
    <dgm:cxn modelId="{D90B595A-DA72-4D01-8EE9-D9DDF3E058BA}" type="presOf" srcId="{4BE92348-A459-4152-9E15-A3B4FA111F6C}" destId="{F75865E7-84F0-40E9-9505-D7B337215BE3}" srcOrd="0" destOrd="0" presId="urn:microsoft.com/office/officeart/2016/7/layout/RepeatingBendingProcessNew"/>
    <dgm:cxn modelId="{EB6AF65A-9FF4-44F3-9B13-B3E2D66C7841}" srcId="{AD279424-40B0-451F-9B7E-8CC065B2ADED}" destId="{1F86BA13-56B0-4E45-91F8-42BD66FA5805}" srcOrd="1" destOrd="0" parTransId="{D1DE101A-88C5-4989-80D0-573D8C440636}" sibTransId="{503417FC-6552-4913-BC8C-46958B3DF7B4}"/>
    <dgm:cxn modelId="{3546557D-D9CC-4DA2-B1C9-30E7B514F380}" type="presOf" srcId="{C3E9C73B-8E1F-4081-8768-165E7308905B}" destId="{E778F607-DD0E-41AB-A3CE-8904BC803A70}" srcOrd="0" destOrd="0" presId="urn:microsoft.com/office/officeart/2016/7/layout/RepeatingBendingProcessNew"/>
    <dgm:cxn modelId="{AD2F3F7E-7CA0-4747-AF1B-6C4F6A87350B}" type="presOf" srcId="{DB60EA3E-21F1-448A-9963-AB05FFC4E69A}" destId="{5309CE0A-8B56-4609-8207-92B9D8979F92}" srcOrd="0" destOrd="0" presId="urn:microsoft.com/office/officeart/2016/7/layout/RepeatingBendingProcessNew"/>
    <dgm:cxn modelId="{321EA582-6C33-4C51-B78F-50C709E8623B}" srcId="{AD279424-40B0-451F-9B7E-8CC065B2ADED}" destId="{F7A02214-2A0D-49B0-A99D-E7163604F768}" srcOrd="4" destOrd="0" parTransId="{D4EF9241-3892-4942-A9CF-3EEC658CC35A}" sibTransId="{0871D3BA-F347-479D-8D67-9DD77DC99F49}"/>
    <dgm:cxn modelId="{B590F682-CBCD-4376-8528-5123C988AD1F}" type="presOf" srcId="{90F3F8F3-22A4-4B00-9E49-FA2F74B40C21}" destId="{9F0C83A7-7B90-4B63-815F-9788CCF137B2}" srcOrd="1" destOrd="0" presId="urn:microsoft.com/office/officeart/2016/7/layout/RepeatingBendingProcessNew"/>
    <dgm:cxn modelId="{4B3B3385-5C27-459F-92E3-77879D05369F}" type="presOf" srcId="{408CB0E7-AE53-4489-8E19-A338BD30B1B6}" destId="{3D0E1A20-6358-4B4D-A9F5-487F7E851806}" srcOrd="0" destOrd="0" presId="urn:microsoft.com/office/officeart/2016/7/layout/RepeatingBendingProcessNew"/>
    <dgm:cxn modelId="{4EB4ED85-5039-41C0-8D10-FF2B1E7E616D}" type="presOf" srcId="{82988336-87FD-4C16-96C8-A45B42B13C1C}" destId="{A9D9A25F-9AD2-4904-AB67-C3703D4B1EBC}" srcOrd="1" destOrd="0" presId="urn:microsoft.com/office/officeart/2016/7/layout/RepeatingBendingProcessNew"/>
    <dgm:cxn modelId="{F097B293-D452-4A07-857A-645A0A83D536}" type="presOf" srcId="{774BF012-85AB-4D94-AA18-802A89E119F4}" destId="{90023C15-52A8-44CA-9C17-D718A1B8A89B}" srcOrd="1" destOrd="0" presId="urn:microsoft.com/office/officeart/2016/7/layout/RepeatingBendingProcessNew"/>
    <dgm:cxn modelId="{EB49AD95-346E-4FB5-80FA-C62871AD44BF}" type="presOf" srcId="{D79EBB51-DF24-472B-8E8D-D0CDFF82850C}" destId="{0A2666DD-F4A7-4A1E-AD82-F6D387AE81BD}" srcOrd="1" destOrd="0" presId="urn:microsoft.com/office/officeart/2016/7/layout/RepeatingBendingProcessNew"/>
    <dgm:cxn modelId="{81DBE69C-6287-459C-8F70-C30E7C094F7F}" srcId="{AD279424-40B0-451F-9B7E-8CC065B2ADED}" destId="{8817F2D2-A46A-426A-840F-2C41CC5F5C31}" srcOrd="12" destOrd="0" parTransId="{2A47AFCF-7FEB-4E5D-9860-7C1E1A048D76}" sibTransId="{90F3F8F3-22A4-4B00-9E49-FA2F74B40C21}"/>
    <dgm:cxn modelId="{E7CFF79F-2660-4FE0-B6CB-FE2E93541F36}" type="presOf" srcId="{6DBC430B-173F-4A2C-8F10-B014C7ABECBA}" destId="{62CE3DBD-BA13-44EE-9D5F-12A5D713C20C}" srcOrd="1" destOrd="0" presId="urn:microsoft.com/office/officeart/2016/7/layout/RepeatingBendingProcessNew"/>
    <dgm:cxn modelId="{8A3979A3-4CAB-4353-9373-31591C4DAAE0}" type="presOf" srcId="{2ECCF53D-447C-498A-83E1-33F836410BC3}" destId="{FC737E7B-642F-48A1-A4EE-C563596DAB5F}" srcOrd="1" destOrd="0" presId="urn:microsoft.com/office/officeart/2016/7/layout/RepeatingBendingProcessNew"/>
    <dgm:cxn modelId="{8EFC94B2-F50A-4856-8CE8-181997FA9115}" srcId="{AD279424-40B0-451F-9B7E-8CC065B2ADED}" destId="{FF1AF642-F0DB-450F-94A4-DAA71CA04B89}" srcOrd="8" destOrd="0" parTransId="{1ECD1A27-1424-46EC-A4BE-B36F78AE8641}" sibTransId="{D79EBB51-DF24-472B-8E8D-D0CDFF82850C}"/>
    <dgm:cxn modelId="{C2BDE6B3-B165-4F4C-B9B6-26ED9EBA5A63}" type="presOf" srcId="{A2F2CC81-123B-4DB4-BB7F-C7B1CBEF6325}" destId="{70A0EEF6-874C-406B-B903-ED1EC2FAFF37}" srcOrd="0" destOrd="0" presId="urn:microsoft.com/office/officeart/2016/7/layout/RepeatingBendingProcessNew"/>
    <dgm:cxn modelId="{4F63A0B5-7AAC-4CAC-BD6D-26D26AD35585}" type="presOf" srcId="{611F6E43-859F-46B1-A8BF-AA2B017A003F}" destId="{2C2288D7-DF03-45CF-968C-7E35F723F299}" srcOrd="0" destOrd="0" presId="urn:microsoft.com/office/officeart/2016/7/layout/RepeatingBendingProcessNew"/>
    <dgm:cxn modelId="{0C3138B6-7237-4473-A1E8-72E7E40E3FE3}" type="presOf" srcId="{774BF012-85AB-4D94-AA18-802A89E119F4}" destId="{D1E94115-AF0D-4D27-9F83-65F0BF228ED6}" srcOrd="0" destOrd="0" presId="urn:microsoft.com/office/officeart/2016/7/layout/RepeatingBendingProcessNew"/>
    <dgm:cxn modelId="{935D3CC2-DAFE-4C66-A0F3-02D53207B185}" srcId="{AD279424-40B0-451F-9B7E-8CC065B2ADED}" destId="{611F6E43-859F-46B1-A8BF-AA2B017A003F}" srcOrd="6" destOrd="0" parTransId="{E67B1B50-CFB2-4807-93E4-ED328DD2805C}" sibTransId="{8CB4958F-3E54-4055-9185-7BDF9B039985}"/>
    <dgm:cxn modelId="{D8592BCA-2A1E-48E4-89A0-BFF07A87A9D7}" srcId="{AD279424-40B0-451F-9B7E-8CC065B2ADED}" destId="{BA52AE10-24E1-454E-AC26-F5DE03634BB7}" srcOrd="2" destOrd="0" parTransId="{2F22B1CD-5F08-4ACA-A263-31D3C5CBCD27}" sibTransId="{DB60EA3E-21F1-448A-9963-AB05FFC4E69A}"/>
    <dgm:cxn modelId="{A8B935CA-9D34-4513-8F9E-ED61A11DDFC4}" type="presOf" srcId="{8CB4958F-3E54-4055-9185-7BDF9B039985}" destId="{D3E49900-9C25-4BC8-8BCD-B42E329E4177}" srcOrd="1" destOrd="0" presId="urn:microsoft.com/office/officeart/2016/7/layout/RepeatingBendingProcessNew"/>
    <dgm:cxn modelId="{B65241CE-1D7F-43F7-8C63-1F3E0060722D}" type="presOf" srcId="{8817F2D2-A46A-426A-840F-2C41CC5F5C31}" destId="{AB5B4F7D-C603-49C2-9032-0E3FA49489F3}" srcOrd="0" destOrd="0" presId="urn:microsoft.com/office/officeart/2016/7/layout/RepeatingBendingProcessNew"/>
    <dgm:cxn modelId="{277676D0-2A8F-44DD-A6FF-3EA2C537C217}" type="presOf" srcId="{2ECCF53D-447C-498A-83E1-33F836410BC3}" destId="{D289ACB0-C8D8-434D-81B2-7DFD912438E4}" srcOrd="0" destOrd="0" presId="urn:microsoft.com/office/officeart/2016/7/layout/RepeatingBendingProcessNew"/>
    <dgm:cxn modelId="{CAF69CD2-453B-479B-855F-2849DDF6D796}" type="presOf" srcId="{D27C6B04-8588-4EFB-B447-5C70B3151FDD}" destId="{DBD5537D-A5FC-4735-9F39-775B690E2DD8}" srcOrd="0" destOrd="0" presId="urn:microsoft.com/office/officeart/2016/7/layout/RepeatingBendingProcessNew"/>
    <dgm:cxn modelId="{0D38E4D4-3A35-414B-80D5-989FC635CCE2}" type="presOf" srcId="{A2F2CC81-123B-4DB4-BB7F-C7B1CBEF6325}" destId="{D21CDAFC-03DD-4B98-8B65-0A230DD9E35F}" srcOrd="1" destOrd="0" presId="urn:microsoft.com/office/officeart/2016/7/layout/RepeatingBendingProcessNew"/>
    <dgm:cxn modelId="{4645ABD6-8803-4002-94F5-CBE8C9642A49}" type="presOf" srcId="{8CB4958F-3E54-4055-9185-7BDF9B039985}" destId="{36961AEC-8792-4AA1-8DBB-15295852C276}" srcOrd="0" destOrd="0" presId="urn:microsoft.com/office/officeart/2016/7/layout/RepeatingBendingProcessNew"/>
    <dgm:cxn modelId="{76DEBCD9-3F69-4984-A80C-0EDE357FF7F6}" type="presOf" srcId="{F7A02214-2A0D-49B0-A99D-E7163604F768}" destId="{25B4F415-D039-42A5-8961-70A9CA63343D}" srcOrd="0" destOrd="0" presId="urn:microsoft.com/office/officeart/2016/7/layout/RepeatingBendingProcessNew"/>
    <dgm:cxn modelId="{8B6693DC-33B5-45E3-864F-29E975FBE939}" type="presOf" srcId="{AA019F74-9B08-4A0B-819E-85546A8F7379}" destId="{EBCB6F3F-1861-4AF6-A6C7-68DA123799D1}" srcOrd="0" destOrd="0" presId="urn:microsoft.com/office/officeart/2016/7/layout/RepeatingBendingProcessNew"/>
    <dgm:cxn modelId="{B293AADE-18ED-4685-9676-21188D458876}" srcId="{AD279424-40B0-451F-9B7E-8CC065B2ADED}" destId="{AA019F74-9B08-4A0B-819E-85546A8F7379}" srcOrd="11" destOrd="0" parTransId="{2480E2DA-F116-44C5-926B-5D4CD7015F90}" sibTransId="{408CB0E7-AE53-4489-8E19-A338BD30B1B6}"/>
    <dgm:cxn modelId="{F199B4E2-8344-40EF-8C99-F29B6FE00FE3}" srcId="{AD279424-40B0-451F-9B7E-8CC065B2ADED}" destId="{C21EAF41-C0CE-4850-AEE8-C978036FA410}" srcOrd="9" destOrd="0" parTransId="{F4423C7E-4E31-4F57-8EC3-0D48E1B5D5C6}" sibTransId="{774BF012-85AB-4D94-AA18-802A89E119F4}"/>
    <dgm:cxn modelId="{EA0A9BE6-9DF7-4468-B811-D0101DD39E89}" type="presOf" srcId="{DB60EA3E-21F1-448A-9963-AB05FFC4E69A}" destId="{499D4216-4B15-4727-A401-3C1C8C419106}" srcOrd="1" destOrd="0" presId="urn:microsoft.com/office/officeart/2016/7/layout/RepeatingBendingProcessNew"/>
    <dgm:cxn modelId="{919F93EE-4CB8-4EDF-A5D1-D409C6549021}" type="presOf" srcId="{CBD267F6-0E56-47DD-AAB9-1810F2AACB17}" destId="{52D72B13-18B9-4D87-8462-CEA276F61A9A}" srcOrd="0" destOrd="0" presId="urn:microsoft.com/office/officeart/2016/7/layout/RepeatingBendingProcessNew"/>
    <dgm:cxn modelId="{552541F4-F9B6-4E96-B30A-908B268B7D4F}" type="presOf" srcId="{0871D3BA-F347-479D-8D67-9DD77DC99F49}" destId="{801E5D65-4C79-40F0-9E35-DEE694159893}" srcOrd="0" destOrd="0" presId="urn:microsoft.com/office/officeart/2016/7/layout/RepeatingBendingProcessNew"/>
    <dgm:cxn modelId="{B8E22BF7-65A6-499A-891E-3D21461BBE0D}" type="presOf" srcId="{DC254A4E-BD3F-4415-92D1-12CBA34879FE}" destId="{1503C3F3-1BD7-43A1-93D5-A009FCD85B05}" srcOrd="1" destOrd="0" presId="urn:microsoft.com/office/officeart/2016/7/layout/RepeatingBendingProcessNew"/>
    <dgm:cxn modelId="{A10D9BFE-4A13-4D1E-89E9-65788333D596}" type="presOf" srcId="{93195AFA-5A72-4C15-B204-6BDF9DF46CA1}" destId="{F0439850-8D54-434B-A864-1E141626965F}" srcOrd="0" destOrd="0" presId="urn:microsoft.com/office/officeart/2016/7/layout/RepeatingBendingProcessNew"/>
    <dgm:cxn modelId="{D033D7E3-34AB-4D17-9E52-D925D9173C95}" type="presParOf" srcId="{6F24E317-1AE6-4D7C-8881-BFBBB5614897}" destId="{F0439850-8D54-434B-A864-1E141626965F}" srcOrd="0" destOrd="0" presId="urn:microsoft.com/office/officeart/2016/7/layout/RepeatingBendingProcessNew"/>
    <dgm:cxn modelId="{FB73BE2F-4A3B-49F5-8C4F-6ECE1BF3DF3F}" type="presParOf" srcId="{6F24E317-1AE6-4D7C-8881-BFBBB5614897}" destId="{70A0EEF6-874C-406B-B903-ED1EC2FAFF37}" srcOrd="1" destOrd="0" presId="urn:microsoft.com/office/officeart/2016/7/layout/RepeatingBendingProcessNew"/>
    <dgm:cxn modelId="{B299107A-CDE7-4D37-9BFD-21A76B3ECB33}" type="presParOf" srcId="{70A0EEF6-874C-406B-B903-ED1EC2FAFF37}" destId="{D21CDAFC-03DD-4B98-8B65-0A230DD9E35F}" srcOrd="0" destOrd="0" presId="urn:microsoft.com/office/officeart/2016/7/layout/RepeatingBendingProcessNew"/>
    <dgm:cxn modelId="{7C5E79BC-7D8B-4C51-8A4F-D30A9DB488CB}" type="presParOf" srcId="{6F24E317-1AE6-4D7C-8881-BFBBB5614897}" destId="{5522B3F4-E5F5-4389-A07D-45BB1EDA1CDB}" srcOrd="2" destOrd="0" presId="urn:microsoft.com/office/officeart/2016/7/layout/RepeatingBendingProcessNew"/>
    <dgm:cxn modelId="{1D72531F-DDC9-4DEA-A6AE-7CC246734766}" type="presParOf" srcId="{6F24E317-1AE6-4D7C-8881-BFBBB5614897}" destId="{B556E2E7-4360-4DAB-9035-4A281AF144D2}" srcOrd="3" destOrd="0" presId="urn:microsoft.com/office/officeart/2016/7/layout/RepeatingBendingProcessNew"/>
    <dgm:cxn modelId="{E064196E-93BC-491F-9149-9C73CDAE54EE}" type="presParOf" srcId="{B556E2E7-4360-4DAB-9035-4A281AF144D2}" destId="{6A39CCC0-6B97-453E-826A-4F9B76938925}" srcOrd="0" destOrd="0" presId="urn:microsoft.com/office/officeart/2016/7/layout/RepeatingBendingProcessNew"/>
    <dgm:cxn modelId="{FA8B9D91-B233-44DA-BEA1-D3F7C09E6ECB}" type="presParOf" srcId="{6F24E317-1AE6-4D7C-8881-BFBBB5614897}" destId="{3F6BC046-A0D6-4DAC-A1E4-8D2BF639A89B}" srcOrd="4" destOrd="0" presId="urn:microsoft.com/office/officeart/2016/7/layout/RepeatingBendingProcessNew"/>
    <dgm:cxn modelId="{213ED925-B9AD-4966-8026-23761A294C01}" type="presParOf" srcId="{6F24E317-1AE6-4D7C-8881-BFBBB5614897}" destId="{5309CE0A-8B56-4609-8207-92B9D8979F92}" srcOrd="5" destOrd="0" presId="urn:microsoft.com/office/officeart/2016/7/layout/RepeatingBendingProcessNew"/>
    <dgm:cxn modelId="{7B5D39B0-28A2-4421-BF14-5C8663C6DC8B}" type="presParOf" srcId="{5309CE0A-8B56-4609-8207-92B9D8979F92}" destId="{499D4216-4B15-4727-A401-3C1C8C419106}" srcOrd="0" destOrd="0" presId="urn:microsoft.com/office/officeart/2016/7/layout/RepeatingBendingProcessNew"/>
    <dgm:cxn modelId="{A23563E7-1C21-4108-AC23-07C1C9838187}" type="presParOf" srcId="{6F24E317-1AE6-4D7C-8881-BFBBB5614897}" destId="{E778F607-DD0E-41AB-A3CE-8904BC803A70}" srcOrd="6" destOrd="0" presId="urn:microsoft.com/office/officeart/2016/7/layout/RepeatingBendingProcessNew"/>
    <dgm:cxn modelId="{18CB8D5D-5D06-4A03-9F1A-93D53FF73C41}" type="presParOf" srcId="{6F24E317-1AE6-4D7C-8881-BFBBB5614897}" destId="{52D72B13-18B9-4D87-8462-CEA276F61A9A}" srcOrd="7" destOrd="0" presId="urn:microsoft.com/office/officeart/2016/7/layout/RepeatingBendingProcessNew"/>
    <dgm:cxn modelId="{BF8C4690-6BF5-4D65-BACE-A102804A86BC}" type="presParOf" srcId="{52D72B13-18B9-4D87-8462-CEA276F61A9A}" destId="{6B794995-82A8-4270-A817-1A67B9BF58DB}" srcOrd="0" destOrd="0" presId="urn:microsoft.com/office/officeart/2016/7/layout/RepeatingBendingProcessNew"/>
    <dgm:cxn modelId="{5EC6AF19-64E3-4D59-812C-63426089BD18}" type="presParOf" srcId="{6F24E317-1AE6-4D7C-8881-BFBBB5614897}" destId="{25B4F415-D039-42A5-8961-70A9CA63343D}" srcOrd="8" destOrd="0" presId="urn:microsoft.com/office/officeart/2016/7/layout/RepeatingBendingProcessNew"/>
    <dgm:cxn modelId="{F2CE0E0E-7CA7-4DB9-BA8C-1AB13A376723}" type="presParOf" srcId="{6F24E317-1AE6-4D7C-8881-BFBBB5614897}" destId="{801E5D65-4C79-40F0-9E35-DEE694159893}" srcOrd="9" destOrd="0" presId="urn:microsoft.com/office/officeart/2016/7/layout/RepeatingBendingProcessNew"/>
    <dgm:cxn modelId="{FCA08B07-167E-483C-B944-DE1EA0E3E45E}" type="presParOf" srcId="{801E5D65-4C79-40F0-9E35-DEE694159893}" destId="{22646067-70AF-4DE4-AB95-DDCD8D2232D2}" srcOrd="0" destOrd="0" presId="urn:microsoft.com/office/officeart/2016/7/layout/RepeatingBendingProcessNew"/>
    <dgm:cxn modelId="{4AA0EC17-30E2-4105-B514-B462B8B2B319}" type="presParOf" srcId="{6F24E317-1AE6-4D7C-8881-BFBBB5614897}" destId="{A12C33F0-7BC4-4CDA-9A4D-96849F84D32E}" srcOrd="10" destOrd="0" presId="urn:microsoft.com/office/officeart/2016/7/layout/RepeatingBendingProcessNew"/>
    <dgm:cxn modelId="{C49905E9-8E8E-47A3-BFD5-DE2D4DBB3E56}" type="presParOf" srcId="{6F24E317-1AE6-4D7C-8881-BFBBB5614897}" destId="{C529EA52-B9E8-474C-B176-00DFD9860ED3}" srcOrd="11" destOrd="0" presId="urn:microsoft.com/office/officeart/2016/7/layout/RepeatingBendingProcessNew"/>
    <dgm:cxn modelId="{A754FC86-B69C-4BBC-987D-F2D6D7E520DE}" type="presParOf" srcId="{C529EA52-B9E8-474C-B176-00DFD9860ED3}" destId="{1503C3F3-1BD7-43A1-93D5-A009FCD85B05}" srcOrd="0" destOrd="0" presId="urn:microsoft.com/office/officeart/2016/7/layout/RepeatingBendingProcessNew"/>
    <dgm:cxn modelId="{0F39C99D-2611-4660-9E46-B37BEBCD6389}" type="presParOf" srcId="{6F24E317-1AE6-4D7C-8881-BFBBB5614897}" destId="{2C2288D7-DF03-45CF-968C-7E35F723F299}" srcOrd="12" destOrd="0" presId="urn:microsoft.com/office/officeart/2016/7/layout/RepeatingBendingProcessNew"/>
    <dgm:cxn modelId="{A120F891-E25D-42D2-AB1C-8F2AAD4ED663}" type="presParOf" srcId="{6F24E317-1AE6-4D7C-8881-BFBBB5614897}" destId="{36961AEC-8792-4AA1-8DBB-15295852C276}" srcOrd="13" destOrd="0" presId="urn:microsoft.com/office/officeart/2016/7/layout/RepeatingBendingProcessNew"/>
    <dgm:cxn modelId="{CD9338B2-6CEC-45BD-8264-0572E43C267B}" type="presParOf" srcId="{36961AEC-8792-4AA1-8DBB-15295852C276}" destId="{D3E49900-9C25-4BC8-8BCD-B42E329E4177}" srcOrd="0" destOrd="0" presId="urn:microsoft.com/office/officeart/2016/7/layout/RepeatingBendingProcessNew"/>
    <dgm:cxn modelId="{77479607-252A-4B0B-AA29-BEF72E82732D}" type="presParOf" srcId="{6F24E317-1AE6-4D7C-8881-BFBBB5614897}" destId="{E33DA69C-9352-465A-8711-B208F8D16AB8}" srcOrd="14" destOrd="0" presId="urn:microsoft.com/office/officeart/2016/7/layout/RepeatingBendingProcessNew"/>
    <dgm:cxn modelId="{ABFE3DA1-3B59-4E3C-83A4-AEF86226B08D}" type="presParOf" srcId="{6F24E317-1AE6-4D7C-8881-BFBBB5614897}" destId="{7CCD628B-9D46-47D9-B716-017534A159B2}" srcOrd="15" destOrd="0" presId="urn:microsoft.com/office/officeart/2016/7/layout/RepeatingBendingProcessNew"/>
    <dgm:cxn modelId="{CA5E0652-2E80-4119-97BC-AC66E298C07A}" type="presParOf" srcId="{7CCD628B-9D46-47D9-B716-017534A159B2}" destId="{A9D9A25F-9AD2-4904-AB67-C3703D4B1EBC}" srcOrd="0" destOrd="0" presId="urn:microsoft.com/office/officeart/2016/7/layout/RepeatingBendingProcessNew"/>
    <dgm:cxn modelId="{1097A380-12CD-44A0-93A1-F0FF5F60460C}" type="presParOf" srcId="{6F24E317-1AE6-4D7C-8881-BFBBB5614897}" destId="{02984700-E6D8-4EC6-AE38-C46F16CACC80}" srcOrd="16" destOrd="0" presId="urn:microsoft.com/office/officeart/2016/7/layout/RepeatingBendingProcessNew"/>
    <dgm:cxn modelId="{F10C62CD-A6C3-4E71-8C4C-E0EB32075A29}" type="presParOf" srcId="{6F24E317-1AE6-4D7C-8881-BFBBB5614897}" destId="{1DC5DAAA-DB3A-41DD-95D6-075B77BA5489}" srcOrd="17" destOrd="0" presId="urn:microsoft.com/office/officeart/2016/7/layout/RepeatingBendingProcessNew"/>
    <dgm:cxn modelId="{BC83508B-FF0B-411F-AAC7-A45782B9046E}" type="presParOf" srcId="{1DC5DAAA-DB3A-41DD-95D6-075B77BA5489}" destId="{0A2666DD-F4A7-4A1E-AD82-F6D387AE81BD}" srcOrd="0" destOrd="0" presId="urn:microsoft.com/office/officeart/2016/7/layout/RepeatingBendingProcessNew"/>
    <dgm:cxn modelId="{51E076DA-6421-4A69-B7BE-824849090D30}" type="presParOf" srcId="{6F24E317-1AE6-4D7C-8881-BFBBB5614897}" destId="{9EEA0FB8-3852-4858-9A8C-DE8A4A045793}" srcOrd="18" destOrd="0" presId="urn:microsoft.com/office/officeart/2016/7/layout/RepeatingBendingProcessNew"/>
    <dgm:cxn modelId="{C4E891C7-8954-4075-82BF-4DD9658DCFEC}" type="presParOf" srcId="{6F24E317-1AE6-4D7C-8881-BFBBB5614897}" destId="{D1E94115-AF0D-4D27-9F83-65F0BF228ED6}" srcOrd="19" destOrd="0" presId="urn:microsoft.com/office/officeart/2016/7/layout/RepeatingBendingProcessNew"/>
    <dgm:cxn modelId="{4845AB98-3FEB-449A-B044-64AA49260FC4}" type="presParOf" srcId="{D1E94115-AF0D-4D27-9F83-65F0BF228ED6}" destId="{90023C15-52A8-44CA-9C17-D718A1B8A89B}" srcOrd="0" destOrd="0" presId="urn:microsoft.com/office/officeart/2016/7/layout/RepeatingBendingProcessNew"/>
    <dgm:cxn modelId="{92748266-1015-46D1-B13F-2BA16D38C821}" type="presParOf" srcId="{6F24E317-1AE6-4D7C-8881-BFBBB5614897}" destId="{B66D0EAB-FDEA-4144-8083-161B2C893A25}" srcOrd="20" destOrd="0" presId="urn:microsoft.com/office/officeart/2016/7/layout/RepeatingBendingProcessNew"/>
    <dgm:cxn modelId="{F486E14B-21BA-4A29-A06F-03A59A3AD985}" type="presParOf" srcId="{6F24E317-1AE6-4D7C-8881-BFBBB5614897}" destId="{D289ACB0-C8D8-434D-81B2-7DFD912438E4}" srcOrd="21" destOrd="0" presId="urn:microsoft.com/office/officeart/2016/7/layout/RepeatingBendingProcessNew"/>
    <dgm:cxn modelId="{E09D57D6-6014-4512-9930-51B6E9A32B18}" type="presParOf" srcId="{D289ACB0-C8D8-434D-81B2-7DFD912438E4}" destId="{FC737E7B-642F-48A1-A4EE-C563596DAB5F}" srcOrd="0" destOrd="0" presId="urn:microsoft.com/office/officeart/2016/7/layout/RepeatingBendingProcessNew"/>
    <dgm:cxn modelId="{27F0C6BE-EFB1-4617-819F-417023BC76CF}" type="presParOf" srcId="{6F24E317-1AE6-4D7C-8881-BFBBB5614897}" destId="{EBCB6F3F-1861-4AF6-A6C7-68DA123799D1}" srcOrd="22" destOrd="0" presId="urn:microsoft.com/office/officeart/2016/7/layout/RepeatingBendingProcessNew"/>
    <dgm:cxn modelId="{F93670D8-B774-4EDB-A8E2-F3B9F68E7717}" type="presParOf" srcId="{6F24E317-1AE6-4D7C-8881-BFBBB5614897}" destId="{3D0E1A20-6358-4B4D-A9F5-487F7E851806}" srcOrd="23" destOrd="0" presId="urn:microsoft.com/office/officeart/2016/7/layout/RepeatingBendingProcessNew"/>
    <dgm:cxn modelId="{6B4FD7EB-0586-4E28-BD0B-D514A21D66B8}" type="presParOf" srcId="{3D0E1A20-6358-4B4D-A9F5-487F7E851806}" destId="{9FB9EBF6-4FCB-4D68-8A18-40BB172374F1}" srcOrd="0" destOrd="0" presId="urn:microsoft.com/office/officeart/2016/7/layout/RepeatingBendingProcessNew"/>
    <dgm:cxn modelId="{E966A029-D4F1-4865-8DE4-D04173817EE5}" type="presParOf" srcId="{6F24E317-1AE6-4D7C-8881-BFBBB5614897}" destId="{AB5B4F7D-C603-49C2-9032-0E3FA49489F3}" srcOrd="24" destOrd="0" presId="urn:microsoft.com/office/officeart/2016/7/layout/RepeatingBendingProcessNew"/>
    <dgm:cxn modelId="{616CDDA5-D555-46C3-B16D-836103B90B33}" type="presParOf" srcId="{6F24E317-1AE6-4D7C-8881-BFBBB5614897}" destId="{AC115200-A68C-4F3B-91DB-D5D84E81EA54}" srcOrd="25" destOrd="0" presId="urn:microsoft.com/office/officeart/2016/7/layout/RepeatingBendingProcessNew"/>
    <dgm:cxn modelId="{F20D4768-70FC-4847-833B-28572DF46182}" type="presParOf" srcId="{AC115200-A68C-4F3B-91DB-D5D84E81EA54}" destId="{9F0C83A7-7B90-4B63-815F-9788CCF137B2}" srcOrd="0" destOrd="0" presId="urn:microsoft.com/office/officeart/2016/7/layout/RepeatingBendingProcessNew"/>
    <dgm:cxn modelId="{E3C96ABE-9700-44EF-91C6-82E91093325C}" type="presParOf" srcId="{6F24E317-1AE6-4D7C-8881-BFBBB5614897}" destId="{DBD5537D-A5FC-4735-9F39-775B690E2DD8}" srcOrd="26" destOrd="0" presId="urn:microsoft.com/office/officeart/2016/7/layout/RepeatingBendingProcessNew"/>
    <dgm:cxn modelId="{5EFF11C9-0686-48FD-8992-7B962C7ED78F}" type="presParOf" srcId="{6F24E317-1AE6-4D7C-8881-BFBBB5614897}" destId="{6CBB15EA-985F-44C6-9354-651DC828C91E}" srcOrd="27" destOrd="0" presId="urn:microsoft.com/office/officeart/2016/7/layout/RepeatingBendingProcessNew"/>
    <dgm:cxn modelId="{3A97E05C-AC55-4AE6-9695-E52D00D03F8A}" type="presParOf" srcId="{6CBB15EA-985F-44C6-9354-651DC828C91E}" destId="{62CE3DBD-BA13-44EE-9D5F-12A5D713C20C}" srcOrd="0" destOrd="0" presId="urn:microsoft.com/office/officeart/2016/7/layout/RepeatingBendingProcessNew"/>
    <dgm:cxn modelId="{2EBDC221-0D3E-4BB0-86F6-5C3592B701B8}" type="presParOf" srcId="{6F24E317-1AE6-4D7C-8881-BFBBB5614897}" destId="{0D3A0C20-111D-4D15-BDAA-2E68839B1E9A}" srcOrd="28" destOrd="0" presId="urn:microsoft.com/office/officeart/2016/7/layout/RepeatingBendingProcessNew"/>
    <dgm:cxn modelId="{454020EE-4F8D-4FED-803C-26476076C0B2}" type="presParOf" srcId="{6F24E317-1AE6-4D7C-8881-BFBBB5614897}" destId="{F75865E7-84F0-40E9-9505-D7B337215BE3}" srcOrd="29" destOrd="0" presId="urn:microsoft.com/office/officeart/2016/7/layout/RepeatingBendingProcessNew"/>
    <dgm:cxn modelId="{3D3D4B9B-74B2-4030-A380-701287330CF9}" type="presParOf" srcId="{F75865E7-84F0-40E9-9505-D7B337215BE3}" destId="{98DC80F2-864B-4A83-950B-94623EE95E38}" srcOrd="0" destOrd="0" presId="urn:microsoft.com/office/officeart/2016/7/layout/RepeatingBendingProcessNew"/>
    <dgm:cxn modelId="{CCF099CB-7F63-4896-BCF0-8B24F8E02025}" type="presParOf" srcId="{6F24E317-1AE6-4D7C-8881-BFBBB5614897}" destId="{4EF55FD5-8E28-4391-939C-C71D935D4EE6}" srcOrd="30" destOrd="0" presId="urn:microsoft.com/office/officeart/2016/7/layout/RepeatingBendingProcessNew"/>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848B0EAA-1A8B-4D26-B296-3905AFCA67BD}"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s-CO"/>
        </a:p>
      </dgm:t>
    </dgm:pt>
    <dgm:pt modelId="{4B31CA09-26AB-46FD-8E8B-C3994471CAFA}">
      <dgm:prSet custT="1"/>
      <dgm:spPr/>
      <dgm:t>
        <a:bodyPr/>
        <a:lstStyle/>
        <a:p>
          <a:r>
            <a:rPr lang="es-MX" sz="1800" b="0" i="0" dirty="0">
              <a:solidFill>
                <a:srgbClr val="002060"/>
              </a:solidFill>
              <a:latin typeface="Abadi" panose="020B0604020104020204" pitchFamily="34" charset="0"/>
            </a:rPr>
            <a:t>Alteraciones nutricionales</a:t>
          </a:r>
          <a:endParaRPr lang="es-CO" sz="1800" dirty="0">
            <a:solidFill>
              <a:srgbClr val="002060"/>
            </a:solidFill>
            <a:latin typeface="Abadi" panose="020B0604020104020204" pitchFamily="34" charset="0"/>
          </a:endParaRPr>
        </a:p>
      </dgm:t>
    </dgm:pt>
    <dgm:pt modelId="{969D33A5-5B3D-4988-9ABB-63BA6778F937}" type="parTrans" cxnId="{3724DCDC-D2FE-41CB-B147-32245E92B25E}">
      <dgm:prSet/>
      <dgm:spPr/>
      <dgm:t>
        <a:bodyPr/>
        <a:lstStyle/>
        <a:p>
          <a:endParaRPr lang="es-CO" sz="1800" dirty="0">
            <a:solidFill>
              <a:srgbClr val="002060"/>
            </a:solidFill>
            <a:latin typeface="Abadi" panose="020B0604020104020204" pitchFamily="34" charset="0"/>
          </a:endParaRPr>
        </a:p>
      </dgm:t>
    </dgm:pt>
    <dgm:pt modelId="{A180FADC-14F7-4D50-998C-A90B2199CC8B}" type="sibTrans" cxnId="{3724DCDC-D2FE-41CB-B147-32245E92B25E}">
      <dgm:prSet/>
      <dgm:spPr/>
      <dgm:t>
        <a:bodyPr/>
        <a:lstStyle/>
        <a:p>
          <a:endParaRPr lang="es-CO" sz="1800" dirty="0">
            <a:solidFill>
              <a:srgbClr val="002060"/>
            </a:solidFill>
            <a:latin typeface="Abadi" panose="020B0604020104020204" pitchFamily="34" charset="0"/>
          </a:endParaRPr>
        </a:p>
      </dgm:t>
    </dgm:pt>
    <dgm:pt modelId="{482048C4-F5B5-45E1-8FFD-C727421BD507}">
      <dgm:prSet custT="1"/>
      <dgm:spPr/>
      <dgm:t>
        <a:bodyPr/>
        <a:lstStyle/>
        <a:p>
          <a:r>
            <a:rPr lang="es-MX" sz="1800" b="0" i="0">
              <a:solidFill>
                <a:srgbClr val="002060"/>
              </a:solidFill>
              <a:latin typeface="Abadi" panose="020B0604020104020204" pitchFamily="34" charset="0"/>
            </a:rPr>
            <a:t> Accidentalidad</a:t>
          </a:r>
          <a:endParaRPr lang="es-CO" sz="1800" dirty="0">
            <a:solidFill>
              <a:srgbClr val="002060"/>
            </a:solidFill>
            <a:latin typeface="Abadi" panose="020B0604020104020204" pitchFamily="34" charset="0"/>
          </a:endParaRPr>
        </a:p>
      </dgm:t>
    </dgm:pt>
    <dgm:pt modelId="{347C7FE8-4B96-4500-B9F2-9DA1CC1A6B54}" type="parTrans" cxnId="{A32A6678-61F9-49FB-BD8B-E6C3F6D656F1}">
      <dgm:prSet/>
      <dgm:spPr/>
      <dgm:t>
        <a:bodyPr/>
        <a:lstStyle/>
        <a:p>
          <a:endParaRPr lang="es-CO" sz="1800" dirty="0">
            <a:solidFill>
              <a:srgbClr val="002060"/>
            </a:solidFill>
            <a:latin typeface="Abadi" panose="020B0604020104020204" pitchFamily="34" charset="0"/>
          </a:endParaRPr>
        </a:p>
      </dgm:t>
    </dgm:pt>
    <dgm:pt modelId="{7BE9F817-772F-4F27-81AE-08D67752E9AB}" type="sibTrans" cxnId="{A32A6678-61F9-49FB-BD8B-E6C3F6D656F1}">
      <dgm:prSet/>
      <dgm:spPr/>
      <dgm:t>
        <a:bodyPr/>
        <a:lstStyle/>
        <a:p>
          <a:endParaRPr lang="es-CO" sz="1800" dirty="0">
            <a:solidFill>
              <a:srgbClr val="002060"/>
            </a:solidFill>
            <a:latin typeface="Abadi" panose="020B0604020104020204" pitchFamily="34" charset="0"/>
          </a:endParaRPr>
        </a:p>
      </dgm:t>
    </dgm:pt>
    <dgm:pt modelId="{E66BDC97-87D7-40C9-AC42-BA0230755B93}">
      <dgm:prSet custT="1"/>
      <dgm:spPr/>
      <dgm:t>
        <a:bodyPr/>
        <a:lstStyle/>
        <a:p>
          <a:r>
            <a:rPr lang="es-MX" sz="1800" b="0" i="0">
              <a:solidFill>
                <a:srgbClr val="002060"/>
              </a:solidFill>
              <a:latin typeface="Abadi" panose="020B0604020104020204" pitchFamily="34" charset="0"/>
            </a:rPr>
            <a:t>Violencia (pautas de crianza, promoción de la sana convivencia)</a:t>
          </a:r>
          <a:endParaRPr lang="es-CO" sz="1800" dirty="0">
            <a:solidFill>
              <a:srgbClr val="002060"/>
            </a:solidFill>
            <a:latin typeface="Abadi" panose="020B0604020104020204" pitchFamily="34" charset="0"/>
          </a:endParaRPr>
        </a:p>
      </dgm:t>
    </dgm:pt>
    <dgm:pt modelId="{6656824A-65F6-48ED-8C28-9A3461C9E6D6}" type="parTrans" cxnId="{24ABD198-B35F-4B6F-9154-7AA3AC55C5BD}">
      <dgm:prSet/>
      <dgm:spPr/>
      <dgm:t>
        <a:bodyPr/>
        <a:lstStyle/>
        <a:p>
          <a:endParaRPr lang="es-CO" sz="1800" dirty="0">
            <a:solidFill>
              <a:srgbClr val="002060"/>
            </a:solidFill>
            <a:latin typeface="Abadi" panose="020B0604020104020204" pitchFamily="34" charset="0"/>
          </a:endParaRPr>
        </a:p>
      </dgm:t>
    </dgm:pt>
    <dgm:pt modelId="{0B99491A-BAFE-4857-BD89-420ECC645A80}" type="sibTrans" cxnId="{24ABD198-B35F-4B6F-9154-7AA3AC55C5BD}">
      <dgm:prSet/>
      <dgm:spPr/>
      <dgm:t>
        <a:bodyPr/>
        <a:lstStyle/>
        <a:p>
          <a:endParaRPr lang="es-CO" sz="1800" dirty="0">
            <a:solidFill>
              <a:srgbClr val="002060"/>
            </a:solidFill>
            <a:latin typeface="Abadi" panose="020B0604020104020204" pitchFamily="34" charset="0"/>
          </a:endParaRPr>
        </a:p>
      </dgm:t>
    </dgm:pt>
    <dgm:pt modelId="{33482985-530C-4174-8E6A-F4BBEBDB57CE}">
      <dgm:prSet custT="1"/>
      <dgm:spPr/>
      <dgm:t>
        <a:bodyPr/>
        <a:lstStyle/>
        <a:p>
          <a:r>
            <a:rPr lang="es-MX" sz="1800" b="0" i="0">
              <a:solidFill>
                <a:srgbClr val="002060"/>
              </a:solidFill>
              <a:latin typeface="Abadi" panose="020B0604020104020204" pitchFamily="34" charset="0"/>
            </a:rPr>
            <a:t> Enfermedades bucales</a:t>
          </a:r>
          <a:endParaRPr lang="es-CO" sz="1800" dirty="0">
            <a:solidFill>
              <a:srgbClr val="002060"/>
            </a:solidFill>
            <a:latin typeface="Abadi" panose="020B0604020104020204" pitchFamily="34" charset="0"/>
          </a:endParaRPr>
        </a:p>
      </dgm:t>
    </dgm:pt>
    <dgm:pt modelId="{31FCECDD-0854-422D-AE62-C1AE32DFD97C}" type="parTrans" cxnId="{A8EBEE25-5B1D-43D9-8D82-0322116433C4}">
      <dgm:prSet/>
      <dgm:spPr/>
      <dgm:t>
        <a:bodyPr/>
        <a:lstStyle/>
        <a:p>
          <a:endParaRPr lang="es-CO" sz="1800" dirty="0">
            <a:solidFill>
              <a:srgbClr val="002060"/>
            </a:solidFill>
            <a:latin typeface="Abadi" panose="020B0604020104020204" pitchFamily="34" charset="0"/>
          </a:endParaRPr>
        </a:p>
      </dgm:t>
    </dgm:pt>
    <dgm:pt modelId="{66DC6E61-3AA4-48B3-B0AF-407286C290AC}" type="sibTrans" cxnId="{A8EBEE25-5B1D-43D9-8D82-0322116433C4}">
      <dgm:prSet/>
      <dgm:spPr/>
      <dgm:t>
        <a:bodyPr/>
        <a:lstStyle/>
        <a:p>
          <a:endParaRPr lang="es-CO" sz="1800" dirty="0">
            <a:solidFill>
              <a:srgbClr val="002060"/>
            </a:solidFill>
            <a:latin typeface="Abadi" panose="020B0604020104020204" pitchFamily="34" charset="0"/>
          </a:endParaRPr>
        </a:p>
      </dgm:t>
    </dgm:pt>
    <dgm:pt modelId="{1725B51A-24DA-48E1-8E32-DDE812282FF4}">
      <dgm:prSet custT="1"/>
      <dgm:spPr/>
      <dgm:t>
        <a:bodyPr/>
        <a:lstStyle/>
        <a:p>
          <a:r>
            <a:rPr lang="es-MX" sz="1800" b="0" i="0">
              <a:solidFill>
                <a:srgbClr val="002060"/>
              </a:solidFill>
              <a:latin typeface="Abadi" panose="020B0604020104020204" pitchFamily="34" charset="0"/>
            </a:rPr>
            <a:t> Enfermedades visuales y auditivas</a:t>
          </a:r>
          <a:endParaRPr lang="es-CO" sz="1800" dirty="0">
            <a:solidFill>
              <a:srgbClr val="002060"/>
            </a:solidFill>
            <a:latin typeface="Abadi" panose="020B0604020104020204" pitchFamily="34" charset="0"/>
          </a:endParaRPr>
        </a:p>
      </dgm:t>
    </dgm:pt>
    <dgm:pt modelId="{BC7886ED-7DE1-450B-B20F-F87C37DBFA1C}" type="parTrans" cxnId="{0E4419F2-E282-4FC0-98E1-2D45B4BC1FE2}">
      <dgm:prSet/>
      <dgm:spPr/>
      <dgm:t>
        <a:bodyPr/>
        <a:lstStyle/>
        <a:p>
          <a:endParaRPr lang="es-CO" sz="1800" dirty="0">
            <a:solidFill>
              <a:srgbClr val="002060"/>
            </a:solidFill>
            <a:latin typeface="Abadi" panose="020B0604020104020204" pitchFamily="34" charset="0"/>
          </a:endParaRPr>
        </a:p>
      </dgm:t>
    </dgm:pt>
    <dgm:pt modelId="{439331D6-6251-432A-AE3F-4AB4830B26AD}" type="sibTrans" cxnId="{0E4419F2-E282-4FC0-98E1-2D45B4BC1FE2}">
      <dgm:prSet/>
      <dgm:spPr/>
      <dgm:t>
        <a:bodyPr/>
        <a:lstStyle/>
        <a:p>
          <a:endParaRPr lang="es-CO" sz="1800" dirty="0">
            <a:solidFill>
              <a:srgbClr val="002060"/>
            </a:solidFill>
            <a:latin typeface="Abadi" panose="020B0604020104020204" pitchFamily="34" charset="0"/>
          </a:endParaRPr>
        </a:p>
      </dgm:t>
    </dgm:pt>
    <dgm:pt modelId="{C3DD82D6-BB5E-4544-8D8E-2FD29A6BBED9}">
      <dgm:prSet custT="1"/>
      <dgm:spPr/>
      <dgm:t>
        <a:bodyPr/>
        <a:lstStyle/>
        <a:p>
          <a:r>
            <a:rPr lang="es-MX" sz="1800" b="0" i="0">
              <a:solidFill>
                <a:srgbClr val="002060"/>
              </a:solidFill>
              <a:latin typeface="Abadi" panose="020B0604020104020204" pitchFamily="34" charset="0"/>
            </a:rPr>
            <a:t>Infecciones (eda, ira, inmunoprevenibles -vph)</a:t>
          </a:r>
          <a:endParaRPr lang="es-CO" sz="1800" dirty="0">
            <a:solidFill>
              <a:srgbClr val="002060"/>
            </a:solidFill>
            <a:latin typeface="Abadi" panose="020B0604020104020204" pitchFamily="34" charset="0"/>
          </a:endParaRPr>
        </a:p>
      </dgm:t>
    </dgm:pt>
    <dgm:pt modelId="{74AA1A3B-8873-4902-A0AD-7BCBA8E8ACB7}" type="parTrans" cxnId="{22323B2E-FB1A-4BB3-BBC7-EA537557CA49}">
      <dgm:prSet/>
      <dgm:spPr/>
      <dgm:t>
        <a:bodyPr/>
        <a:lstStyle/>
        <a:p>
          <a:endParaRPr lang="es-CO" sz="1800" dirty="0">
            <a:solidFill>
              <a:srgbClr val="002060"/>
            </a:solidFill>
            <a:latin typeface="Abadi" panose="020B0604020104020204" pitchFamily="34" charset="0"/>
          </a:endParaRPr>
        </a:p>
      </dgm:t>
    </dgm:pt>
    <dgm:pt modelId="{06E0D102-E053-49A7-ABAD-6FA1E0B75810}" type="sibTrans" cxnId="{22323B2E-FB1A-4BB3-BBC7-EA537557CA49}">
      <dgm:prSet/>
      <dgm:spPr/>
      <dgm:t>
        <a:bodyPr/>
        <a:lstStyle/>
        <a:p>
          <a:endParaRPr lang="es-CO" sz="1800" dirty="0">
            <a:solidFill>
              <a:srgbClr val="002060"/>
            </a:solidFill>
            <a:latin typeface="Abadi" panose="020B0604020104020204" pitchFamily="34" charset="0"/>
          </a:endParaRPr>
        </a:p>
      </dgm:t>
    </dgm:pt>
    <dgm:pt modelId="{9E48EAE7-E70E-4AD2-93BA-6FE89B0011AE}">
      <dgm:prSet custT="1"/>
      <dgm:spPr/>
      <dgm:t>
        <a:bodyPr/>
        <a:lstStyle/>
        <a:p>
          <a:r>
            <a:rPr lang="es-MX" sz="1800" b="0" i="0">
              <a:solidFill>
                <a:srgbClr val="002060"/>
              </a:solidFill>
              <a:latin typeface="Abadi" panose="020B0604020104020204" pitchFamily="34" charset="0"/>
            </a:rPr>
            <a:t>Sedentarismo</a:t>
          </a:r>
          <a:endParaRPr lang="es-CO" sz="1800" dirty="0">
            <a:solidFill>
              <a:srgbClr val="002060"/>
            </a:solidFill>
            <a:latin typeface="Abadi" panose="020B0604020104020204" pitchFamily="34" charset="0"/>
          </a:endParaRPr>
        </a:p>
      </dgm:t>
    </dgm:pt>
    <dgm:pt modelId="{7280F6AF-2085-4E68-AFAD-C0A790C81491}" type="parTrans" cxnId="{2F5F27F9-B86B-4205-A586-D8BF6F79251F}">
      <dgm:prSet/>
      <dgm:spPr/>
      <dgm:t>
        <a:bodyPr/>
        <a:lstStyle/>
        <a:p>
          <a:endParaRPr lang="es-CO" sz="1800" dirty="0">
            <a:solidFill>
              <a:srgbClr val="002060"/>
            </a:solidFill>
            <a:latin typeface="Abadi" panose="020B0604020104020204" pitchFamily="34" charset="0"/>
          </a:endParaRPr>
        </a:p>
      </dgm:t>
    </dgm:pt>
    <dgm:pt modelId="{6232CD8A-A749-429B-9F44-6E7E3C865438}" type="sibTrans" cxnId="{2F5F27F9-B86B-4205-A586-D8BF6F79251F}">
      <dgm:prSet/>
      <dgm:spPr/>
      <dgm:t>
        <a:bodyPr/>
        <a:lstStyle/>
        <a:p>
          <a:endParaRPr lang="es-CO" sz="1800" dirty="0">
            <a:solidFill>
              <a:srgbClr val="002060"/>
            </a:solidFill>
            <a:latin typeface="Abadi" panose="020B0604020104020204" pitchFamily="34" charset="0"/>
          </a:endParaRPr>
        </a:p>
      </dgm:t>
    </dgm:pt>
    <dgm:pt modelId="{F96A406D-032A-4C26-8607-2B4C50532C89}">
      <dgm:prSet custT="1"/>
      <dgm:spPr/>
      <dgm:t>
        <a:bodyPr/>
        <a:lstStyle/>
        <a:p>
          <a:r>
            <a:rPr lang="es-MX" sz="1800" b="0" i="0">
              <a:solidFill>
                <a:srgbClr val="002060"/>
              </a:solidFill>
              <a:latin typeface="Abadi" panose="020B0604020104020204" pitchFamily="34" charset="0"/>
            </a:rPr>
            <a:t>Salud sexual:  (desarrollo psicosexual, conocimiento del ciclo menstrual y violencia sexual)</a:t>
          </a:r>
          <a:endParaRPr lang="es-CO" sz="1800" dirty="0">
            <a:solidFill>
              <a:srgbClr val="002060"/>
            </a:solidFill>
            <a:latin typeface="Abadi" panose="020B0604020104020204" pitchFamily="34" charset="0"/>
          </a:endParaRPr>
        </a:p>
      </dgm:t>
    </dgm:pt>
    <dgm:pt modelId="{E481CA51-E7DD-46C2-BE11-92823833C101}" type="parTrans" cxnId="{152AD5B2-4768-4390-AFBB-98EBCFE298EE}">
      <dgm:prSet/>
      <dgm:spPr/>
      <dgm:t>
        <a:bodyPr/>
        <a:lstStyle/>
        <a:p>
          <a:endParaRPr lang="es-CO" sz="1800" dirty="0">
            <a:solidFill>
              <a:srgbClr val="002060"/>
            </a:solidFill>
            <a:latin typeface="Abadi" panose="020B0604020104020204" pitchFamily="34" charset="0"/>
          </a:endParaRPr>
        </a:p>
      </dgm:t>
    </dgm:pt>
    <dgm:pt modelId="{7AF38268-FB7D-4C5B-BECB-70068E20BF9D}" type="sibTrans" cxnId="{152AD5B2-4768-4390-AFBB-98EBCFE298EE}">
      <dgm:prSet/>
      <dgm:spPr/>
      <dgm:t>
        <a:bodyPr/>
        <a:lstStyle/>
        <a:p>
          <a:endParaRPr lang="es-CO" sz="1800" dirty="0">
            <a:solidFill>
              <a:srgbClr val="002060"/>
            </a:solidFill>
            <a:latin typeface="Abadi" panose="020B0604020104020204" pitchFamily="34" charset="0"/>
          </a:endParaRPr>
        </a:p>
      </dgm:t>
    </dgm:pt>
    <dgm:pt modelId="{774DA66F-AD80-41E7-8A5F-21280872265F}" type="pres">
      <dgm:prSet presAssocID="{848B0EAA-1A8B-4D26-B296-3905AFCA67BD}" presName="vert0" presStyleCnt="0">
        <dgm:presLayoutVars>
          <dgm:dir/>
          <dgm:animOne val="branch"/>
          <dgm:animLvl val="lvl"/>
        </dgm:presLayoutVars>
      </dgm:prSet>
      <dgm:spPr/>
    </dgm:pt>
    <dgm:pt modelId="{2FC09CD3-4D7A-476D-A9D2-ED61387571C7}" type="pres">
      <dgm:prSet presAssocID="{4B31CA09-26AB-46FD-8E8B-C3994471CAFA}" presName="thickLine" presStyleLbl="alignNode1" presStyleIdx="0" presStyleCnt="8"/>
      <dgm:spPr/>
    </dgm:pt>
    <dgm:pt modelId="{B514DF58-9EA7-4C38-95E0-D7CC64006EC8}" type="pres">
      <dgm:prSet presAssocID="{4B31CA09-26AB-46FD-8E8B-C3994471CAFA}" presName="horz1" presStyleCnt="0"/>
      <dgm:spPr/>
    </dgm:pt>
    <dgm:pt modelId="{11490288-AEE3-4540-B6B0-628A0E93AE84}" type="pres">
      <dgm:prSet presAssocID="{4B31CA09-26AB-46FD-8E8B-C3994471CAFA}" presName="tx1" presStyleLbl="revTx" presStyleIdx="0" presStyleCnt="8"/>
      <dgm:spPr/>
    </dgm:pt>
    <dgm:pt modelId="{5DBBFDF3-06EC-41A0-BAA5-6F77C9AE040E}" type="pres">
      <dgm:prSet presAssocID="{4B31CA09-26AB-46FD-8E8B-C3994471CAFA}" presName="vert1" presStyleCnt="0"/>
      <dgm:spPr/>
    </dgm:pt>
    <dgm:pt modelId="{741356CD-BDF3-4133-9F62-D68EE1C8C042}" type="pres">
      <dgm:prSet presAssocID="{9E48EAE7-E70E-4AD2-93BA-6FE89B0011AE}" presName="thickLine" presStyleLbl="alignNode1" presStyleIdx="1" presStyleCnt="8"/>
      <dgm:spPr/>
    </dgm:pt>
    <dgm:pt modelId="{26CA7C1C-F129-4B81-AACD-18CECE9CC6B3}" type="pres">
      <dgm:prSet presAssocID="{9E48EAE7-E70E-4AD2-93BA-6FE89B0011AE}" presName="horz1" presStyleCnt="0"/>
      <dgm:spPr/>
    </dgm:pt>
    <dgm:pt modelId="{777DEFA1-B76C-4DA9-9F3F-4E277F4E9A33}" type="pres">
      <dgm:prSet presAssocID="{9E48EAE7-E70E-4AD2-93BA-6FE89B0011AE}" presName="tx1" presStyleLbl="revTx" presStyleIdx="1" presStyleCnt="8"/>
      <dgm:spPr/>
    </dgm:pt>
    <dgm:pt modelId="{326D10D6-9720-4372-B857-B08AE4E3BC6A}" type="pres">
      <dgm:prSet presAssocID="{9E48EAE7-E70E-4AD2-93BA-6FE89B0011AE}" presName="vert1" presStyleCnt="0"/>
      <dgm:spPr/>
    </dgm:pt>
    <dgm:pt modelId="{4210DBF6-8BFF-4B52-9355-AFE5452786DA}" type="pres">
      <dgm:prSet presAssocID="{482048C4-F5B5-45E1-8FFD-C727421BD507}" presName="thickLine" presStyleLbl="alignNode1" presStyleIdx="2" presStyleCnt="8"/>
      <dgm:spPr/>
    </dgm:pt>
    <dgm:pt modelId="{6B068362-42D5-4500-99CE-91B5F0E2E428}" type="pres">
      <dgm:prSet presAssocID="{482048C4-F5B5-45E1-8FFD-C727421BD507}" presName="horz1" presStyleCnt="0"/>
      <dgm:spPr/>
    </dgm:pt>
    <dgm:pt modelId="{E14A47A5-1E42-4709-8B87-70DA863334A2}" type="pres">
      <dgm:prSet presAssocID="{482048C4-F5B5-45E1-8FFD-C727421BD507}" presName="tx1" presStyleLbl="revTx" presStyleIdx="2" presStyleCnt="8"/>
      <dgm:spPr/>
    </dgm:pt>
    <dgm:pt modelId="{D571C910-46F8-4204-B61E-0661E914C61A}" type="pres">
      <dgm:prSet presAssocID="{482048C4-F5B5-45E1-8FFD-C727421BD507}" presName="vert1" presStyleCnt="0"/>
      <dgm:spPr/>
    </dgm:pt>
    <dgm:pt modelId="{A05440F7-536B-4528-9CD7-7B60593DEEE6}" type="pres">
      <dgm:prSet presAssocID="{E66BDC97-87D7-40C9-AC42-BA0230755B93}" presName="thickLine" presStyleLbl="alignNode1" presStyleIdx="3" presStyleCnt="8"/>
      <dgm:spPr/>
    </dgm:pt>
    <dgm:pt modelId="{3130B631-CDFB-4056-A0B9-2FABCF10EEB5}" type="pres">
      <dgm:prSet presAssocID="{E66BDC97-87D7-40C9-AC42-BA0230755B93}" presName="horz1" presStyleCnt="0"/>
      <dgm:spPr/>
    </dgm:pt>
    <dgm:pt modelId="{686A2E98-578A-4D74-AEC4-DA0E5F102A34}" type="pres">
      <dgm:prSet presAssocID="{E66BDC97-87D7-40C9-AC42-BA0230755B93}" presName="tx1" presStyleLbl="revTx" presStyleIdx="3" presStyleCnt="8"/>
      <dgm:spPr/>
    </dgm:pt>
    <dgm:pt modelId="{24AF3C9F-300C-4C4A-9A2E-20F2C1798445}" type="pres">
      <dgm:prSet presAssocID="{E66BDC97-87D7-40C9-AC42-BA0230755B93}" presName="vert1" presStyleCnt="0"/>
      <dgm:spPr/>
    </dgm:pt>
    <dgm:pt modelId="{1417EF11-2866-440E-B26C-2E1C21563F12}" type="pres">
      <dgm:prSet presAssocID="{33482985-530C-4174-8E6A-F4BBEBDB57CE}" presName="thickLine" presStyleLbl="alignNode1" presStyleIdx="4" presStyleCnt="8"/>
      <dgm:spPr/>
    </dgm:pt>
    <dgm:pt modelId="{7D9F4EA6-D9B6-4B7A-BE5F-1C278B802F4A}" type="pres">
      <dgm:prSet presAssocID="{33482985-530C-4174-8E6A-F4BBEBDB57CE}" presName="horz1" presStyleCnt="0"/>
      <dgm:spPr/>
    </dgm:pt>
    <dgm:pt modelId="{ED2109FB-5E76-4347-B532-1A051A0B51EC}" type="pres">
      <dgm:prSet presAssocID="{33482985-530C-4174-8E6A-F4BBEBDB57CE}" presName="tx1" presStyleLbl="revTx" presStyleIdx="4" presStyleCnt="8"/>
      <dgm:spPr/>
    </dgm:pt>
    <dgm:pt modelId="{7C1A4871-CE6F-4672-AB40-03ABF4E625E3}" type="pres">
      <dgm:prSet presAssocID="{33482985-530C-4174-8E6A-F4BBEBDB57CE}" presName="vert1" presStyleCnt="0"/>
      <dgm:spPr/>
    </dgm:pt>
    <dgm:pt modelId="{728FB47F-873A-4404-B4BA-EE6D44C3249A}" type="pres">
      <dgm:prSet presAssocID="{1725B51A-24DA-48E1-8E32-DDE812282FF4}" presName="thickLine" presStyleLbl="alignNode1" presStyleIdx="5" presStyleCnt="8"/>
      <dgm:spPr/>
    </dgm:pt>
    <dgm:pt modelId="{8869E444-E185-41DA-B8D6-573CE84B76B7}" type="pres">
      <dgm:prSet presAssocID="{1725B51A-24DA-48E1-8E32-DDE812282FF4}" presName="horz1" presStyleCnt="0"/>
      <dgm:spPr/>
    </dgm:pt>
    <dgm:pt modelId="{709FA0E9-93F1-41B9-BDAA-1682D1679EEA}" type="pres">
      <dgm:prSet presAssocID="{1725B51A-24DA-48E1-8E32-DDE812282FF4}" presName="tx1" presStyleLbl="revTx" presStyleIdx="5" presStyleCnt="8"/>
      <dgm:spPr/>
    </dgm:pt>
    <dgm:pt modelId="{719DAB2F-CB09-4AE4-8CE0-6F19E67B1942}" type="pres">
      <dgm:prSet presAssocID="{1725B51A-24DA-48E1-8E32-DDE812282FF4}" presName="vert1" presStyleCnt="0"/>
      <dgm:spPr/>
    </dgm:pt>
    <dgm:pt modelId="{4EC78D6A-6175-4195-BCF4-68D1E32A5C1A}" type="pres">
      <dgm:prSet presAssocID="{C3DD82D6-BB5E-4544-8D8E-2FD29A6BBED9}" presName="thickLine" presStyleLbl="alignNode1" presStyleIdx="6" presStyleCnt="8"/>
      <dgm:spPr/>
    </dgm:pt>
    <dgm:pt modelId="{D77FBEDE-9C40-45DE-8330-0C4D2BEF7740}" type="pres">
      <dgm:prSet presAssocID="{C3DD82D6-BB5E-4544-8D8E-2FD29A6BBED9}" presName="horz1" presStyleCnt="0"/>
      <dgm:spPr/>
    </dgm:pt>
    <dgm:pt modelId="{2E23F88A-86E4-4D0F-BDA9-8635DEFDB00C}" type="pres">
      <dgm:prSet presAssocID="{C3DD82D6-BB5E-4544-8D8E-2FD29A6BBED9}" presName="tx1" presStyleLbl="revTx" presStyleIdx="6" presStyleCnt="8"/>
      <dgm:spPr/>
    </dgm:pt>
    <dgm:pt modelId="{6967F62E-099A-477D-B83A-063F80BD2E9D}" type="pres">
      <dgm:prSet presAssocID="{C3DD82D6-BB5E-4544-8D8E-2FD29A6BBED9}" presName="vert1" presStyleCnt="0"/>
      <dgm:spPr/>
    </dgm:pt>
    <dgm:pt modelId="{04AA020B-E604-43CC-A397-D873BADE6A8D}" type="pres">
      <dgm:prSet presAssocID="{F96A406D-032A-4C26-8607-2B4C50532C89}" presName="thickLine" presStyleLbl="alignNode1" presStyleIdx="7" presStyleCnt="8"/>
      <dgm:spPr/>
    </dgm:pt>
    <dgm:pt modelId="{09D4E369-7325-4BEF-9907-604B0C73210E}" type="pres">
      <dgm:prSet presAssocID="{F96A406D-032A-4C26-8607-2B4C50532C89}" presName="horz1" presStyleCnt="0"/>
      <dgm:spPr/>
    </dgm:pt>
    <dgm:pt modelId="{3B333C0A-8AC5-49FC-9C9C-7128766554E4}" type="pres">
      <dgm:prSet presAssocID="{F96A406D-032A-4C26-8607-2B4C50532C89}" presName="tx1" presStyleLbl="revTx" presStyleIdx="7" presStyleCnt="8"/>
      <dgm:spPr/>
    </dgm:pt>
    <dgm:pt modelId="{0C657868-D7EF-4069-8073-C19615FD8A89}" type="pres">
      <dgm:prSet presAssocID="{F96A406D-032A-4C26-8607-2B4C50532C89}" presName="vert1" presStyleCnt="0"/>
      <dgm:spPr/>
    </dgm:pt>
  </dgm:ptLst>
  <dgm:cxnLst>
    <dgm:cxn modelId="{B500D310-144E-4D31-AA10-EF5E8BA8CC57}" type="presOf" srcId="{482048C4-F5B5-45E1-8FFD-C727421BD507}" destId="{E14A47A5-1E42-4709-8B87-70DA863334A2}" srcOrd="0" destOrd="0" presId="urn:microsoft.com/office/officeart/2008/layout/LinedList"/>
    <dgm:cxn modelId="{A8EBEE25-5B1D-43D9-8D82-0322116433C4}" srcId="{848B0EAA-1A8B-4D26-B296-3905AFCA67BD}" destId="{33482985-530C-4174-8E6A-F4BBEBDB57CE}" srcOrd="4" destOrd="0" parTransId="{31FCECDD-0854-422D-AE62-C1AE32DFD97C}" sibTransId="{66DC6E61-3AA4-48B3-B0AF-407286C290AC}"/>
    <dgm:cxn modelId="{19025B2A-A9C0-45D1-8557-B4FCF1A69EED}" type="presOf" srcId="{C3DD82D6-BB5E-4544-8D8E-2FD29A6BBED9}" destId="{2E23F88A-86E4-4D0F-BDA9-8635DEFDB00C}" srcOrd="0" destOrd="0" presId="urn:microsoft.com/office/officeart/2008/layout/LinedList"/>
    <dgm:cxn modelId="{22323B2E-FB1A-4BB3-BBC7-EA537557CA49}" srcId="{848B0EAA-1A8B-4D26-B296-3905AFCA67BD}" destId="{C3DD82D6-BB5E-4544-8D8E-2FD29A6BBED9}" srcOrd="6" destOrd="0" parTransId="{74AA1A3B-8873-4902-A0AD-7BCBA8E8ACB7}" sibTransId="{06E0D102-E053-49A7-ABAD-6FA1E0B75810}"/>
    <dgm:cxn modelId="{0417BA43-E547-4102-BFE0-5DEC871E288E}" type="presOf" srcId="{F96A406D-032A-4C26-8607-2B4C50532C89}" destId="{3B333C0A-8AC5-49FC-9C9C-7128766554E4}" srcOrd="0" destOrd="0" presId="urn:microsoft.com/office/officeart/2008/layout/LinedList"/>
    <dgm:cxn modelId="{55F6BD48-1E4D-45C9-8521-8ADDA2A54385}" type="presOf" srcId="{1725B51A-24DA-48E1-8E32-DDE812282FF4}" destId="{709FA0E9-93F1-41B9-BDAA-1682D1679EEA}" srcOrd="0" destOrd="0" presId="urn:microsoft.com/office/officeart/2008/layout/LinedList"/>
    <dgm:cxn modelId="{A32A6678-61F9-49FB-BD8B-E6C3F6D656F1}" srcId="{848B0EAA-1A8B-4D26-B296-3905AFCA67BD}" destId="{482048C4-F5B5-45E1-8FFD-C727421BD507}" srcOrd="2" destOrd="0" parTransId="{347C7FE8-4B96-4500-B9F2-9DA1CC1A6B54}" sibTransId="{7BE9F817-772F-4F27-81AE-08D67752E9AB}"/>
    <dgm:cxn modelId="{CA76B659-A341-4456-B8BA-B8E696FBB9D8}" type="presOf" srcId="{9E48EAE7-E70E-4AD2-93BA-6FE89B0011AE}" destId="{777DEFA1-B76C-4DA9-9F3F-4E277F4E9A33}" srcOrd="0" destOrd="0" presId="urn:microsoft.com/office/officeart/2008/layout/LinedList"/>
    <dgm:cxn modelId="{78AF7F81-0EF4-4ED0-8478-664C020EAB56}" type="presOf" srcId="{E66BDC97-87D7-40C9-AC42-BA0230755B93}" destId="{686A2E98-578A-4D74-AEC4-DA0E5F102A34}" srcOrd="0" destOrd="0" presId="urn:microsoft.com/office/officeart/2008/layout/LinedList"/>
    <dgm:cxn modelId="{24ABD198-B35F-4B6F-9154-7AA3AC55C5BD}" srcId="{848B0EAA-1A8B-4D26-B296-3905AFCA67BD}" destId="{E66BDC97-87D7-40C9-AC42-BA0230755B93}" srcOrd="3" destOrd="0" parTransId="{6656824A-65F6-48ED-8C28-9A3461C9E6D6}" sibTransId="{0B99491A-BAFE-4857-BD89-420ECC645A80}"/>
    <dgm:cxn modelId="{152AD5B2-4768-4390-AFBB-98EBCFE298EE}" srcId="{848B0EAA-1A8B-4D26-B296-3905AFCA67BD}" destId="{F96A406D-032A-4C26-8607-2B4C50532C89}" srcOrd="7" destOrd="0" parTransId="{E481CA51-E7DD-46C2-BE11-92823833C101}" sibTransId="{7AF38268-FB7D-4C5B-BECB-70068E20BF9D}"/>
    <dgm:cxn modelId="{96A082C0-D681-43CD-85F7-311EE23FD2EA}" type="presOf" srcId="{33482985-530C-4174-8E6A-F4BBEBDB57CE}" destId="{ED2109FB-5E76-4347-B532-1A051A0B51EC}" srcOrd="0" destOrd="0" presId="urn:microsoft.com/office/officeart/2008/layout/LinedList"/>
    <dgm:cxn modelId="{216CABD0-1750-4BC8-BDC9-3F29BE7D5D98}" type="presOf" srcId="{848B0EAA-1A8B-4D26-B296-3905AFCA67BD}" destId="{774DA66F-AD80-41E7-8A5F-21280872265F}" srcOrd="0" destOrd="0" presId="urn:microsoft.com/office/officeart/2008/layout/LinedList"/>
    <dgm:cxn modelId="{DC800CDA-5E25-47AF-90A2-DE47E9CC29BB}" type="presOf" srcId="{4B31CA09-26AB-46FD-8E8B-C3994471CAFA}" destId="{11490288-AEE3-4540-B6B0-628A0E93AE84}" srcOrd="0" destOrd="0" presId="urn:microsoft.com/office/officeart/2008/layout/LinedList"/>
    <dgm:cxn modelId="{3724DCDC-D2FE-41CB-B147-32245E92B25E}" srcId="{848B0EAA-1A8B-4D26-B296-3905AFCA67BD}" destId="{4B31CA09-26AB-46FD-8E8B-C3994471CAFA}" srcOrd="0" destOrd="0" parTransId="{969D33A5-5B3D-4988-9ABB-63BA6778F937}" sibTransId="{A180FADC-14F7-4D50-998C-A90B2199CC8B}"/>
    <dgm:cxn modelId="{0E4419F2-E282-4FC0-98E1-2D45B4BC1FE2}" srcId="{848B0EAA-1A8B-4D26-B296-3905AFCA67BD}" destId="{1725B51A-24DA-48E1-8E32-DDE812282FF4}" srcOrd="5" destOrd="0" parTransId="{BC7886ED-7DE1-450B-B20F-F87C37DBFA1C}" sibTransId="{439331D6-6251-432A-AE3F-4AB4830B26AD}"/>
    <dgm:cxn modelId="{2F5F27F9-B86B-4205-A586-D8BF6F79251F}" srcId="{848B0EAA-1A8B-4D26-B296-3905AFCA67BD}" destId="{9E48EAE7-E70E-4AD2-93BA-6FE89B0011AE}" srcOrd="1" destOrd="0" parTransId="{7280F6AF-2085-4E68-AFAD-C0A790C81491}" sibTransId="{6232CD8A-A749-429B-9F44-6E7E3C865438}"/>
    <dgm:cxn modelId="{13287815-6EB4-46AE-9E27-3ED38908E9BA}" type="presParOf" srcId="{774DA66F-AD80-41E7-8A5F-21280872265F}" destId="{2FC09CD3-4D7A-476D-A9D2-ED61387571C7}" srcOrd="0" destOrd="0" presId="urn:microsoft.com/office/officeart/2008/layout/LinedList"/>
    <dgm:cxn modelId="{ACEF1B89-93E2-419A-9EF3-A678467662B5}" type="presParOf" srcId="{774DA66F-AD80-41E7-8A5F-21280872265F}" destId="{B514DF58-9EA7-4C38-95E0-D7CC64006EC8}" srcOrd="1" destOrd="0" presId="urn:microsoft.com/office/officeart/2008/layout/LinedList"/>
    <dgm:cxn modelId="{63A85E63-D0BE-49A3-8424-C078B9F15ECA}" type="presParOf" srcId="{B514DF58-9EA7-4C38-95E0-D7CC64006EC8}" destId="{11490288-AEE3-4540-B6B0-628A0E93AE84}" srcOrd="0" destOrd="0" presId="urn:microsoft.com/office/officeart/2008/layout/LinedList"/>
    <dgm:cxn modelId="{D78CB4F9-457A-4050-B234-F010A18811AF}" type="presParOf" srcId="{B514DF58-9EA7-4C38-95E0-D7CC64006EC8}" destId="{5DBBFDF3-06EC-41A0-BAA5-6F77C9AE040E}" srcOrd="1" destOrd="0" presId="urn:microsoft.com/office/officeart/2008/layout/LinedList"/>
    <dgm:cxn modelId="{0A869D1C-81F1-417C-8C87-2C4D596D8F36}" type="presParOf" srcId="{774DA66F-AD80-41E7-8A5F-21280872265F}" destId="{741356CD-BDF3-4133-9F62-D68EE1C8C042}" srcOrd="2" destOrd="0" presId="urn:microsoft.com/office/officeart/2008/layout/LinedList"/>
    <dgm:cxn modelId="{13AB370F-F57D-4F79-86E0-99F75C82AF39}" type="presParOf" srcId="{774DA66F-AD80-41E7-8A5F-21280872265F}" destId="{26CA7C1C-F129-4B81-AACD-18CECE9CC6B3}" srcOrd="3" destOrd="0" presId="urn:microsoft.com/office/officeart/2008/layout/LinedList"/>
    <dgm:cxn modelId="{BB30D669-6208-4658-996C-A4B55DECF666}" type="presParOf" srcId="{26CA7C1C-F129-4B81-AACD-18CECE9CC6B3}" destId="{777DEFA1-B76C-4DA9-9F3F-4E277F4E9A33}" srcOrd="0" destOrd="0" presId="urn:microsoft.com/office/officeart/2008/layout/LinedList"/>
    <dgm:cxn modelId="{8FC92477-E76B-49F1-8F7C-ADC46B1F7757}" type="presParOf" srcId="{26CA7C1C-F129-4B81-AACD-18CECE9CC6B3}" destId="{326D10D6-9720-4372-B857-B08AE4E3BC6A}" srcOrd="1" destOrd="0" presId="urn:microsoft.com/office/officeart/2008/layout/LinedList"/>
    <dgm:cxn modelId="{72E5DF8E-288E-4FB8-AC6E-DE88D7C476D7}" type="presParOf" srcId="{774DA66F-AD80-41E7-8A5F-21280872265F}" destId="{4210DBF6-8BFF-4B52-9355-AFE5452786DA}" srcOrd="4" destOrd="0" presId="urn:microsoft.com/office/officeart/2008/layout/LinedList"/>
    <dgm:cxn modelId="{8E384341-DDAE-49F5-8234-6BC04259BE5C}" type="presParOf" srcId="{774DA66F-AD80-41E7-8A5F-21280872265F}" destId="{6B068362-42D5-4500-99CE-91B5F0E2E428}" srcOrd="5" destOrd="0" presId="urn:microsoft.com/office/officeart/2008/layout/LinedList"/>
    <dgm:cxn modelId="{61E92C2D-24FF-40A2-8007-B0B85F2FFBDB}" type="presParOf" srcId="{6B068362-42D5-4500-99CE-91B5F0E2E428}" destId="{E14A47A5-1E42-4709-8B87-70DA863334A2}" srcOrd="0" destOrd="0" presId="urn:microsoft.com/office/officeart/2008/layout/LinedList"/>
    <dgm:cxn modelId="{1AC2E69D-21B6-4356-908D-7CB8CA1899CA}" type="presParOf" srcId="{6B068362-42D5-4500-99CE-91B5F0E2E428}" destId="{D571C910-46F8-4204-B61E-0661E914C61A}" srcOrd="1" destOrd="0" presId="urn:microsoft.com/office/officeart/2008/layout/LinedList"/>
    <dgm:cxn modelId="{D55E8238-BA5D-4B15-A0B9-98DD3B17272F}" type="presParOf" srcId="{774DA66F-AD80-41E7-8A5F-21280872265F}" destId="{A05440F7-536B-4528-9CD7-7B60593DEEE6}" srcOrd="6" destOrd="0" presId="urn:microsoft.com/office/officeart/2008/layout/LinedList"/>
    <dgm:cxn modelId="{EE5CCF80-3425-4886-9C91-EB7265B225C5}" type="presParOf" srcId="{774DA66F-AD80-41E7-8A5F-21280872265F}" destId="{3130B631-CDFB-4056-A0B9-2FABCF10EEB5}" srcOrd="7" destOrd="0" presId="urn:microsoft.com/office/officeart/2008/layout/LinedList"/>
    <dgm:cxn modelId="{844DC6A3-A31C-4429-9AAC-A554BDE26843}" type="presParOf" srcId="{3130B631-CDFB-4056-A0B9-2FABCF10EEB5}" destId="{686A2E98-578A-4D74-AEC4-DA0E5F102A34}" srcOrd="0" destOrd="0" presId="urn:microsoft.com/office/officeart/2008/layout/LinedList"/>
    <dgm:cxn modelId="{66ED217A-DA30-402F-A0BC-FD1113C7B1C7}" type="presParOf" srcId="{3130B631-CDFB-4056-A0B9-2FABCF10EEB5}" destId="{24AF3C9F-300C-4C4A-9A2E-20F2C1798445}" srcOrd="1" destOrd="0" presId="urn:microsoft.com/office/officeart/2008/layout/LinedList"/>
    <dgm:cxn modelId="{207C2E8D-7EC6-467C-B608-71790F390511}" type="presParOf" srcId="{774DA66F-AD80-41E7-8A5F-21280872265F}" destId="{1417EF11-2866-440E-B26C-2E1C21563F12}" srcOrd="8" destOrd="0" presId="urn:microsoft.com/office/officeart/2008/layout/LinedList"/>
    <dgm:cxn modelId="{626AE6CF-85FE-4D27-A40A-5F090A1F79EC}" type="presParOf" srcId="{774DA66F-AD80-41E7-8A5F-21280872265F}" destId="{7D9F4EA6-D9B6-4B7A-BE5F-1C278B802F4A}" srcOrd="9" destOrd="0" presId="urn:microsoft.com/office/officeart/2008/layout/LinedList"/>
    <dgm:cxn modelId="{4C29AE8B-A01D-44A0-850A-025F970DBA11}" type="presParOf" srcId="{7D9F4EA6-D9B6-4B7A-BE5F-1C278B802F4A}" destId="{ED2109FB-5E76-4347-B532-1A051A0B51EC}" srcOrd="0" destOrd="0" presId="urn:microsoft.com/office/officeart/2008/layout/LinedList"/>
    <dgm:cxn modelId="{C8F11788-1DA2-48B9-A968-A428FA58F85C}" type="presParOf" srcId="{7D9F4EA6-D9B6-4B7A-BE5F-1C278B802F4A}" destId="{7C1A4871-CE6F-4672-AB40-03ABF4E625E3}" srcOrd="1" destOrd="0" presId="urn:microsoft.com/office/officeart/2008/layout/LinedList"/>
    <dgm:cxn modelId="{C368246C-2A69-4E15-935E-0EE9210E4611}" type="presParOf" srcId="{774DA66F-AD80-41E7-8A5F-21280872265F}" destId="{728FB47F-873A-4404-B4BA-EE6D44C3249A}" srcOrd="10" destOrd="0" presId="urn:microsoft.com/office/officeart/2008/layout/LinedList"/>
    <dgm:cxn modelId="{C58DAEC0-A996-4A45-B0C3-2D2ED45ECFCE}" type="presParOf" srcId="{774DA66F-AD80-41E7-8A5F-21280872265F}" destId="{8869E444-E185-41DA-B8D6-573CE84B76B7}" srcOrd="11" destOrd="0" presId="urn:microsoft.com/office/officeart/2008/layout/LinedList"/>
    <dgm:cxn modelId="{1AF705CD-0B1A-4B56-8A5F-6ED2D4E4F757}" type="presParOf" srcId="{8869E444-E185-41DA-B8D6-573CE84B76B7}" destId="{709FA0E9-93F1-41B9-BDAA-1682D1679EEA}" srcOrd="0" destOrd="0" presId="urn:microsoft.com/office/officeart/2008/layout/LinedList"/>
    <dgm:cxn modelId="{16F6001B-D899-4AA5-B814-511A88D42437}" type="presParOf" srcId="{8869E444-E185-41DA-B8D6-573CE84B76B7}" destId="{719DAB2F-CB09-4AE4-8CE0-6F19E67B1942}" srcOrd="1" destOrd="0" presId="urn:microsoft.com/office/officeart/2008/layout/LinedList"/>
    <dgm:cxn modelId="{771D0A10-9081-46BD-879C-47B45377BF84}" type="presParOf" srcId="{774DA66F-AD80-41E7-8A5F-21280872265F}" destId="{4EC78D6A-6175-4195-BCF4-68D1E32A5C1A}" srcOrd="12" destOrd="0" presId="urn:microsoft.com/office/officeart/2008/layout/LinedList"/>
    <dgm:cxn modelId="{A03B41A6-24EE-4FD0-A58B-B50D476A412A}" type="presParOf" srcId="{774DA66F-AD80-41E7-8A5F-21280872265F}" destId="{D77FBEDE-9C40-45DE-8330-0C4D2BEF7740}" srcOrd="13" destOrd="0" presId="urn:microsoft.com/office/officeart/2008/layout/LinedList"/>
    <dgm:cxn modelId="{400812D7-B92F-47E3-B90A-5A7142C1682F}" type="presParOf" srcId="{D77FBEDE-9C40-45DE-8330-0C4D2BEF7740}" destId="{2E23F88A-86E4-4D0F-BDA9-8635DEFDB00C}" srcOrd="0" destOrd="0" presId="urn:microsoft.com/office/officeart/2008/layout/LinedList"/>
    <dgm:cxn modelId="{0B3FEADA-47EB-49D8-A925-6AE4DA1319C1}" type="presParOf" srcId="{D77FBEDE-9C40-45DE-8330-0C4D2BEF7740}" destId="{6967F62E-099A-477D-B83A-063F80BD2E9D}" srcOrd="1" destOrd="0" presId="urn:microsoft.com/office/officeart/2008/layout/LinedList"/>
    <dgm:cxn modelId="{C99BDCB5-C772-420E-9E10-52434A85300B}" type="presParOf" srcId="{774DA66F-AD80-41E7-8A5F-21280872265F}" destId="{04AA020B-E604-43CC-A397-D873BADE6A8D}" srcOrd="14" destOrd="0" presId="urn:microsoft.com/office/officeart/2008/layout/LinedList"/>
    <dgm:cxn modelId="{570F7EC5-0442-497F-B090-21C3F06C5EBF}" type="presParOf" srcId="{774DA66F-AD80-41E7-8A5F-21280872265F}" destId="{09D4E369-7325-4BEF-9907-604B0C73210E}" srcOrd="15" destOrd="0" presId="urn:microsoft.com/office/officeart/2008/layout/LinedList"/>
    <dgm:cxn modelId="{AA26257E-D14D-48C4-9F00-9BA53E37D061}" type="presParOf" srcId="{09D4E369-7325-4BEF-9907-604B0C73210E}" destId="{3B333C0A-8AC5-49FC-9C9C-7128766554E4}" srcOrd="0" destOrd="0" presId="urn:microsoft.com/office/officeart/2008/layout/LinedList"/>
    <dgm:cxn modelId="{51DDE855-CBA9-41EC-A752-0ACFF7B0479E}" type="presParOf" srcId="{09D4E369-7325-4BEF-9907-604B0C73210E}" destId="{0C657868-D7EF-4069-8073-C19615FD8A89}"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23212CD7-46BD-4C5A-9B0F-66F0E202380F}" type="doc">
      <dgm:prSet loTypeId="urn:microsoft.com/office/officeart/2008/layout/LinedList" loCatId="list" qsTypeId="urn:microsoft.com/office/officeart/2005/8/quickstyle/simple2" qsCatId="simple" csTypeId="urn:microsoft.com/office/officeart/2005/8/colors/colorful5" csCatId="colorful" phldr="1"/>
      <dgm:spPr/>
      <dgm:t>
        <a:bodyPr/>
        <a:lstStyle/>
        <a:p>
          <a:endParaRPr lang="es-CO"/>
        </a:p>
      </dgm:t>
    </dgm:pt>
    <dgm:pt modelId="{9D13706D-1EA9-4ED9-83C0-975B87BFC748}">
      <dgm:prSet custT="1"/>
      <dgm:spPr/>
      <dgm:t>
        <a:bodyPr/>
        <a:lstStyle/>
        <a:p>
          <a:r>
            <a:rPr lang="es-MX" sz="1800" b="0" i="0" dirty="0">
              <a:solidFill>
                <a:schemeClr val="bg1"/>
              </a:solidFill>
              <a:latin typeface="Abadi" panose="020B0604020104020204" pitchFamily="34" charset="0"/>
            </a:rPr>
            <a:t>Adaptación a cambios psicosociales y físicos</a:t>
          </a:r>
          <a:endParaRPr lang="es-CO" sz="1800" dirty="0">
            <a:solidFill>
              <a:schemeClr val="bg1"/>
            </a:solidFill>
            <a:latin typeface="Abadi" panose="020B0604020104020204" pitchFamily="34" charset="0"/>
          </a:endParaRPr>
        </a:p>
      </dgm:t>
    </dgm:pt>
    <dgm:pt modelId="{E0FC995C-01D4-4B7D-B347-9A0EE83A1A5A}" type="parTrans" cxnId="{F24CB921-23E4-4698-9768-B83CE7076BBF}">
      <dgm:prSet/>
      <dgm:spPr/>
      <dgm:t>
        <a:bodyPr/>
        <a:lstStyle/>
        <a:p>
          <a:endParaRPr lang="es-CO" sz="1800" dirty="0">
            <a:solidFill>
              <a:schemeClr val="bg1"/>
            </a:solidFill>
            <a:latin typeface="Abadi" panose="020B0604020104020204" pitchFamily="34" charset="0"/>
          </a:endParaRPr>
        </a:p>
      </dgm:t>
    </dgm:pt>
    <dgm:pt modelId="{BCBA17A3-CB01-4EAF-8A54-F3A3C93BBC6B}" type="sibTrans" cxnId="{F24CB921-23E4-4698-9768-B83CE7076BBF}">
      <dgm:prSet/>
      <dgm:spPr/>
      <dgm:t>
        <a:bodyPr/>
        <a:lstStyle/>
        <a:p>
          <a:endParaRPr lang="es-CO" sz="1800">
            <a:solidFill>
              <a:schemeClr val="bg1"/>
            </a:solidFill>
            <a:latin typeface="Abadi" panose="020B0604020104020204" pitchFamily="34" charset="0"/>
          </a:endParaRPr>
        </a:p>
      </dgm:t>
    </dgm:pt>
    <dgm:pt modelId="{48C87AAC-1667-46FB-8082-79E2E7B4F03E}">
      <dgm:prSet custT="1"/>
      <dgm:spPr/>
      <dgm:t>
        <a:bodyPr/>
        <a:lstStyle/>
        <a:p>
          <a:r>
            <a:rPr lang="es-MX" sz="1800" b="0" i="0">
              <a:solidFill>
                <a:schemeClr val="bg1"/>
              </a:solidFill>
              <a:latin typeface="Abadi" panose="020B0604020104020204" pitchFamily="34" charset="0"/>
            </a:rPr>
            <a:t> Violencia escolar</a:t>
          </a:r>
          <a:endParaRPr lang="es-CO" sz="1800">
            <a:solidFill>
              <a:schemeClr val="bg1"/>
            </a:solidFill>
            <a:latin typeface="Abadi" panose="020B0604020104020204" pitchFamily="34" charset="0"/>
          </a:endParaRPr>
        </a:p>
      </dgm:t>
    </dgm:pt>
    <dgm:pt modelId="{82BCD5CC-BA3E-4616-A3F2-08AD72E4494F}" type="parTrans" cxnId="{4D04DCED-79A2-4083-8621-FBD343EFCAD4}">
      <dgm:prSet/>
      <dgm:spPr/>
      <dgm:t>
        <a:bodyPr/>
        <a:lstStyle/>
        <a:p>
          <a:endParaRPr lang="es-CO" sz="1800" dirty="0">
            <a:solidFill>
              <a:schemeClr val="bg1"/>
            </a:solidFill>
            <a:latin typeface="Abadi" panose="020B0604020104020204" pitchFamily="34" charset="0"/>
          </a:endParaRPr>
        </a:p>
      </dgm:t>
    </dgm:pt>
    <dgm:pt modelId="{0D538BA0-14B9-4C64-B83F-BABFB4AF77FB}" type="sibTrans" cxnId="{4D04DCED-79A2-4083-8621-FBD343EFCAD4}">
      <dgm:prSet/>
      <dgm:spPr/>
      <dgm:t>
        <a:bodyPr/>
        <a:lstStyle/>
        <a:p>
          <a:endParaRPr lang="es-CO" sz="1800">
            <a:solidFill>
              <a:schemeClr val="bg1"/>
            </a:solidFill>
            <a:latin typeface="Abadi" panose="020B0604020104020204" pitchFamily="34" charset="0"/>
          </a:endParaRPr>
        </a:p>
      </dgm:t>
    </dgm:pt>
    <dgm:pt modelId="{AE45BF1B-DEFD-4FD0-931B-EFB6F7134646}">
      <dgm:prSet custT="1"/>
      <dgm:spPr/>
      <dgm:t>
        <a:bodyPr/>
        <a:lstStyle/>
        <a:p>
          <a:r>
            <a:rPr lang="es-MX" sz="1800" b="0" i="0">
              <a:solidFill>
                <a:schemeClr val="bg1"/>
              </a:solidFill>
              <a:latin typeface="Abadi" panose="020B0604020104020204" pitchFamily="34" charset="0"/>
            </a:rPr>
            <a:t> Suicidio</a:t>
          </a:r>
          <a:endParaRPr lang="es-CO" sz="1800">
            <a:solidFill>
              <a:schemeClr val="bg1"/>
            </a:solidFill>
            <a:latin typeface="Abadi" panose="020B0604020104020204" pitchFamily="34" charset="0"/>
          </a:endParaRPr>
        </a:p>
      </dgm:t>
    </dgm:pt>
    <dgm:pt modelId="{0D614FEB-29DA-4F82-9F57-9C85CC3C9406}" type="parTrans" cxnId="{7E321636-9E10-413E-B62C-00D2BDDC882C}">
      <dgm:prSet/>
      <dgm:spPr/>
      <dgm:t>
        <a:bodyPr/>
        <a:lstStyle/>
        <a:p>
          <a:endParaRPr lang="es-CO" sz="1800" dirty="0">
            <a:solidFill>
              <a:schemeClr val="bg1"/>
            </a:solidFill>
            <a:latin typeface="Abadi" panose="020B0604020104020204" pitchFamily="34" charset="0"/>
          </a:endParaRPr>
        </a:p>
      </dgm:t>
    </dgm:pt>
    <dgm:pt modelId="{62CF7062-FCC3-4F77-BBA9-068EB218B13C}" type="sibTrans" cxnId="{7E321636-9E10-413E-B62C-00D2BDDC882C}">
      <dgm:prSet/>
      <dgm:spPr/>
      <dgm:t>
        <a:bodyPr/>
        <a:lstStyle/>
        <a:p>
          <a:endParaRPr lang="es-CO" sz="1800">
            <a:solidFill>
              <a:schemeClr val="bg1"/>
            </a:solidFill>
            <a:latin typeface="Abadi" panose="020B0604020104020204" pitchFamily="34" charset="0"/>
          </a:endParaRPr>
        </a:p>
      </dgm:t>
    </dgm:pt>
    <dgm:pt modelId="{6068C8D0-9515-43AC-AF3D-C201E6ACE27E}">
      <dgm:prSet custT="1"/>
      <dgm:spPr/>
      <dgm:t>
        <a:bodyPr/>
        <a:lstStyle/>
        <a:p>
          <a:r>
            <a:rPr lang="es-MX" sz="1600" b="0" i="0" dirty="0">
              <a:solidFill>
                <a:schemeClr val="bg1"/>
              </a:solidFill>
              <a:latin typeface="Abadi" panose="020B0604020104020204" pitchFamily="34" charset="0"/>
            </a:rPr>
            <a:t>Salud sexual (desarrollo psicosexual, ITS, VPH, conocimiento del ciclo menstrual, violencia sexual y género, embarazo)</a:t>
          </a:r>
          <a:endParaRPr lang="es-CO" sz="1600" dirty="0">
            <a:solidFill>
              <a:schemeClr val="bg1"/>
            </a:solidFill>
            <a:latin typeface="Abadi" panose="020B0604020104020204" pitchFamily="34" charset="0"/>
          </a:endParaRPr>
        </a:p>
      </dgm:t>
    </dgm:pt>
    <dgm:pt modelId="{9AF92D53-82AC-46B3-BC2C-DF2277BBF367}" type="parTrans" cxnId="{8A795482-5D9A-4EA6-9C4B-7C960749C5C1}">
      <dgm:prSet/>
      <dgm:spPr/>
      <dgm:t>
        <a:bodyPr/>
        <a:lstStyle/>
        <a:p>
          <a:endParaRPr lang="es-CO" sz="1800" dirty="0">
            <a:solidFill>
              <a:schemeClr val="bg1"/>
            </a:solidFill>
            <a:latin typeface="Abadi" panose="020B0604020104020204" pitchFamily="34" charset="0"/>
          </a:endParaRPr>
        </a:p>
      </dgm:t>
    </dgm:pt>
    <dgm:pt modelId="{5D3C115D-B078-4E8A-A5F7-78BE418997CD}" type="sibTrans" cxnId="{8A795482-5D9A-4EA6-9C4B-7C960749C5C1}">
      <dgm:prSet/>
      <dgm:spPr/>
      <dgm:t>
        <a:bodyPr/>
        <a:lstStyle/>
        <a:p>
          <a:endParaRPr lang="es-CO" sz="1800">
            <a:solidFill>
              <a:schemeClr val="bg1"/>
            </a:solidFill>
            <a:latin typeface="Abadi" panose="020B0604020104020204" pitchFamily="34" charset="0"/>
          </a:endParaRPr>
        </a:p>
      </dgm:t>
    </dgm:pt>
    <dgm:pt modelId="{73848A11-D3D4-4BD6-8B93-4F2A95D28C88}">
      <dgm:prSet custT="1"/>
      <dgm:spPr/>
      <dgm:t>
        <a:bodyPr/>
        <a:lstStyle/>
        <a:p>
          <a:r>
            <a:rPr lang="es-MX" sz="1800" b="0" i="0" dirty="0">
              <a:solidFill>
                <a:schemeClr val="bg1"/>
              </a:solidFill>
              <a:latin typeface="Abadi" panose="020B0604020104020204" pitchFamily="34" charset="0"/>
            </a:rPr>
            <a:t>Consumo y exposición de sustancias psicoactivas</a:t>
          </a:r>
          <a:endParaRPr lang="es-CO" sz="1800" dirty="0">
            <a:solidFill>
              <a:schemeClr val="bg1"/>
            </a:solidFill>
            <a:latin typeface="Abadi" panose="020B0604020104020204" pitchFamily="34" charset="0"/>
          </a:endParaRPr>
        </a:p>
      </dgm:t>
    </dgm:pt>
    <dgm:pt modelId="{B6D5EDE6-9345-430D-81EA-9657BFA59119}" type="parTrans" cxnId="{3376D1CC-3C2E-4B2C-AA08-DF853AAD09E3}">
      <dgm:prSet/>
      <dgm:spPr/>
      <dgm:t>
        <a:bodyPr/>
        <a:lstStyle/>
        <a:p>
          <a:endParaRPr lang="es-CO" sz="1800" dirty="0">
            <a:solidFill>
              <a:schemeClr val="bg1"/>
            </a:solidFill>
            <a:latin typeface="Abadi" panose="020B0604020104020204" pitchFamily="34" charset="0"/>
          </a:endParaRPr>
        </a:p>
      </dgm:t>
    </dgm:pt>
    <dgm:pt modelId="{F19306D8-959E-45BE-B7FA-39C83A4D57FA}" type="sibTrans" cxnId="{3376D1CC-3C2E-4B2C-AA08-DF853AAD09E3}">
      <dgm:prSet/>
      <dgm:spPr/>
      <dgm:t>
        <a:bodyPr/>
        <a:lstStyle/>
        <a:p>
          <a:endParaRPr lang="es-CO" sz="1800">
            <a:solidFill>
              <a:schemeClr val="bg1"/>
            </a:solidFill>
            <a:latin typeface="Abadi" panose="020B0604020104020204" pitchFamily="34" charset="0"/>
          </a:endParaRPr>
        </a:p>
      </dgm:t>
    </dgm:pt>
    <dgm:pt modelId="{BE13255E-F8FF-499B-8A4B-B220BDA99E7C}">
      <dgm:prSet custT="1"/>
      <dgm:spPr/>
      <dgm:t>
        <a:bodyPr/>
        <a:lstStyle/>
        <a:p>
          <a:r>
            <a:rPr lang="es-MX" sz="1800" b="0" i="0">
              <a:solidFill>
                <a:schemeClr val="bg1"/>
              </a:solidFill>
              <a:latin typeface="Abadi" panose="020B0604020104020204" pitchFamily="34" charset="0"/>
            </a:rPr>
            <a:t> Dificultades en las relaciones</a:t>
          </a:r>
          <a:endParaRPr lang="es-CO" sz="1800">
            <a:solidFill>
              <a:schemeClr val="bg1"/>
            </a:solidFill>
            <a:latin typeface="Abadi" panose="020B0604020104020204" pitchFamily="34" charset="0"/>
          </a:endParaRPr>
        </a:p>
      </dgm:t>
    </dgm:pt>
    <dgm:pt modelId="{F21D7EC4-6AE6-445E-A64E-0A140074D0B3}" type="parTrans" cxnId="{DF243A75-C552-492A-8F3E-91FCBBAC4FE5}">
      <dgm:prSet/>
      <dgm:spPr/>
      <dgm:t>
        <a:bodyPr/>
        <a:lstStyle/>
        <a:p>
          <a:endParaRPr lang="es-CO" sz="1800" dirty="0">
            <a:solidFill>
              <a:schemeClr val="bg1"/>
            </a:solidFill>
            <a:latin typeface="Abadi" panose="020B0604020104020204" pitchFamily="34" charset="0"/>
          </a:endParaRPr>
        </a:p>
      </dgm:t>
    </dgm:pt>
    <dgm:pt modelId="{67109AA2-7770-4407-82D5-60C46B792438}" type="sibTrans" cxnId="{DF243A75-C552-492A-8F3E-91FCBBAC4FE5}">
      <dgm:prSet/>
      <dgm:spPr/>
      <dgm:t>
        <a:bodyPr/>
        <a:lstStyle/>
        <a:p>
          <a:endParaRPr lang="es-CO" sz="1800">
            <a:solidFill>
              <a:schemeClr val="bg1"/>
            </a:solidFill>
            <a:latin typeface="Abadi" panose="020B0604020104020204" pitchFamily="34" charset="0"/>
          </a:endParaRPr>
        </a:p>
      </dgm:t>
    </dgm:pt>
    <dgm:pt modelId="{C510453E-685C-460A-903C-C9C22C0E9E35}">
      <dgm:prSet custT="1"/>
      <dgm:spPr/>
      <dgm:t>
        <a:bodyPr/>
        <a:lstStyle/>
        <a:p>
          <a:r>
            <a:rPr lang="es-MX" sz="1800" b="0" i="0">
              <a:solidFill>
                <a:schemeClr val="bg1"/>
              </a:solidFill>
              <a:latin typeface="Abadi" panose="020B0604020104020204" pitchFamily="34" charset="0"/>
            </a:rPr>
            <a:t>Alteraciones nutricionales</a:t>
          </a:r>
          <a:endParaRPr lang="es-CO" sz="1800">
            <a:solidFill>
              <a:schemeClr val="bg1"/>
            </a:solidFill>
            <a:latin typeface="Abadi" panose="020B0604020104020204" pitchFamily="34" charset="0"/>
          </a:endParaRPr>
        </a:p>
      </dgm:t>
    </dgm:pt>
    <dgm:pt modelId="{835914DE-F36C-4D8D-9EEC-33B64033BFC9}" type="parTrans" cxnId="{09A942B6-650A-4020-833C-E6AF325D3969}">
      <dgm:prSet/>
      <dgm:spPr/>
      <dgm:t>
        <a:bodyPr/>
        <a:lstStyle/>
        <a:p>
          <a:endParaRPr lang="es-CO" sz="1800" dirty="0">
            <a:solidFill>
              <a:schemeClr val="bg1"/>
            </a:solidFill>
            <a:latin typeface="Abadi" panose="020B0604020104020204" pitchFamily="34" charset="0"/>
          </a:endParaRPr>
        </a:p>
      </dgm:t>
    </dgm:pt>
    <dgm:pt modelId="{7DE1D926-4C47-4704-82E0-D1F62D15D17F}" type="sibTrans" cxnId="{09A942B6-650A-4020-833C-E6AF325D3969}">
      <dgm:prSet/>
      <dgm:spPr/>
      <dgm:t>
        <a:bodyPr/>
        <a:lstStyle/>
        <a:p>
          <a:endParaRPr lang="es-CO" sz="1800">
            <a:solidFill>
              <a:schemeClr val="bg1"/>
            </a:solidFill>
            <a:latin typeface="Abadi" panose="020B0604020104020204" pitchFamily="34" charset="0"/>
          </a:endParaRPr>
        </a:p>
      </dgm:t>
    </dgm:pt>
    <dgm:pt modelId="{E0CD962F-EDC8-4113-8876-2DE9779D69BC}">
      <dgm:prSet custT="1"/>
      <dgm:spPr/>
      <dgm:t>
        <a:bodyPr/>
        <a:lstStyle/>
        <a:p>
          <a:r>
            <a:rPr lang="es-MX" sz="1800" b="0" i="0">
              <a:solidFill>
                <a:schemeClr val="bg1"/>
              </a:solidFill>
              <a:latin typeface="Abadi" panose="020B0604020104020204" pitchFamily="34" charset="0"/>
            </a:rPr>
            <a:t> Sedentarismo</a:t>
          </a:r>
          <a:endParaRPr lang="es-CO" sz="1800">
            <a:solidFill>
              <a:schemeClr val="bg1"/>
            </a:solidFill>
            <a:latin typeface="Abadi" panose="020B0604020104020204" pitchFamily="34" charset="0"/>
          </a:endParaRPr>
        </a:p>
      </dgm:t>
    </dgm:pt>
    <dgm:pt modelId="{C8CCFC77-A088-4C56-AC13-E4F1DF0B9ECA}" type="parTrans" cxnId="{3B0EF293-ACE6-4ED3-AF60-EF80C4D47B57}">
      <dgm:prSet/>
      <dgm:spPr/>
      <dgm:t>
        <a:bodyPr/>
        <a:lstStyle/>
        <a:p>
          <a:endParaRPr lang="es-CO" sz="1800" dirty="0">
            <a:solidFill>
              <a:schemeClr val="bg1"/>
            </a:solidFill>
            <a:latin typeface="Abadi" panose="020B0604020104020204" pitchFamily="34" charset="0"/>
          </a:endParaRPr>
        </a:p>
      </dgm:t>
    </dgm:pt>
    <dgm:pt modelId="{950E8FBB-CFB1-49E0-AE5E-E75AE4AE9363}" type="sibTrans" cxnId="{3B0EF293-ACE6-4ED3-AF60-EF80C4D47B57}">
      <dgm:prSet/>
      <dgm:spPr/>
      <dgm:t>
        <a:bodyPr/>
        <a:lstStyle/>
        <a:p>
          <a:endParaRPr lang="es-CO" sz="1800">
            <a:solidFill>
              <a:schemeClr val="bg1"/>
            </a:solidFill>
            <a:latin typeface="Abadi" panose="020B0604020104020204" pitchFamily="34" charset="0"/>
          </a:endParaRPr>
        </a:p>
      </dgm:t>
    </dgm:pt>
    <dgm:pt modelId="{73F517D0-7265-43F6-B2E8-BB1AE9ED0771}">
      <dgm:prSet custT="1"/>
      <dgm:spPr/>
      <dgm:t>
        <a:bodyPr/>
        <a:lstStyle/>
        <a:p>
          <a:r>
            <a:rPr lang="es-MX" sz="1800" b="0" i="0">
              <a:solidFill>
                <a:schemeClr val="bg1"/>
              </a:solidFill>
              <a:latin typeface="Abadi" panose="020B0604020104020204" pitchFamily="34" charset="0"/>
            </a:rPr>
            <a:t> Enfermedades bucales</a:t>
          </a:r>
          <a:endParaRPr lang="es-CO" sz="1800">
            <a:solidFill>
              <a:schemeClr val="bg1"/>
            </a:solidFill>
            <a:latin typeface="Abadi" panose="020B0604020104020204" pitchFamily="34" charset="0"/>
          </a:endParaRPr>
        </a:p>
      </dgm:t>
    </dgm:pt>
    <dgm:pt modelId="{37B4924D-80BC-407E-A00E-F83D785ACB96}" type="parTrans" cxnId="{0BC83361-AF4D-49C6-888F-F3138B72A2FE}">
      <dgm:prSet/>
      <dgm:spPr/>
      <dgm:t>
        <a:bodyPr/>
        <a:lstStyle/>
        <a:p>
          <a:endParaRPr lang="es-CO" sz="1800" dirty="0">
            <a:solidFill>
              <a:schemeClr val="bg1"/>
            </a:solidFill>
            <a:latin typeface="Abadi" panose="020B0604020104020204" pitchFamily="34" charset="0"/>
          </a:endParaRPr>
        </a:p>
      </dgm:t>
    </dgm:pt>
    <dgm:pt modelId="{36881F7A-3648-408E-BC50-FABB7967B786}" type="sibTrans" cxnId="{0BC83361-AF4D-49C6-888F-F3138B72A2FE}">
      <dgm:prSet/>
      <dgm:spPr/>
      <dgm:t>
        <a:bodyPr/>
        <a:lstStyle/>
        <a:p>
          <a:endParaRPr lang="es-CO" sz="1800">
            <a:solidFill>
              <a:schemeClr val="bg1"/>
            </a:solidFill>
            <a:latin typeface="Abadi" panose="020B0604020104020204" pitchFamily="34" charset="0"/>
          </a:endParaRPr>
        </a:p>
      </dgm:t>
    </dgm:pt>
    <dgm:pt modelId="{0BF18483-503D-4B6A-91D3-D52F700BC70E}">
      <dgm:prSet custT="1"/>
      <dgm:spPr/>
      <dgm:t>
        <a:bodyPr/>
        <a:lstStyle/>
        <a:p>
          <a:r>
            <a:rPr lang="es-MX" sz="1800" b="0" i="0">
              <a:solidFill>
                <a:schemeClr val="bg1"/>
              </a:solidFill>
              <a:latin typeface="Abadi" panose="020B0604020104020204" pitchFamily="34" charset="0"/>
            </a:rPr>
            <a:t> Alteraciones visuales y auditivas</a:t>
          </a:r>
          <a:endParaRPr lang="es-CO" sz="1800">
            <a:solidFill>
              <a:schemeClr val="bg1"/>
            </a:solidFill>
            <a:latin typeface="Abadi" panose="020B0604020104020204" pitchFamily="34" charset="0"/>
          </a:endParaRPr>
        </a:p>
      </dgm:t>
    </dgm:pt>
    <dgm:pt modelId="{9D48CF8B-2043-4BA0-BCEC-B77446744670}" type="parTrans" cxnId="{F727AC63-7C1F-43F4-B9E3-13EA8D02BEFF}">
      <dgm:prSet/>
      <dgm:spPr/>
      <dgm:t>
        <a:bodyPr/>
        <a:lstStyle/>
        <a:p>
          <a:endParaRPr lang="es-CO" sz="1800" dirty="0">
            <a:solidFill>
              <a:schemeClr val="bg1"/>
            </a:solidFill>
            <a:latin typeface="Abadi" panose="020B0604020104020204" pitchFamily="34" charset="0"/>
          </a:endParaRPr>
        </a:p>
      </dgm:t>
    </dgm:pt>
    <dgm:pt modelId="{A16734C7-1B4E-4647-92CF-68AE7E52E637}" type="sibTrans" cxnId="{F727AC63-7C1F-43F4-B9E3-13EA8D02BEFF}">
      <dgm:prSet/>
      <dgm:spPr/>
      <dgm:t>
        <a:bodyPr/>
        <a:lstStyle/>
        <a:p>
          <a:endParaRPr lang="es-CO" sz="1800">
            <a:solidFill>
              <a:schemeClr val="bg1"/>
            </a:solidFill>
            <a:latin typeface="Abadi" panose="020B0604020104020204" pitchFamily="34" charset="0"/>
          </a:endParaRPr>
        </a:p>
      </dgm:t>
    </dgm:pt>
    <dgm:pt modelId="{DB1BFDA5-548B-4F68-9633-7BF8ABC4DA37}">
      <dgm:prSet custT="1"/>
      <dgm:spPr/>
      <dgm:t>
        <a:bodyPr/>
        <a:lstStyle/>
        <a:p>
          <a:r>
            <a:rPr lang="es-MX" sz="1800" b="0" i="0">
              <a:solidFill>
                <a:schemeClr val="bg1"/>
              </a:solidFill>
              <a:latin typeface="Abadi" panose="020B0604020104020204" pitchFamily="34" charset="0"/>
            </a:rPr>
            <a:t> Estigmatización y discriminación</a:t>
          </a:r>
          <a:endParaRPr lang="es-CO" sz="1800">
            <a:solidFill>
              <a:schemeClr val="bg1"/>
            </a:solidFill>
            <a:latin typeface="Abadi" panose="020B0604020104020204" pitchFamily="34" charset="0"/>
          </a:endParaRPr>
        </a:p>
      </dgm:t>
    </dgm:pt>
    <dgm:pt modelId="{C20487FB-BF89-40C5-B7BF-3315644F2777}" type="parTrans" cxnId="{7B802A2E-4D1F-450B-A8B3-031DB97A6A1D}">
      <dgm:prSet/>
      <dgm:spPr/>
      <dgm:t>
        <a:bodyPr/>
        <a:lstStyle/>
        <a:p>
          <a:endParaRPr lang="es-CO" sz="1800" dirty="0">
            <a:solidFill>
              <a:schemeClr val="bg1"/>
            </a:solidFill>
            <a:latin typeface="Abadi" panose="020B0604020104020204" pitchFamily="34" charset="0"/>
          </a:endParaRPr>
        </a:p>
      </dgm:t>
    </dgm:pt>
    <dgm:pt modelId="{8CA4F2DD-88F5-47BE-8B0F-4F31F7C121A9}" type="sibTrans" cxnId="{7B802A2E-4D1F-450B-A8B3-031DB97A6A1D}">
      <dgm:prSet/>
      <dgm:spPr/>
      <dgm:t>
        <a:bodyPr/>
        <a:lstStyle/>
        <a:p>
          <a:endParaRPr lang="es-CO" sz="1800">
            <a:solidFill>
              <a:schemeClr val="bg1"/>
            </a:solidFill>
            <a:latin typeface="Abadi" panose="020B0604020104020204" pitchFamily="34" charset="0"/>
          </a:endParaRPr>
        </a:p>
      </dgm:t>
    </dgm:pt>
    <dgm:pt modelId="{F8B87248-D541-4049-9A8D-761187FD974C}" type="pres">
      <dgm:prSet presAssocID="{23212CD7-46BD-4C5A-9B0F-66F0E202380F}" presName="vert0" presStyleCnt="0">
        <dgm:presLayoutVars>
          <dgm:dir/>
          <dgm:animOne val="branch"/>
          <dgm:animLvl val="lvl"/>
        </dgm:presLayoutVars>
      </dgm:prSet>
      <dgm:spPr/>
    </dgm:pt>
    <dgm:pt modelId="{8D017079-DF87-4F06-960C-0D8505405455}" type="pres">
      <dgm:prSet presAssocID="{9D13706D-1EA9-4ED9-83C0-975B87BFC748}" presName="thickLine" presStyleLbl="alignNode1" presStyleIdx="0" presStyleCnt="11"/>
      <dgm:spPr/>
    </dgm:pt>
    <dgm:pt modelId="{CFDB38DA-7656-4174-847F-FA37989BD5DA}" type="pres">
      <dgm:prSet presAssocID="{9D13706D-1EA9-4ED9-83C0-975B87BFC748}" presName="horz1" presStyleCnt="0"/>
      <dgm:spPr/>
    </dgm:pt>
    <dgm:pt modelId="{CF01C706-307A-49D2-A638-ADE74ED23DD4}" type="pres">
      <dgm:prSet presAssocID="{9D13706D-1EA9-4ED9-83C0-975B87BFC748}" presName="tx1" presStyleLbl="revTx" presStyleIdx="0" presStyleCnt="11"/>
      <dgm:spPr/>
    </dgm:pt>
    <dgm:pt modelId="{D4850EB4-A905-4C6B-9821-D1996AC083CE}" type="pres">
      <dgm:prSet presAssocID="{9D13706D-1EA9-4ED9-83C0-975B87BFC748}" presName="vert1" presStyleCnt="0"/>
      <dgm:spPr/>
    </dgm:pt>
    <dgm:pt modelId="{D5A97ED1-8768-4EE9-8E2D-5BBAD17FAC2A}" type="pres">
      <dgm:prSet presAssocID="{48C87AAC-1667-46FB-8082-79E2E7B4F03E}" presName="thickLine" presStyleLbl="alignNode1" presStyleIdx="1" presStyleCnt="11"/>
      <dgm:spPr/>
    </dgm:pt>
    <dgm:pt modelId="{F5598AD9-4A91-4B45-B6F9-61013FF196C8}" type="pres">
      <dgm:prSet presAssocID="{48C87AAC-1667-46FB-8082-79E2E7B4F03E}" presName="horz1" presStyleCnt="0"/>
      <dgm:spPr/>
    </dgm:pt>
    <dgm:pt modelId="{5C3CEA01-AB9B-4548-96AA-2D829BC0DCB6}" type="pres">
      <dgm:prSet presAssocID="{48C87AAC-1667-46FB-8082-79E2E7B4F03E}" presName="tx1" presStyleLbl="revTx" presStyleIdx="1" presStyleCnt="11"/>
      <dgm:spPr/>
    </dgm:pt>
    <dgm:pt modelId="{A5E2F3C4-6CDB-4BDE-8F90-E25ABA82DE7F}" type="pres">
      <dgm:prSet presAssocID="{48C87AAC-1667-46FB-8082-79E2E7B4F03E}" presName="vert1" presStyleCnt="0"/>
      <dgm:spPr/>
    </dgm:pt>
    <dgm:pt modelId="{C9C91EAD-376C-44C8-8137-B8FBE02032DD}" type="pres">
      <dgm:prSet presAssocID="{AE45BF1B-DEFD-4FD0-931B-EFB6F7134646}" presName="thickLine" presStyleLbl="alignNode1" presStyleIdx="2" presStyleCnt="11"/>
      <dgm:spPr/>
    </dgm:pt>
    <dgm:pt modelId="{44D9D35C-8A54-45B2-A92D-2DF4E2886940}" type="pres">
      <dgm:prSet presAssocID="{AE45BF1B-DEFD-4FD0-931B-EFB6F7134646}" presName="horz1" presStyleCnt="0"/>
      <dgm:spPr/>
    </dgm:pt>
    <dgm:pt modelId="{701BD213-BA30-4C6F-99DA-D1D31AE354FC}" type="pres">
      <dgm:prSet presAssocID="{AE45BF1B-DEFD-4FD0-931B-EFB6F7134646}" presName="tx1" presStyleLbl="revTx" presStyleIdx="2" presStyleCnt="11"/>
      <dgm:spPr/>
    </dgm:pt>
    <dgm:pt modelId="{244279AF-9D41-45EB-8EAC-82C2FBEDB459}" type="pres">
      <dgm:prSet presAssocID="{AE45BF1B-DEFD-4FD0-931B-EFB6F7134646}" presName="vert1" presStyleCnt="0"/>
      <dgm:spPr/>
    </dgm:pt>
    <dgm:pt modelId="{A80EDDD2-E146-4A9D-AE95-B8F0E8296928}" type="pres">
      <dgm:prSet presAssocID="{6068C8D0-9515-43AC-AF3D-C201E6ACE27E}" presName="thickLine" presStyleLbl="alignNode1" presStyleIdx="3" presStyleCnt="11"/>
      <dgm:spPr/>
    </dgm:pt>
    <dgm:pt modelId="{C7B25F70-690C-48A5-BC32-D26D29C5A797}" type="pres">
      <dgm:prSet presAssocID="{6068C8D0-9515-43AC-AF3D-C201E6ACE27E}" presName="horz1" presStyleCnt="0"/>
      <dgm:spPr/>
    </dgm:pt>
    <dgm:pt modelId="{521EA9E0-F388-48C6-A342-29A61EEAC0F8}" type="pres">
      <dgm:prSet presAssocID="{6068C8D0-9515-43AC-AF3D-C201E6ACE27E}" presName="tx1" presStyleLbl="revTx" presStyleIdx="3" presStyleCnt="11"/>
      <dgm:spPr/>
    </dgm:pt>
    <dgm:pt modelId="{53BE2EDD-5EB1-4B99-BE15-612833E803BD}" type="pres">
      <dgm:prSet presAssocID="{6068C8D0-9515-43AC-AF3D-C201E6ACE27E}" presName="vert1" presStyleCnt="0"/>
      <dgm:spPr/>
    </dgm:pt>
    <dgm:pt modelId="{6B5F0707-006E-4225-9C0E-1B9C44777A06}" type="pres">
      <dgm:prSet presAssocID="{73848A11-D3D4-4BD6-8B93-4F2A95D28C88}" presName="thickLine" presStyleLbl="alignNode1" presStyleIdx="4" presStyleCnt="11"/>
      <dgm:spPr/>
    </dgm:pt>
    <dgm:pt modelId="{8594820F-834D-4CC4-9D6A-F4B76A037384}" type="pres">
      <dgm:prSet presAssocID="{73848A11-D3D4-4BD6-8B93-4F2A95D28C88}" presName="horz1" presStyleCnt="0"/>
      <dgm:spPr/>
    </dgm:pt>
    <dgm:pt modelId="{4E5885F5-5546-4AE4-A40D-857A7074CC82}" type="pres">
      <dgm:prSet presAssocID="{73848A11-D3D4-4BD6-8B93-4F2A95D28C88}" presName="tx1" presStyleLbl="revTx" presStyleIdx="4" presStyleCnt="11"/>
      <dgm:spPr/>
    </dgm:pt>
    <dgm:pt modelId="{34529AF8-C2BF-4685-AA35-B42D29F905F9}" type="pres">
      <dgm:prSet presAssocID="{73848A11-D3D4-4BD6-8B93-4F2A95D28C88}" presName="vert1" presStyleCnt="0"/>
      <dgm:spPr/>
    </dgm:pt>
    <dgm:pt modelId="{78992144-894F-409F-8E30-43D973A4E70A}" type="pres">
      <dgm:prSet presAssocID="{BE13255E-F8FF-499B-8A4B-B220BDA99E7C}" presName="thickLine" presStyleLbl="alignNode1" presStyleIdx="5" presStyleCnt="11"/>
      <dgm:spPr/>
    </dgm:pt>
    <dgm:pt modelId="{C74DAC54-B5E5-42A7-9292-F20D28DD964E}" type="pres">
      <dgm:prSet presAssocID="{BE13255E-F8FF-499B-8A4B-B220BDA99E7C}" presName="horz1" presStyleCnt="0"/>
      <dgm:spPr/>
    </dgm:pt>
    <dgm:pt modelId="{C375CAD0-A551-407F-B3F2-4D2A45B0E84F}" type="pres">
      <dgm:prSet presAssocID="{BE13255E-F8FF-499B-8A4B-B220BDA99E7C}" presName="tx1" presStyleLbl="revTx" presStyleIdx="5" presStyleCnt="11"/>
      <dgm:spPr/>
    </dgm:pt>
    <dgm:pt modelId="{04BA182F-3E2B-47E5-9E52-109EE83477E6}" type="pres">
      <dgm:prSet presAssocID="{BE13255E-F8FF-499B-8A4B-B220BDA99E7C}" presName="vert1" presStyleCnt="0"/>
      <dgm:spPr/>
    </dgm:pt>
    <dgm:pt modelId="{366B8BE6-E19D-427B-96B3-18C992424C56}" type="pres">
      <dgm:prSet presAssocID="{C510453E-685C-460A-903C-C9C22C0E9E35}" presName="thickLine" presStyleLbl="alignNode1" presStyleIdx="6" presStyleCnt="11"/>
      <dgm:spPr/>
    </dgm:pt>
    <dgm:pt modelId="{1F29D167-9F3B-47B5-9D59-133A71222B4A}" type="pres">
      <dgm:prSet presAssocID="{C510453E-685C-460A-903C-C9C22C0E9E35}" presName="horz1" presStyleCnt="0"/>
      <dgm:spPr/>
    </dgm:pt>
    <dgm:pt modelId="{9ACB5FC7-C821-4CED-8514-17CCCFB61A83}" type="pres">
      <dgm:prSet presAssocID="{C510453E-685C-460A-903C-C9C22C0E9E35}" presName="tx1" presStyleLbl="revTx" presStyleIdx="6" presStyleCnt="11"/>
      <dgm:spPr/>
    </dgm:pt>
    <dgm:pt modelId="{E434EF67-B431-41A7-910D-4F995179A7D7}" type="pres">
      <dgm:prSet presAssocID="{C510453E-685C-460A-903C-C9C22C0E9E35}" presName="vert1" presStyleCnt="0"/>
      <dgm:spPr/>
    </dgm:pt>
    <dgm:pt modelId="{4CDF91CF-C4FC-4FB2-A527-6733436DF5E5}" type="pres">
      <dgm:prSet presAssocID="{E0CD962F-EDC8-4113-8876-2DE9779D69BC}" presName="thickLine" presStyleLbl="alignNode1" presStyleIdx="7" presStyleCnt="11"/>
      <dgm:spPr/>
    </dgm:pt>
    <dgm:pt modelId="{391D2FE7-1162-420F-B394-4F85AB984306}" type="pres">
      <dgm:prSet presAssocID="{E0CD962F-EDC8-4113-8876-2DE9779D69BC}" presName="horz1" presStyleCnt="0"/>
      <dgm:spPr/>
    </dgm:pt>
    <dgm:pt modelId="{4D32DA9C-E5F4-4A91-BDBE-5C2E40ACCA51}" type="pres">
      <dgm:prSet presAssocID="{E0CD962F-EDC8-4113-8876-2DE9779D69BC}" presName="tx1" presStyleLbl="revTx" presStyleIdx="7" presStyleCnt="11"/>
      <dgm:spPr/>
    </dgm:pt>
    <dgm:pt modelId="{EE8090DB-49D7-44BF-8874-20AF4306E058}" type="pres">
      <dgm:prSet presAssocID="{E0CD962F-EDC8-4113-8876-2DE9779D69BC}" presName="vert1" presStyleCnt="0"/>
      <dgm:spPr/>
    </dgm:pt>
    <dgm:pt modelId="{D7F2FF87-3338-4D20-9779-969B91F62ED6}" type="pres">
      <dgm:prSet presAssocID="{73F517D0-7265-43F6-B2E8-BB1AE9ED0771}" presName="thickLine" presStyleLbl="alignNode1" presStyleIdx="8" presStyleCnt="11"/>
      <dgm:spPr/>
    </dgm:pt>
    <dgm:pt modelId="{09742F2F-B06D-465B-AE63-8C42BA608878}" type="pres">
      <dgm:prSet presAssocID="{73F517D0-7265-43F6-B2E8-BB1AE9ED0771}" presName="horz1" presStyleCnt="0"/>
      <dgm:spPr/>
    </dgm:pt>
    <dgm:pt modelId="{5EF32C51-0F18-4679-9C1F-812BA8D14270}" type="pres">
      <dgm:prSet presAssocID="{73F517D0-7265-43F6-B2E8-BB1AE9ED0771}" presName="tx1" presStyleLbl="revTx" presStyleIdx="8" presStyleCnt="11"/>
      <dgm:spPr/>
    </dgm:pt>
    <dgm:pt modelId="{99977D18-43CC-4AA3-848A-831C24D7A893}" type="pres">
      <dgm:prSet presAssocID="{73F517D0-7265-43F6-B2E8-BB1AE9ED0771}" presName="vert1" presStyleCnt="0"/>
      <dgm:spPr/>
    </dgm:pt>
    <dgm:pt modelId="{8BCE5610-AF3B-4D0D-81B0-CE60EBCF4788}" type="pres">
      <dgm:prSet presAssocID="{0BF18483-503D-4B6A-91D3-D52F700BC70E}" presName="thickLine" presStyleLbl="alignNode1" presStyleIdx="9" presStyleCnt="11"/>
      <dgm:spPr/>
    </dgm:pt>
    <dgm:pt modelId="{4ECB5C64-C0D0-45A2-92BA-7ED499729C87}" type="pres">
      <dgm:prSet presAssocID="{0BF18483-503D-4B6A-91D3-D52F700BC70E}" presName="horz1" presStyleCnt="0"/>
      <dgm:spPr/>
    </dgm:pt>
    <dgm:pt modelId="{0309FD58-FB74-4106-9A41-482C76755209}" type="pres">
      <dgm:prSet presAssocID="{0BF18483-503D-4B6A-91D3-D52F700BC70E}" presName="tx1" presStyleLbl="revTx" presStyleIdx="9" presStyleCnt="11"/>
      <dgm:spPr/>
    </dgm:pt>
    <dgm:pt modelId="{05747D01-C5E1-4D94-93E0-BC0330851377}" type="pres">
      <dgm:prSet presAssocID="{0BF18483-503D-4B6A-91D3-D52F700BC70E}" presName="vert1" presStyleCnt="0"/>
      <dgm:spPr/>
    </dgm:pt>
    <dgm:pt modelId="{92BBE454-11C1-4D1A-A9BD-DB19DD840E4A}" type="pres">
      <dgm:prSet presAssocID="{DB1BFDA5-548B-4F68-9633-7BF8ABC4DA37}" presName="thickLine" presStyleLbl="alignNode1" presStyleIdx="10" presStyleCnt="11"/>
      <dgm:spPr/>
    </dgm:pt>
    <dgm:pt modelId="{CCE25971-3B57-47BF-AA8C-1FC446594F89}" type="pres">
      <dgm:prSet presAssocID="{DB1BFDA5-548B-4F68-9633-7BF8ABC4DA37}" presName="horz1" presStyleCnt="0"/>
      <dgm:spPr/>
    </dgm:pt>
    <dgm:pt modelId="{38FEF261-999F-434F-9AA2-29946378F3CB}" type="pres">
      <dgm:prSet presAssocID="{DB1BFDA5-548B-4F68-9633-7BF8ABC4DA37}" presName="tx1" presStyleLbl="revTx" presStyleIdx="10" presStyleCnt="11"/>
      <dgm:spPr/>
    </dgm:pt>
    <dgm:pt modelId="{282CF11D-8CD4-40FE-9EF8-5EF7C7051DCE}" type="pres">
      <dgm:prSet presAssocID="{DB1BFDA5-548B-4F68-9633-7BF8ABC4DA37}" presName="vert1" presStyleCnt="0"/>
      <dgm:spPr/>
    </dgm:pt>
  </dgm:ptLst>
  <dgm:cxnLst>
    <dgm:cxn modelId="{DCE31601-5C02-432F-9FC2-21C60148FB51}" type="presOf" srcId="{73F517D0-7265-43F6-B2E8-BB1AE9ED0771}" destId="{5EF32C51-0F18-4679-9C1F-812BA8D14270}" srcOrd="0" destOrd="0" presId="urn:microsoft.com/office/officeart/2008/layout/LinedList"/>
    <dgm:cxn modelId="{80769B03-A019-45B5-AA0D-B3F5DD6B9052}" type="presOf" srcId="{23212CD7-46BD-4C5A-9B0F-66F0E202380F}" destId="{F8B87248-D541-4049-9A8D-761187FD974C}" srcOrd="0" destOrd="0" presId="urn:microsoft.com/office/officeart/2008/layout/LinedList"/>
    <dgm:cxn modelId="{7D163107-6159-4E81-877E-2737EB03F396}" type="presOf" srcId="{AE45BF1B-DEFD-4FD0-931B-EFB6F7134646}" destId="{701BD213-BA30-4C6F-99DA-D1D31AE354FC}" srcOrd="0" destOrd="0" presId="urn:microsoft.com/office/officeart/2008/layout/LinedList"/>
    <dgm:cxn modelId="{F24CB921-23E4-4698-9768-B83CE7076BBF}" srcId="{23212CD7-46BD-4C5A-9B0F-66F0E202380F}" destId="{9D13706D-1EA9-4ED9-83C0-975B87BFC748}" srcOrd="0" destOrd="0" parTransId="{E0FC995C-01D4-4B7D-B347-9A0EE83A1A5A}" sibTransId="{BCBA17A3-CB01-4EAF-8A54-F3A3C93BBC6B}"/>
    <dgm:cxn modelId="{7B802A2E-4D1F-450B-A8B3-031DB97A6A1D}" srcId="{23212CD7-46BD-4C5A-9B0F-66F0E202380F}" destId="{DB1BFDA5-548B-4F68-9633-7BF8ABC4DA37}" srcOrd="10" destOrd="0" parTransId="{C20487FB-BF89-40C5-B7BF-3315644F2777}" sibTransId="{8CA4F2DD-88F5-47BE-8B0F-4F31F7C121A9}"/>
    <dgm:cxn modelId="{7E321636-9E10-413E-B62C-00D2BDDC882C}" srcId="{23212CD7-46BD-4C5A-9B0F-66F0E202380F}" destId="{AE45BF1B-DEFD-4FD0-931B-EFB6F7134646}" srcOrd="2" destOrd="0" parTransId="{0D614FEB-29DA-4F82-9F57-9C85CC3C9406}" sibTransId="{62CF7062-FCC3-4F77-BBA9-068EB218B13C}"/>
    <dgm:cxn modelId="{0BC83361-AF4D-49C6-888F-F3138B72A2FE}" srcId="{23212CD7-46BD-4C5A-9B0F-66F0E202380F}" destId="{73F517D0-7265-43F6-B2E8-BB1AE9ED0771}" srcOrd="8" destOrd="0" parTransId="{37B4924D-80BC-407E-A00E-F83D785ACB96}" sibTransId="{36881F7A-3648-408E-BC50-FABB7967B786}"/>
    <dgm:cxn modelId="{F727AC63-7C1F-43F4-B9E3-13EA8D02BEFF}" srcId="{23212CD7-46BD-4C5A-9B0F-66F0E202380F}" destId="{0BF18483-503D-4B6A-91D3-D52F700BC70E}" srcOrd="9" destOrd="0" parTransId="{9D48CF8B-2043-4BA0-BCEC-B77446744670}" sibTransId="{A16734C7-1B4E-4647-92CF-68AE7E52E637}"/>
    <dgm:cxn modelId="{8ED54E6C-CE0F-4596-B397-D06DD06A52D9}" type="presOf" srcId="{DB1BFDA5-548B-4F68-9633-7BF8ABC4DA37}" destId="{38FEF261-999F-434F-9AA2-29946378F3CB}" srcOrd="0" destOrd="0" presId="urn:microsoft.com/office/officeart/2008/layout/LinedList"/>
    <dgm:cxn modelId="{DF243A75-C552-492A-8F3E-91FCBBAC4FE5}" srcId="{23212CD7-46BD-4C5A-9B0F-66F0E202380F}" destId="{BE13255E-F8FF-499B-8A4B-B220BDA99E7C}" srcOrd="5" destOrd="0" parTransId="{F21D7EC4-6AE6-445E-A64E-0A140074D0B3}" sibTransId="{67109AA2-7770-4407-82D5-60C46B792438}"/>
    <dgm:cxn modelId="{8A795482-5D9A-4EA6-9C4B-7C960749C5C1}" srcId="{23212CD7-46BD-4C5A-9B0F-66F0E202380F}" destId="{6068C8D0-9515-43AC-AF3D-C201E6ACE27E}" srcOrd="3" destOrd="0" parTransId="{9AF92D53-82AC-46B3-BC2C-DF2277BBF367}" sibTransId="{5D3C115D-B078-4E8A-A5F7-78BE418997CD}"/>
    <dgm:cxn modelId="{3B0EF293-ACE6-4ED3-AF60-EF80C4D47B57}" srcId="{23212CD7-46BD-4C5A-9B0F-66F0E202380F}" destId="{E0CD962F-EDC8-4113-8876-2DE9779D69BC}" srcOrd="7" destOrd="0" parTransId="{C8CCFC77-A088-4C56-AC13-E4F1DF0B9ECA}" sibTransId="{950E8FBB-CFB1-49E0-AE5E-E75AE4AE9363}"/>
    <dgm:cxn modelId="{6816E2B1-FB93-4F5B-97E5-C236E0416532}" type="presOf" srcId="{48C87AAC-1667-46FB-8082-79E2E7B4F03E}" destId="{5C3CEA01-AB9B-4548-96AA-2D829BC0DCB6}" srcOrd="0" destOrd="0" presId="urn:microsoft.com/office/officeart/2008/layout/LinedList"/>
    <dgm:cxn modelId="{09A942B6-650A-4020-833C-E6AF325D3969}" srcId="{23212CD7-46BD-4C5A-9B0F-66F0E202380F}" destId="{C510453E-685C-460A-903C-C9C22C0E9E35}" srcOrd="6" destOrd="0" parTransId="{835914DE-F36C-4D8D-9EEC-33B64033BFC9}" sibTransId="{7DE1D926-4C47-4704-82E0-D1F62D15D17F}"/>
    <dgm:cxn modelId="{FA6586B8-7BD6-46CE-AAA1-B2A1A78CCB7E}" type="presOf" srcId="{73848A11-D3D4-4BD6-8B93-4F2A95D28C88}" destId="{4E5885F5-5546-4AE4-A40D-857A7074CC82}" srcOrd="0" destOrd="0" presId="urn:microsoft.com/office/officeart/2008/layout/LinedList"/>
    <dgm:cxn modelId="{B7CC3CB9-09D8-4A45-BBD8-F1145A0ADF4E}" type="presOf" srcId="{6068C8D0-9515-43AC-AF3D-C201E6ACE27E}" destId="{521EA9E0-F388-48C6-A342-29A61EEAC0F8}" srcOrd="0" destOrd="0" presId="urn:microsoft.com/office/officeart/2008/layout/LinedList"/>
    <dgm:cxn modelId="{3376D1CC-3C2E-4B2C-AA08-DF853AAD09E3}" srcId="{23212CD7-46BD-4C5A-9B0F-66F0E202380F}" destId="{73848A11-D3D4-4BD6-8B93-4F2A95D28C88}" srcOrd="4" destOrd="0" parTransId="{B6D5EDE6-9345-430D-81EA-9657BFA59119}" sibTransId="{F19306D8-959E-45BE-B7FA-39C83A4D57FA}"/>
    <dgm:cxn modelId="{AD8ED3DC-7967-4FD8-9FFC-8FFDE1931194}" type="presOf" srcId="{BE13255E-F8FF-499B-8A4B-B220BDA99E7C}" destId="{C375CAD0-A551-407F-B3F2-4D2A45B0E84F}" srcOrd="0" destOrd="0" presId="urn:microsoft.com/office/officeart/2008/layout/LinedList"/>
    <dgm:cxn modelId="{FB2310DF-3FB4-4A70-A156-BA5BB50BDF24}" type="presOf" srcId="{E0CD962F-EDC8-4113-8876-2DE9779D69BC}" destId="{4D32DA9C-E5F4-4A91-BDBE-5C2E40ACCA51}" srcOrd="0" destOrd="0" presId="urn:microsoft.com/office/officeart/2008/layout/LinedList"/>
    <dgm:cxn modelId="{4BD031E2-0D01-42D3-8F5F-455F60BAE07A}" type="presOf" srcId="{9D13706D-1EA9-4ED9-83C0-975B87BFC748}" destId="{CF01C706-307A-49D2-A638-ADE74ED23DD4}" srcOrd="0" destOrd="0" presId="urn:microsoft.com/office/officeart/2008/layout/LinedList"/>
    <dgm:cxn modelId="{7AEFABE4-46C3-4903-A518-16B31AE934E4}" type="presOf" srcId="{0BF18483-503D-4B6A-91D3-D52F700BC70E}" destId="{0309FD58-FB74-4106-9A41-482C76755209}" srcOrd="0" destOrd="0" presId="urn:microsoft.com/office/officeart/2008/layout/LinedList"/>
    <dgm:cxn modelId="{0C6867E7-048F-4E0C-B218-956A239E98FA}" type="presOf" srcId="{C510453E-685C-460A-903C-C9C22C0E9E35}" destId="{9ACB5FC7-C821-4CED-8514-17CCCFB61A83}" srcOrd="0" destOrd="0" presId="urn:microsoft.com/office/officeart/2008/layout/LinedList"/>
    <dgm:cxn modelId="{4D04DCED-79A2-4083-8621-FBD343EFCAD4}" srcId="{23212CD7-46BD-4C5A-9B0F-66F0E202380F}" destId="{48C87AAC-1667-46FB-8082-79E2E7B4F03E}" srcOrd="1" destOrd="0" parTransId="{82BCD5CC-BA3E-4616-A3F2-08AD72E4494F}" sibTransId="{0D538BA0-14B9-4C64-B83F-BABFB4AF77FB}"/>
    <dgm:cxn modelId="{A1FE851E-B8DC-44FF-8CC1-BD47AEFD5A9F}" type="presParOf" srcId="{F8B87248-D541-4049-9A8D-761187FD974C}" destId="{8D017079-DF87-4F06-960C-0D8505405455}" srcOrd="0" destOrd="0" presId="urn:microsoft.com/office/officeart/2008/layout/LinedList"/>
    <dgm:cxn modelId="{FCBF432A-5311-4D14-8E18-438E498AB889}" type="presParOf" srcId="{F8B87248-D541-4049-9A8D-761187FD974C}" destId="{CFDB38DA-7656-4174-847F-FA37989BD5DA}" srcOrd="1" destOrd="0" presId="urn:microsoft.com/office/officeart/2008/layout/LinedList"/>
    <dgm:cxn modelId="{BC2C5045-9CC1-48BE-9B18-274B75422F2D}" type="presParOf" srcId="{CFDB38DA-7656-4174-847F-FA37989BD5DA}" destId="{CF01C706-307A-49D2-A638-ADE74ED23DD4}" srcOrd="0" destOrd="0" presId="urn:microsoft.com/office/officeart/2008/layout/LinedList"/>
    <dgm:cxn modelId="{B43ECE60-A2FB-4823-BB1B-F7F99C9EA1DE}" type="presParOf" srcId="{CFDB38DA-7656-4174-847F-FA37989BD5DA}" destId="{D4850EB4-A905-4C6B-9821-D1996AC083CE}" srcOrd="1" destOrd="0" presId="urn:microsoft.com/office/officeart/2008/layout/LinedList"/>
    <dgm:cxn modelId="{EBEEACDF-4AA6-4263-805C-4DD8446A5E62}" type="presParOf" srcId="{F8B87248-D541-4049-9A8D-761187FD974C}" destId="{D5A97ED1-8768-4EE9-8E2D-5BBAD17FAC2A}" srcOrd="2" destOrd="0" presId="urn:microsoft.com/office/officeart/2008/layout/LinedList"/>
    <dgm:cxn modelId="{DDD45DA7-711F-43B6-B7C2-98DBEAC1E278}" type="presParOf" srcId="{F8B87248-D541-4049-9A8D-761187FD974C}" destId="{F5598AD9-4A91-4B45-B6F9-61013FF196C8}" srcOrd="3" destOrd="0" presId="urn:microsoft.com/office/officeart/2008/layout/LinedList"/>
    <dgm:cxn modelId="{2D924C8C-402A-4203-8B28-118F804AACC8}" type="presParOf" srcId="{F5598AD9-4A91-4B45-B6F9-61013FF196C8}" destId="{5C3CEA01-AB9B-4548-96AA-2D829BC0DCB6}" srcOrd="0" destOrd="0" presId="urn:microsoft.com/office/officeart/2008/layout/LinedList"/>
    <dgm:cxn modelId="{F7262C24-7377-47EE-9A76-AA787E996DB6}" type="presParOf" srcId="{F5598AD9-4A91-4B45-B6F9-61013FF196C8}" destId="{A5E2F3C4-6CDB-4BDE-8F90-E25ABA82DE7F}" srcOrd="1" destOrd="0" presId="urn:microsoft.com/office/officeart/2008/layout/LinedList"/>
    <dgm:cxn modelId="{6FE3CADA-2285-418E-A189-AE73D473A17B}" type="presParOf" srcId="{F8B87248-D541-4049-9A8D-761187FD974C}" destId="{C9C91EAD-376C-44C8-8137-B8FBE02032DD}" srcOrd="4" destOrd="0" presId="urn:microsoft.com/office/officeart/2008/layout/LinedList"/>
    <dgm:cxn modelId="{47355A6C-4820-41DD-B47F-D3D982B3EF36}" type="presParOf" srcId="{F8B87248-D541-4049-9A8D-761187FD974C}" destId="{44D9D35C-8A54-45B2-A92D-2DF4E2886940}" srcOrd="5" destOrd="0" presId="urn:microsoft.com/office/officeart/2008/layout/LinedList"/>
    <dgm:cxn modelId="{FEC525F9-62CE-4956-9ACD-A2240FD26FBC}" type="presParOf" srcId="{44D9D35C-8A54-45B2-A92D-2DF4E2886940}" destId="{701BD213-BA30-4C6F-99DA-D1D31AE354FC}" srcOrd="0" destOrd="0" presId="urn:microsoft.com/office/officeart/2008/layout/LinedList"/>
    <dgm:cxn modelId="{2E6291AB-9EBC-4237-A6C1-AF564D4E6DB3}" type="presParOf" srcId="{44D9D35C-8A54-45B2-A92D-2DF4E2886940}" destId="{244279AF-9D41-45EB-8EAC-82C2FBEDB459}" srcOrd="1" destOrd="0" presId="urn:microsoft.com/office/officeart/2008/layout/LinedList"/>
    <dgm:cxn modelId="{81D11693-3E2D-48C4-B5AD-D71604D3CCE9}" type="presParOf" srcId="{F8B87248-D541-4049-9A8D-761187FD974C}" destId="{A80EDDD2-E146-4A9D-AE95-B8F0E8296928}" srcOrd="6" destOrd="0" presId="urn:microsoft.com/office/officeart/2008/layout/LinedList"/>
    <dgm:cxn modelId="{88BE7D9F-286D-476E-BE2A-20EDC51ED235}" type="presParOf" srcId="{F8B87248-D541-4049-9A8D-761187FD974C}" destId="{C7B25F70-690C-48A5-BC32-D26D29C5A797}" srcOrd="7" destOrd="0" presId="urn:microsoft.com/office/officeart/2008/layout/LinedList"/>
    <dgm:cxn modelId="{C25787F4-7332-40AC-B945-07FCFB707DC7}" type="presParOf" srcId="{C7B25F70-690C-48A5-BC32-D26D29C5A797}" destId="{521EA9E0-F388-48C6-A342-29A61EEAC0F8}" srcOrd="0" destOrd="0" presId="urn:microsoft.com/office/officeart/2008/layout/LinedList"/>
    <dgm:cxn modelId="{C5A38913-C0DA-491B-9377-38B6F9DA8788}" type="presParOf" srcId="{C7B25F70-690C-48A5-BC32-D26D29C5A797}" destId="{53BE2EDD-5EB1-4B99-BE15-612833E803BD}" srcOrd="1" destOrd="0" presId="urn:microsoft.com/office/officeart/2008/layout/LinedList"/>
    <dgm:cxn modelId="{DC05AB98-E69D-44F1-BFC7-E23F08F825F5}" type="presParOf" srcId="{F8B87248-D541-4049-9A8D-761187FD974C}" destId="{6B5F0707-006E-4225-9C0E-1B9C44777A06}" srcOrd="8" destOrd="0" presId="urn:microsoft.com/office/officeart/2008/layout/LinedList"/>
    <dgm:cxn modelId="{D3DAD04A-F238-49F7-A76F-B77775D42864}" type="presParOf" srcId="{F8B87248-D541-4049-9A8D-761187FD974C}" destId="{8594820F-834D-4CC4-9D6A-F4B76A037384}" srcOrd="9" destOrd="0" presId="urn:microsoft.com/office/officeart/2008/layout/LinedList"/>
    <dgm:cxn modelId="{37B97666-75DB-45E4-A735-0CB83EA3B1F1}" type="presParOf" srcId="{8594820F-834D-4CC4-9D6A-F4B76A037384}" destId="{4E5885F5-5546-4AE4-A40D-857A7074CC82}" srcOrd="0" destOrd="0" presId="urn:microsoft.com/office/officeart/2008/layout/LinedList"/>
    <dgm:cxn modelId="{5A773C55-30D9-4F49-A3B0-C0E42204D4B7}" type="presParOf" srcId="{8594820F-834D-4CC4-9D6A-F4B76A037384}" destId="{34529AF8-C2BF-4685-AA35-B42D29F905F9}" srcOrd="1" destOrd="0" presId="urn:microsoft.com/office/officeart/2008/layout/LinedList"/>
    <dgm:cxn modelId="{C66925B1-B14A-4EAD-90C0-8CF9AF54B3F8}" type="presParOf" srcId="{F8B87248-D541-4049-9A8D-761187FD974C}" destId="{78992144-894F-409F-8E30-43D973A4E70A}" srcOrd="10" destOrd="0" presId="urn:microsoft.com/office/officeart/2008/layout/LinedList"/>
    <dgm:cxn modelId="{FCEF2F88-097A-4254-8EC0-7F3A771630EA}" type="presParOf" srcId="{F8B87248-D541-4049-9A8D-761187FD974C}" destId="{C74DAC54-B5E5-42A7-9292-F20D28DD964E}" srcOrd="11" destOrd="0" presId="urn:microsoft.com/office/officeart/2008/layout/LinedList"/>
    <dgm:cxn modelId="{EFDA2398-2B21-45E3-8A09-DD24A4663761}" type="presParOf" srcId="{C74DAC54-B5E5-42A7-9292-F20D28DD964E}" destId="{C375CAD0-A551-407F-B3F2-4D2A45B0E84F}" srcOrd="0" destOrd="0" presId="urn:microsoft.com/office/officeart/2008/layout/LinedList"/>
    <dgm:cxn modelId="{851A6DE8-6366-4BCE-8533-CDAEE6FF1DDD}" type="presParOf" srcId="{C74DAC54-B5E5-42A7-9292-F20D28DD964E}" destId="{04BA182F-3E2B-47E5-9E52-109EE83477E6}" srcOrd="1" destOrd="0" presId="urn:microsoft.com/office/officeart/2008/layout/LinedList"/>
    <dgm:cxn modelId="{D0167A43-ED46-4798-BC94-13DAEF98BF38}" type="presParOf" srcId="{F8B87248-D541-4049-9A8D-761187FD974C}" destId="{366B8BE6-E19D-427B-96B3-18C992424C56}" srcOrd="12" destOrd="0" presId="urn:microsoft.com/office/officeart/2008/layout/LinedList"/>
    <dgm:cxn modelId="{E70D32A9-2951-44DC-923C-32548C3C662A}" type="presParOf" srcId="{F8B87248-D541-4049-9A8D-761187FD974C}" destId="{1F29D167-9F3B-47B5-9D59-133A71222B4A}" srcOrd="13" destOrd="0" presId="urn:microsoft.com/office/officeart/2008/layout/LinedList"/>
    <dgm:cxn modelId="{AB209EBC-30E1-4895-95ED-BB200CBFFF0D}" type="presParOf" srcId="{1F29D167-9F3B-47B5-9D59-133A71222B4A}" destId="{9ACB5FC7-C821-4CED-8514-17CCCFB61A83}" srcOrd="0" destOrd="0" presId="urn:microsoft.com/office/officeart/2008/layout/LinedList"/>
    <dgm:cxn modelId="{049F373E-8207-4B83-A093-64E6C1D12400}" type="presParOf" srcId="{1F29D167-9F3B-47B5-9D59-133A71222B4A}" destId="{E434EF67-B431-41A7-910D-4F995179A7D7}" srcOrd="1" destOrd="0" presId="urn:microsoft.com/office/officeart/2008/layout/LinedList"/>
    <dgm:cxn modelId="{0B992010-4F8F-4490-B3B7-1A8D37CC54FD}" type="presParOf" srcId="{F8B87248-D541-4049-9A8D-761187FD974C}" destId="{4CDF91CF-C4FC-4FB2-A527-6733436DF5E5}" srcOrd="14" destOrd="0" presId="urn:microsoft.com/office/officeart/2008/layout/LinedList"/>
    <dgm:cxn modelId="{184EAD2C-DB8A-47AF-B3EE-AF6C982B72F9}" type="presParOf" srcId="{F8B87248-D541-4049-9A8D-761187FD974C}" destId="{391D2FE7-1162-420F-B394-4F85AB984306}" srcOrd="15" destOrd="0" presId="urn:microsoft.com/office/officeart/2008/layout/LinedList"/>
    <dgm:cxn modelId="{DB4AA006-F125-4692-8F3C-22B82E8253AA}" type="presParOf" srcId="{391D2FE7-1162-420F-B394-4F85AB984306}" destId="{4D32DA9C-E5F4-4A91-BDBE-5C2E40ACCA51}" srcOrd="0" destOrd="0" presId="urn:microsoft.com/office/officeart/2008/layout/LinedList"/>
    <dgm:cxn modelId="{828B3789-9FF8-446F-B602-C58570220D4A}" type="presParOf" srcId="{391D2FE7-1162-420F-B394-4F85AB984306}" destId="{EE8090DB-49D7-44BF-8874-20AF4306E058}" srcOrd="1" destOrd="0" presId="urn:microsoft.com/office/officeart/2008/layout/LinedList"/>
    <dgm:cxn modelId="{0F1C5724-3EC6-42B4-84B7-CF996662A2D7}" type="presParOf" srcId="{F8B87248-D541-4049-9A8D-761187FD974C}" destId="{D7F2FF87-3338-4D20-9779-969B91F62ED6}" srcOrd="16" destOrd="0" presId="urn:microsoft.com/office/officeart/2008/layout/LinedList"/>
    <dgm:cxn modelId="{69EEA08B-08E1-4E78-9107-84CF4973551E}" type="presParOf" srcId="{F8B87248-D541-4049-9A8D-761187FD974C}" destId="{09742F2F-B06D-465B-AE63-8C42BA608878}" srcOrd="17" destOrd="0" presId="urn:microsoft.com/office/officeart/2008/layout/LinedList"/>
    <dgm:cxn modelId="{95B06003-9804-41B1-B410-D326748AC808}" type="presParOf" srcId="{09742F2F-B06D-465B-AE63-8C42BA608878}" destId="{5EF32C51-0F18-4679-9C1F-812BA8D14270}" srcOrd="0" destOrd="0" presId="urn:microsoft.com/office/officeart/2008/layout/LinedList"/>
    <dgm:cxn modelId="{D237B2CD-CCD7-4AF5-BD35-DFCFB8361B78}" type="presParOf" srcId="{09742F2F-B06D-465B-AE63-8C42BA608878}" destId="{99977D18-43CC-4AA3-848A-831C24D7A893}" srcOrd="1" destOrd="0" presId="urn:microsoft.com/office/officeart/2008/layout/LinedList"/>
    <dgm:cxn modelId="{E873AB48-1263-4292-8E0D-841143737385}" type="presParOf" srcId="{F8B87248-D541-4049-9A8D-761187FD974C}" destId="{8BCE5610-AF3B-4D0D-81B0-CE60EBCF4788}" srcOrd="18" destOrd="0" presId="urn:microsoft.com/office/officeart/2008/layout/LinedList"/>
    <dgm:cxn modelId="{57E6C82E-38A2-4317-91FD-20849AE6BD3A}" type="presParOf" srcId="{F8B87248-D541-4049-9A8D-761187FD974C}" destId="{4ECB5C64-C0D0-45A2-92BA-7ED499729C87}" srcOrd="19" destOrd="0" presId="urn:microsoft.com/office/officeart/2008/layout/LinedList"/>
    <dgm:cxn modelId="{B4637A21-9DFC-4388-9B80-8DD0A843624E}" type="presParOf" srcId="{4ECB5C64-C0D0-45A2-92BA-7ED499729C87}" destId="{0309FD58-FB74-4106-9A41-482C76755209}" srcOrd="0" destOrd="0" presId="urn:microsoft.com/office/officeart/2008/layout/LinedList"/>
    <dgm:cxn modelId="{1F4B38D5-6E03-4467-81C4-F03FEC82CCF1}" type="presParOf" srcId="{4ECB5C64-C0D0-45A2-92BA-7ED499729C87}" destId="{05747D01-C5E1-4D94-93E0-BC0330851377}" srcOrd="1" destOrd="0" presId="urn:microsoft.com/office/officeart/2008/layout/LinedList"/>
    <dgm:cxn modelId="{7CC5D5EF-4C83-4C78-9E2E-A208747EF998}" type="presParOf" srcId="{F8B87248-D541-4049-9A8D-761187FD974C}" destId="{92BBE454-11C1-4D1A-A9BD-DB19DD840E4A}" srcOrd="20" destOrd="0" presId="urn:microsoft.com/office/officeart/2008/layout/LinedList"/>
    <dgm:cxn modelId="{8F5CEE7B-9708-4B0B-B93F-A6F0883BB03A}" type="presParOf" srcId="{F8B87248-D541-4049-9A8D-761187FD974C}" destId="{CCE25971-3B57-47BF-AA8C-1FC446594F89}" srcOrd="21" destOrd="0" presId="urn:microsoft.com/office/officeart/2008/layout/LinedList"/>
    <dgm:cxn modelId="{B1E82F44-0F86-4465-A77E-CED6A2C98150}" type="presParOf" srcId="{CCE25971-3B57-47BF-AA8C-1FC446594F89}" destId="{38FEF261-999F-434F-9AA2-29946378F3CB}" srcOrd="0" destOrd="0" presId="urn:microsoft.com/office/officeart/2008/layout/LinedList"/>
    <dgm:cxn modelId="{88DFEA05-57C0-4397-85F7-C7ED8587DAAA}" type="presParOf" srcId="{CCE25971-3B57-47BF-AA8C-1FC446594F89}" destId="{282CF11D-8CD4-40FE-9EF8-5EF7C7051DCE}"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E46C0C9E-7E72-45A7-AE8F-3E315DB8CA18}" type="doc">
      <dgm:prSet loTypeId="urn:microsoft.com/office/officeart/2005/8/layout/vList3" loCatId="list" qsTypeId="urn:microsoft.com/office/officeart/2005/8/quickstyle/simple5" qsCatId="simple" csTypeId="urn:microsoft.com/office/officeart/2005/8/colors/colorful1" csCatId="colorful" phldr="1"/>
      <dgm:spPr/>
      <dgm:t>
        <a:bodyPr/>
        <a:lstStyle/>
        <a:p>
          <a:endParaRPr lang="es-CO"/>
        </a:p>
      </dgm:t>
    </dgm:pt>
    <dgm:pt modelId="{A02C3BC2-40D0-4C28-B15E-B86762D93190}">
      <dgm:prSet custT="1"/>
      <dgm:spPr/>
      <dgm:t>
        <a:bodyPr/>
        <a:lstStyle/>
        <a:p>
          <a:r>
            <a:rPr lang="es-MX" sz="1200" b="0" i="0" dirty="0">
              <a:latin typeface="Abadi" panose="020B0604020104020204" pitchFamily="34" charset="0"/>
            </a:rPr>
            <a:t>Enfermedades crónicas no transmisibles</a:t>
          </a:r>
          <a:endParaRPr lang="es-CO" sz="1200" dirty="0">
            <a:latin typeface="Abadi" panose="020B0604020104020204" pitchFamily="34" charset="0"/>
          </a:endParaRPr>
        </a:p>
      </dgm:t>
    </dgm:pt>
    <dgm:pt modelId="{C96D7B11-1FC1-43AF-AB8E-C325702D3A4E}" type="parTrans" cxnId="{A081A9F0-C5DE-43D6-9983-2418A7B07604}">
      <dgm:prSet/>
      <dgm:spPr/>
      <dgm:t>
        <a:bodyPr/>
        <a:lstStyle/>
        <a:p>
          <a:endParaRPr lang="es-CO" sz="1200" dirty="0">
            <a:latin typeface="Abadi" panose="020B0604020104020204" pitchFamily="34" charset="0"/>
          </a:endParaRPr>
        </a:p>
      </dgm:t>
    </dgm:pt>
    <dgm:pt modelId="{B4B373B7-B12F-4ECD-A058-D48FDF7C5C1F}" type="sibTrans" cxnId="{A081A9F0-C5DE-43D6-9983-2418A7B07604}">
      <dgm:prSet/>
      <dgm:spPr/>
      <dgm:t>
        <a:bodyPr/>
        <a:lstStyle/>
        <a:p>
          <a:endParaRPr lang="es-CO" sz="1200" dirty="0">
            <a:latin typeface="Abadi" panose="020B0604020104020204" pitchFamily="34" charset="0"/>
          </a:endParaRPr>
        </a:p>
      </dgm:t>
    </dgm:pt>
    <dgm:pt modelId="{0188CE61-4219-4856-82DB-03991F1B0537}">
      <dgm:prSet custT="1"/>
      <dgm:spPr/>
      <dgm:t>
        <a:bodyPr/>
        <a:lstStyle/>
        <a:p>
          <a:r>
            <a:rPr lang="es-MX" sz="1200" b="0" i="0" dirty="0">
              <a:latin typeface="Abadi" panose="020B0604020104020204" pitchFamily="34" charset="0"/>
            </a:rPr>
            <a:t>Alteraciones nutricionales</a:t>
          </a:r>
          <a:endParaRPr lang="es-CO" sz="1200" dirty="0">
            <a:latin typeface="Abadi" panose="020B0604020104020204" pitchFamily="34" charset="0"/>
          </a:endParaRPr>
        </a:p>
      </dgm:t>
    </dgm:pt>
    <dgm:pt modelId="{7920EABA-866C-4897-AE82-22B56C6089AB}" type="parTrans" cxnId="{C21DE40B-ECE9-466D-ABC4-87E41C936A55}">
      <dgm:prSet/>
      <dgm:spPr/>
      <dgm:t>
        <a:bodyPr/>
        <a:lstStyle/>
        <a:p>
          <a:endParaRPr lang="es-CO" sz="1200" dirty="0">
            <a:latin typeface="Abadi" panose="020B0604020104020204" pitchFamily="34" charset="0"/>
          </a:endParaRPr>
        </a:p>
      </dgm:t>
    </dgm:pt>
    <dgm:pt modelId="{3EFB8A70-0381-47C4-A6D2-6EC5D2F1C22D}" type="sibTrans" cxnId="{C21DE40B-ECE9-466D-ABC4-87E41C936A55}">
      <dgm:prSet/>
      <dgm:spPr/>
      <dgm:t>
        <a:bodyPr/>
        <a:lstStyle/>
        <a:p>
          <a:endParaRPr lang="es-CO" sz="1200" dirty="0">
            <a:latin typeface="Abadi" panose="020B0604020104020204" pitchFamily="34" charset="0"/>
          </a:endParaRPr>
        </a:p>
      </dgm:t>
    </dgm:pt>
    <dgm:pt modelId="{9C36C601-4B2F-4CC0-97BE-E9FB272DC228}">
      <dgm:prSet custT="1"/>
      <dgm:spPr/>
      <dgm:t>
        <a:bodyPr/>
        <a:lstStyle/>
        <a:p>
          <a:r>
            <a:rPr lang="es-MX" sz="1200" b="0" i="0" dirty="0">
              <a:latin typeface="Abadi" panose="020B0604020104020204" pitchFamily="34" charset="0"/>
            </a:rPr>
            <a:t> Sedentarismo</a:t>
          </a:r>
          <a:endParaRPr lang="es-CO" sz="1200" dirty="0">
            <a:latin typeface="Abadi" panose="020B0604020104020204" pitchFamily="34" charset="0"/>
          </a:endParaRPr>
        </a:p>
      </dgm:t>
    </dgm:pt>
    <dgm:pt modelId="{9BA148CA-A583-4CF1-9C5B-AE206A6F092D}" type="parTrans" cxnId="{DEC06B02-73CF-44F4-B3F8-6026AFA6083A}">
      <dgm:prSet/>
      <dgm:spPr/>
      <dgm:t>
        <a:bodyPr/>
        <a:lstStyle/>
        <a:p>
          <a:endParaRPr lang="es-CO" sz="1200" dirty="0">
            <a:latin typeface="Abadi" panose="020B0604020104020204" pitchFamily="34" charset="0"/>
          </a:endParaRPr>
        </a:p>
      </dgm:t>
    </dgm:pt>
    <dgm:pt modelId="{6E4ACFD1-0E4F-4797-B0BD-0B170E2DC670}" type="sibTrans" cxnId="{DEC06B02-73CF-44F4-B3F8-6026AFA6083A}">
      <dgm:prSet/>
      <dgm:spPr/>
      <dgm:t>
        <a:bodyPr/>
        <a:lstStyle/>
        <a:p>
          <a:endParaRPr lang="es-CO" sz="1200" dirty="0">
            <a:latin typeface="Abadi" panose="020B0604020104020204" pitchFamily="34" charset="0"/>
          </a:endParaRPr>
        </a:p>
      </dgm:t>
    </dgm:pt>
    <dgm:pt modelId="{55909912-6485-462C-B6C0-E09BE2D7703C}">
      <dgm:prSet custT="1"/>
      <dgm:spPr/>
      <dgm:t>
        <a:bodyPr/>
        <a:lstStyle/>
        <a:p>
          <a:r>
            <a:rPr lang="es-MX" sz="1200" b="0" i="0" dirty="0">
              <a:latin typeface="Abadi" panose="020B0604020104020204" pitchFamily="34" charset="0"/>
            </a:rPr>
            <a:t> Accidentalidad</a:t>
          </a:r>
          <a:endParaRPr lang="es-CO" sz="1200" dirty="0">
            <a:latin typeface="Abadi" panose="020B0604020104020204" pitchFamily="34" charset="0"/>
          </a:endParaRPr>
        </a:p>
      </dgm:t>
    </dgm:pt>
    <dgm:pt modelId="{3A88BDF9-CEA8-446A-AEE6-46343E87D309}" type="parTrans" cxnId="{7F63462C-375B-45B0-8F0E-722556ABE070}">
      <dgm:prSet/>
      <dgm:spPr/>
      <dgm:t>
        <a:bodyPr/>
        <a:lstStyle/>
        <a:p>
          <a:endParaRPr lang="es-CO" sz="1200" dirty="0">
            <a:latin typeface="Abadi" panose="020B0604020104020204" pitchFamily="34" charset="0"/>
          </a:endParaRPr>
        </a:p>
      </dgm:t>
    </dgm:pt>
    <dgm:pt modelId="{687C3D41-383E-4348-9402-A3E028470287}" type="sibTrans" cxnId="{7F63462C-375B-45B0-8F0E-722556ABE070}">
      <dgm:prSet/>
      <dgm:spPr/>
      <dgm:t>
        <a:bodyPr/>
        <a:lstStyle/>
        <a:p>
          <a:endParaRPr lang="es-CO" sz="1200" dirty="0">
            <a:latin typeface="Abadi" panose="020B0604020104020204" pitchFamily="34" charset="0"/>
          </a:endParaRPr>
        </a:p>
      </dgm:t>
    </dgm:pt>
    <dgm:pt modelId="{62ABC542-D868-462F-8AFB-AFAA02C9137C}">
      <dgm:prSet custT="1"/>
      <dgm:spPr/>
      <dgm:t>
        <a:bodyPr/>
        <a:lstStyle/>
        <a:p>
          <a:r>
            <a:rPr lang="es-MX" sz="1200" b="0" i="0" dirty="0">
              <a:latin typeface="Abadi" panose="020B0604020104020204" pitchFamily="34" charset="0"/>
            </a:rPr>
            <a:t>Riesgos ocupacionales</a:t>
          </a:r>
          <a:endParaRPr lang="es-CO" sz="1200" dirty="0">
            <a:latin typeface="Abadi" panose="020B0604020104020204" pitchFamily="34" charset="0"/>
          </a:endParaRPr>
        </a:p>
      </dgm:t>
    </dgm:pt>
    <dgm:pt modelId="{D79EE040-A762-4573-951E-8F48DB6B8F67}" type="parTrans" cxnId="{27A6AACD-FF39-4247-B7E3-679A713AA8B5}">
      <dgm:prSet/>
      <dgm:spPr/>
      <dgm:t>
        <a:bodyPr/>
        <a:lstStyle/>
        <a:p>
          <a:endParaRPr lang="es-CO" sz="1200" dirty="0">
            <a:latin typeface="Abadi" panose="020B0604020104020204" pitchFamily="34" charset="0"/>
          </a:endParaRPr>
        </a:p>
      </dgm:t>
    </dgm:pt>
    <dgm:pt modelId="{DC9EB741-9434-4326-9652-1D3616163AAC}" type="sibTrans" cxnId="{27A6AACD-FF39-4247-B7E3-679A713AA8B5}">
      <dgm:prSet/>
      <dgm:spPr/>
      <dgm:t>
        <a:bodyPr/>
        <a:lstStyle/>
        <a:p>
          <a:endParaRPr lang="es-CO" sz="1200" dirty="0">
            <a:latin typeface="Abadi" panose="020B0604020104020204" pitchFamily="34" charset="0"/>
          </a:endParaRPr>
        </a:p>
      </dgm:t>
    </dgm:pt>
    <dgm:pt modelId="{E2DE9B74-7D94-446E-94EE-817F312B1AEF}">
      <dgm:prSet custT="1"/>
      <dgm:spPr/>
      <dgm:t>
        <a:bodyPr/>
        <a:lstStyle/>
        <a:p>
          <a:r>
            <a:rPr lang="es-MX" sz="1200" b="0" i="0" dirty="0">
              <a:latin typeface="Abadi" panose="020B0604020104020204" pitchFamily="34" charset="0"/>
            </a:rPr>
            <a:t> Suicidio</a:t>
          </a:r>
          <a:endParaRPr lang="es-CO" sz="1200" dirty="0">
            <a:latin typeface="Abadi" panose="020B0604020104020204" pitchFamily="34" charset="0"/>
          </a:endParaRPr>
        </a:p>
      </dgm:t>
    </dgm:pt>
    <dgm:pt modelId="{7BE30534-8723-4454-8182-4985B123F9B9}" type="parTrans" cxnId="{A860B89E-FD21-4BFA-A7C5-4A6D5686FB43}">
      <dgm:prSet/>
      <dgm:spPr/>
      <dgm:t>
        <a:bodyPr/>
        <a:lstStyle/>
        <a:p>
          <a:endParaRPr lang="es-CO" sz="1200" dirty="0">
            <a:latin typeface="Abadi" panose="020B0604020104020204" pitchFamily="34" charset="0"/>
          </a:endParaRPr>
        </a:p>
      </dgm:t>
    </dgm:pt>
    <dgm:pt modelId="{A7CE7FBD-F311-4D20-AC9E-C3DB7C2C1E5E}" type="sibTrans" cxnId="{A860B89E-FD21-4BFA-A7C5-4A6D5686FB43}">
      <dgm:prSet/>
      <dgm:spPr/>
      <dgm:t>
        <a:bodyPr/>
        <a:lstStyle/>
        <a:p>
          <a:endParaRPr lang="es-CO" sz="1200" dirty="0">
            <a:latin typeface="Abadi" panose="020B0604020104020204" pitchFamily="34" charset="0"/>
          </a:endParaRPr>
        </a:p>
      </dgm:t>
    </dgm:pt>
    <dgm:pt modelId="{74A2BACE-634D-4B38-A4E4-E5AA92942325}">
      <dgm:prSet custT="1"/>
      <dgm:spPr/>
      <dgm:t>
        <a:bodyPr/>
        <a:lstStyle/>
        <a:p>
          <a:r>
            <a:rPr lang="es-MX" sz="1050" b="0" i="0" dirty="0">
              <a:latin typeface="Abadi" panose="020B0604020104020204" pitchFamily="34" charset="0"/>
            </a:rPr>
            <a:t>Salud sexual (identidad y orientación sexual, </a:t>
          </a:r>
          <a:r>
            <a:rPr lang="es-MX" sz="1050" b="0" i="0" dirty="0" err="1">
              <a:latin typeface="Abadi" panose="020B0604020104020204" pitchFamily="34" charset="0"/>
            </a:rPr>
            <a:t>its</a:t>
          </a:r>
          <a:r>
            <a:rPr lang="es-MX" sz="1050" b="0" i="0" dirty="0">
              <a:latin typeface="Abadi" panose="020B0604020104020204" pitchFamily="34" charset="0"/>
            </a:rPr>
            <a:t>, violencia de genero, consulta preconcepcional, anticoncepción)</a:t>
          </a:r>
          <a:endParaRPr lang="es-CO" sz="1050" dirty="0">
            <a:latin typeface="Abadi" panose="020B0604020104020204" pitchFamily="34" charset="0"/>
          </a:endParaRPr>
        </a:p>
      </dgm:t>
    </dgm:pt>
    <dgm:pt modelId="{728E11CB-9DF5-4611-A72D-A53ACC59231A}" type="parTrans" cxnId="{74F0FF01-E575-4DB5-854B-99212F9908D1}">
      <dgm:prSet/>
      <dgm:spPr/>
      <dgm:t>
        <a:bodyPr/>
        <a:lstStyle/>
        <a:p>
          <a:endParaRPr lang="es-CO" sz="1200" dirty="0">
            <a:latin typeface="Abadi" panose="020B0604020104020204" pitchFamily="34" charset="0"/>
          </a:endParaRPr>
        </a:p>
      </dgm:t>
    </dgm:pt>
    <dgm:pt modelId="{017DEBD1-0341-4427-AB15-C2A040D389EF}" type="sibTrans" cxnId="{74F0FF01-E575-4DB5-854B-99212F9908D1}">
      <dgm:prSet/>
      <dgm:spPr/>
      <dgm:t>
        <a:bodyPr/>
        <a:lstStyle/>
        <a:p>
          <a:endParaRPr lang="es-CO" sz="1200" dirty="0">
            <a:latin typeface="Abadi" panose="020B0604020104020204" pitchFamily="34" charset="0"/>
          </a:endParaRPr>
        </a:p>
      </dgm:t>
    </dgm:pt>
    <dgm:pt modelId="{EF09AC7A-02AC-45FE-9600-5540CF215E45}">
      <dgm:prSet custT="1"/>
      <dgm:spPr/>
      <dgm:t>
        <a:bodyPr/>
        <a:lstStyle/>
        <a:p>
          <a:r>
            <a:rPr lang="es-MX" sz="1200" b="0" i="0" dirty="0">
              <a:latin typeface="Abadi" panose="020B0604020104020204" pitchFamily="34" charset="0"/>
            </a:rPr>
            <a:t> Consumo y exposición de sustancias psicoactivas</a:t>
          </a:r>
          <a:endParaRPr lang="es-CO" sz="1200" dirty="0">
            <a:latin typeface="Abadi" panose="020B0604020104020204" pitchFamily="34" charset="0"/>
          </a:endParaRPr>
        </a:p>
      </dgm:t>
    </dgm:pt>
    <dgm:pt modelId="{7D075A0C-16B1-4010-86B8-72760191A9E7}" type="parTrans" cxnId="{A00AA615-3D6B-44BD-BFCD-681CAF9F11C8}">
      <dgm:prSet/>
      <dgm:spPr/>
      <dgm:t>
        <a:bodyPr/>
        <a:lstStyle/>
        <a:p>
          <a:endParaRPr lang="es-CO" sz="1200" dirty="0">
            <a:latin typeface="Abadi" panose="020B0604020104020204" pitchFamily="34" charset="0"/>
          </a:endParaRPr>
        </a:p>
      </dgm:t>
    </dgm:pt>
    <dgm:pt modelId="{C3BF011B-49FB-4102-A133-9986A11AA350}" type="sibTrans" cxnId="{A00AA615-3D6B-44BD-BFCD-681CAF9F11C8}">
      <dgm:prSet/>
      <dgm:spPr/>
      <dgm:t>
        <a:bodyPr/>
        <a:lstStyle/>
        <a:p>
          <a:endParaRPr lang="es-CO" sz="1200" dirty="0">
            <a:latin typeface="Abadi" panose="020B0604020104020204" pitchFamily="34" charset="0"/>
          </a:endParaRPr>
        </a:p>
      </dgm:t>
    </dgm:pt>
    <dgm:pt modelId="{7CDE3CE5-681E-4FA0-BAEB-5A1BC49BEAD2}">
      <dgm:prSet custT="1"/>
      <dgm:spPr/>
      <dgm:t>
        <a:bodyPr/>
        <a:lstStyle/>
        <a:p>
          <a:r>
            <a:rPr lang="es-MX" sz="1200" b="0" i="0" dirty="0">
              <a:latin typeface="Abadi" panose="020B0604020104020204" pitchFamily="34" charset="0"/>
            </a:rPr>
            <a:t> Accidentes rábicos</a:t>
          </a:r>
          <a:endParaRPr lang="es-CO" sz="1200" dirty="0">
            <a:latin typeface="Abadi" panose="020B0604020104020204" pitchFamily="34" charset="0"/>
          </a:endParaRPr>
        </a:p>
      </dgm:t>
    </dgm:pt>
    <dgm:pt modelId="{736A3352-8D30-41C3-9943-4A78DC735134}" type="parTrans" cxnId="{C220B05F-14A4-49FC-B83D-82B820FE6535}">
      <dgm:prSet/>
      <dgm:spPr/>
      <dgm:t>
        <a:bodyPr/>
        <a:lstStyle/>
        <a:p>
          <a:endParaRPr lang="es-CO" sz="1200" dirty="0">
            <a:latin typeface="Abadi" panose="020B0604020104020204" pitchFamily="34" charset="0"/>
          </a:endParaRPr>
        </a:p>
      </dgm:t>
    </dgm:pt>
    <dgm:pt modelId="{E482FBB2-0D65-4B8A-8B14-3F3175C2547C}" type="sibTrans" cxnId="{C220B05F-14A4-49FC-B83D-82B820FE6535}">
      <dgm:prSet/>
      <dgm:spPr/>
      <dgm:t>
        <a:bodyPr/>
        <a:lstStyle/>
        <a:p>
          <a:endParaRPr lang="es-CO" sz="1200" dirty="0">
            <a:latin typeface="Abadi" panose="020B0604020104020204" pitchFamily="34" charset="0"/>
          </a:endParaRPr>
        </a:p>
      </dgm:t>
    </dgm:pt>
    <dgm:pt modelId="{75B42007-8A0F-4309-999A-4CF638A66A73}" type="pres">
      <dgm:prSet presAssocID="{E46C0C9E-7E72-45A7-AE8F-3E315DB8CA18}" presName="linearFlow" presStyleCnt="0">
        <dgm:presLayoutVars>
          <dgm:dir/>
          <dgm:resizeHandles val="exact"/>
        </dgm:presLayoutVars>
      </dgm:prSet>
      <dgm:spPr/>
    </dgm:pt>
    <dgm:pt modelId="{40471450-8518-4C47-8A4F-537F64F8850E}" type="pres">
      <dgm:prSet presAssocID="{A02C3BC2-40D0-4C28-B15E-B86762D93190}" presName="composite" presStyleCnt="0"/>
      <dgm:spPr/>
    </dgm:pt>
    <dgm:pt modelId="{D9C7357F-E086-480D-9CC0-E5906EB96683}" type="pres">
      <dgm:prSet presAssocID="{A02C3BC2-40D0-4C28-B15E-B86762D93190}" presName="imgShp" presStyleLbl="fgImgPlace1" presStyleIdx="0" presStyleCnt="9"/>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Investigación"/>
        </a:ext>
      </dgm:extLst>
    </dgm:pt>
    <dgm:pt modelId="{FBACF1F1-7BDB-4A01-BD76-BF39DED5407F}" type="pres">
      <dgm:prSet presAssocID="{A02C3BC2-40D0-4C28-B15E-B86762D93190}" presName="txShp" presStyleLbl="node1" presStyleIdx="0" presStyleCnt="9">
        <dgm:presLayoutVars>
          <dgm:bulletEnabled val="1"/>
        </dgm:presLayoutVars>
      </dgm:prSet>
      <dgm:spPr/>
    </dgm:pt>
    <dgm:pt modelId="{BE50FA30-B7B0-4948-9137-C03A9AEACABB}" type="pres">
      <dgm:prSet presAssocID="{B4B373B7-B12F-4ECD-A058-D48FDF7C5C1F}" presName="spacing" presStyleCnt="0"/>
      <dgm:spPr/>
    </dgm:pt>
    <dgm:pt modelId="{DF297AA1-4086-4CFE-B033-135F0A29026E}" type="pres">
      <dgm:prSet presAssocID="{0188CE61-4219-4856-82DB-03991F1B0537}" presName="composite" presStyleCnt="0"/>
      <dgm:spPr/>
    </dgm:pt>
    <dgm:pt modelId="{2106F6C0-27C1-485A-AA3D-8DC3470510B4}" type="pres">
      <dgm:prSet presAssocID="{0188CE61-4219-4856-82DB-03991F1B0537}" presName="imgShp" presStyleLbl="fgImgPlace1" presStyleIdx="1" presStyleCnt="9"/>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Reloj de arena"/>
        </a:ext>
      </dgm:extLst>
    </dgm:pt>
    <dgm:pt modelId="{73279BB5-3BCB-4EB4-98AB-7000690F7E9C}" type="pres">
      <dgm:prSet presAssocID="{0188CE61-4219-4856-82DB-03991F1B0537}" presName="txShp" presStyleLbl="node1" presStyleIdx="1" presStyleCnt="9">
        <dgm:presLayoutVars>
          <dgm:bulletEnabled val="1"/>
        </dgm:presLayoutVars>
      </dgm:prSet>
      <dgm:spPr/>
    </dgm:pt>
    <dgm:pt modelId="{A76DB726-81CF-43F8-8C0B-61DCF29E841B}" type="pres">
      <dgm:prSet presAssocID="{3EFB8A70-0381-47C4-A6D2-6EC5D2F1C22D}" presName="spacing" presStyleCnt="0"/>
      <dgm:spPr/>
    </dgm:pt>
    <dgm:pt modelId="{0A26053E-16D9-4E29-8F6D-698460660785}" type="pres">
      <dgm:prSet presAssocID="{9C36C601-4B2F-4CC0-97BE-E9FB272DC228}" presName="composite" presStyleCnt="0"/>
      <dgm:spPr/>
    </dgm:pt>
    <dgm:pt modelId="{4CC15A9E-7C1C-4D96-8E62-F2F0ECD78D2B}" type="pres">
      <dgm:prSet presAssocID="{9C36C601-4B2F-4CC0-97BE-E9FB272DC228}" presName="imgShp" presStyleLbl="fgImgPlace1" presStyleIdx="2" presStyleCnt="9"/>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aile"/>
        </a:ext>
      </dgm:extLst>
    </dgm:pt>
    <dgm:pt modelId="{8D2C4538-DA26-4E72-A513-57F7B6637CB1}" type="pres">
      <dgm:prSet presAssocID="{9C36C601-4B2F-4CC0-97BE-E9FB272DC228}" presName="txShp" presStyleLbl="node1" presStyleIdx="2" presStyleCnt="9">
        <dgm:presLayoutVars>
          <dgm:bulletEnabled val="1"/>
        </dgm:presLayoutVars>
      </dgm:prSet>
      <dgm:spPr/>
    </dgm:pt>
    <dgm:pt modelId="{5EF80A2E-320C-41AE-812A-79E61FF311E8}" type="pres">
      <dgm:prSet presAssocID="{6E4ACFD1-0E4F-4797-B0BD-0B170E2DC670}" presName="spacing" presStyleCnt="0"/>
      <dgm:spPr/>
    </dgm:pt>
    <dgm:pt modelId="{20900C11-E21D-4D13-B50B-12443E6CBFEE}" type="pres">
      <dgm:prSet presAssocID="{55909912-6485-462C-B6C0-E09BE2D7703C}" presName="composite" presStyleCnt="0"/>
      <dgm:spPr/>
    </dgm:pt>
    <dgm:pt modelId="{06455A5A-EFA1-4B17-8E76-3316F8733FEB}" type="pres">
      <dgm:prSet presAssocID="{55909912-6485-462C-B6C0-E09BE2D7703C}" presName="imgShp" presStyleLbl="fgImgPlace1" presStyleIdx="3" presStyleCnt="9"/>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ase de datos"/>
        </a:ext>
      </dgm:extLst>
    </dgm:pt>
    <dgm:pt modelId="{5C80374D-92FC-4EF1-ADA7-C22F8B06CA96}" type="pres">
      <dgm:prSet presAssocID="{55909912-6485-462C-B6C0-E09BE2D7703C}" presName="txShp" presStyleLbl="node1" presStyleIdx="3" presStyleCnt="9">
        <dgm:presLayoutVars>
          <dgm:bulletEnabled val="1"/>
        </dgm:presLayoutVars>
      </dgm:prSet>
      <dgm:spPr/>
    </dgm:pt>
    <dgm:pt modelId="{E870BD45-EE35-4406-8223-191C896611A3}" type="pres">
      <dgm:prSet presAssocID="{687C3D41-383E-4348-9402-A3E028470287}" presName="spacing" presStyleCnt="0"/>
      <dgm:spPr/>
    </dgm:pt>
    <dgm:pt modelId="{C39D8D3A-D7A7-4390-93D0-50998446910B}" type="pres">
      <dgm:prSet presAssocID="{62ABC542-D868-462F-8AFB-AFAA02C9137C}" presName="composite" presStyleCnt="0"/>
      <dgm:spPr/>
    </dgm:pt>
    <dgm:pt modelId="{D5C2341A-D7FB-4577-91A9-464BA5F79E27}" type="pres">
      <dgm:prSet presAssocID="{62ABC542-D868-462F-8AFB-AFAA02C9137C}" presName="imgShp" presStyleLbl="fgImgPlace1" presStyleIdx="4" presStyleCnt="9"/>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Engranajes"/>
        </a:ext>
      </dgm:extLst>
    </dgm:pt>
    <dgm:pt modelId="{CC2CA3D2-84C7-436D-A27B-060E1A905406}" type="pres">
      <dgm:prSet presAssocID="{62ABC542-D868-462F-8AFB-AFAA02C9137C}" presName="txShp" presStyleLbl="node1" presStyleIdx="4" presStyleCnt="9">
        <dgm:presLayoutVars>
          <dgm:bulletEnabled val="1"/>
        </dgm:presLayoutVars>
      </dgm:prSet>
      <dgm:spPr/>
    </dgm:pt>
    <dgm:pt modelId="{9E33F9D4-B78D-4EDD-BF0B-993E3182F415}" type="pres">
      <dgm:prSet presAssocID="{DC9EB741-9434-4326-9652-1D3616163AAC}" presName="spacing" presStyleCnt="0"/>
      <dgm:spPr/>
    </dgm:pt>
    <dgm:pt modelId="{B0CB44CF-785D-4538-82CA-C7615072E18B}" type="pres">
      <dgm:prSet presAssocID="{E2DE9B74-7D94-446E-94EE-817F312B1AEF}" presName="composite" presStyleCnt="0"/>
      <dgm:spPr/>
    </dgm:pt>
    <dgm:pt modelId="{48113918-89C9-4798-89E2-F173ACECC8BA}" type="pres">
      <dgm:prSet presAssocID="{E2DE9B74-7D94-446E-94EE-817F312B1AEF}" presName="imgShp" presStyleLbl="fgImgPlace1" presStyleIdx="5" presStyleCnt="9"/>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Usuarios"/>
        </a:ext>
      </dgm:extLst>
    </dgm:pt>
    <dgm:pt modelId="{212B82CE-3568-40EB-9497-9E48386732E7}" type="pres">
      <dgm:prSet presAssocID="{E2DE9B74-7D94-446E-94EE-817F312B1AEF}" presName="txShp" presStyleLbl="node1" presStyleIdx="5" presStyleCnt="9">
        <dgm:presLayoutVars>
          <dgm:bulletEnabled val="1"/>
        </dgm:presLayoutVars>
      </dgm:prSet>
      <dgm:spPr/>
    </dgm:pt>
    <dgm:pt modelId="{C9100EDA-32B3-4694-A127-2DC7B9C31826}" type="pres">
      <dgm:prSet presAssocID="{A7CE7FBD-F311-4D20-AC9E-C3DB7C2C1E5E}" presName="spacing" presStyleCnt="0"/>
      <dgm:spPr/>
    </dgm:pt>
    <dgm:pt modelId="{7BA6E011-10F3-469E-87FA-2A4FC08844B6}" type="pres">
      <dgm:prSet presAssocID="{74A2BACE-634D-4B38-A4E4-E5AA92942325}" presName="composite" presStyleCnt="0"/>
      <dgm:spPr/>
    </dgm:pt>
    <dgm:pt modelId="{889BDC34-986D-4092-9A8D-DB3C53BC825A}" type="pres">
      <dgm:prSet presAssocID="{74A2BACE-634D-4B38-A4E4-E5AA92942325}" presName="imgShp" presStyleLbl="fgImgPlace1" presStyleIdx="6" presStyleCnt="9"/>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Cabeza con engranajes"/>
        </a:ext>
      </dgm:extLst>
    </dgm:pt>
    <dgm:pt modelId="{F69BC73E-3AE8-4D9E-B56D-2C5059702CA1}" type="pres">
      <dgm:prSet presAssocID="{74A2BACE-634D-4B38-A4E4-E5AA92942325}" presName="txShp" presStyleLbl="node1" presStyleIdx="6" presStyleCnt="9">
        <dgm:presLayoutVars>
          <dgm:bulletEnabled val="1"/>
        </dgm:presLayoutVars>
      </dgm:prSet>
      <dgm:spPr/>
    </dgm:pt>
    <dgm:pt modelId="{CBDE4205-6B86-4130-B8E3-FA0AD279E2CB}" type="pres">
      <dgm:prSet presAssocID="{017DEBD1-0341-4427-AB15-C2A040D389EF}" presName="spacing" presStyleCnt="0"/>
      <dgm:spPr/>
    </dgm:pt>
    <dgm:pt modelId="{55DC5083-1FC4-4DB0-AB80-F09F7CEF37FC}" type="pres">
      <dgm:prSet presAssocID="{EF09AC7A-02AC-45FE-9600-5540CF215E45}" presName="composite" presStyleCnt="0"/>
      <dgm:spPr/>
    </dgm:pt>
    <dgm:pt modelId="{824442E2-E41D-48D8-9025-F799E92A9EC7}" type="pres">
      <dgm:prSet presAssocID="{EF09AC7A-02AC-45FE-9600-5540CF215E45}" presName="imgShp" presStyleLbl="fgImgPlace1" presStyleIdx="7" presStyleCnt="9"/>
      <dgm:spPr>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dgm:spPr>
      <dgm:extLst>
        <a:ext uri="{E40237B7-FDA0-4F09-8148-C483321AD2D9}">
          <dgm14:cNvPr xmlns:dgm14="http://schemas.microsoft.com/office/drawing/2010/diagram" id="0" name="" descr="Diana"/>
        </a:ext>
      </dgm:extLst>
    </dgm:pt>
    <dgm:pt modelId="{6939A1F3-2E9D-4563-A6B6-FF26078FFD62}" type="pres">
      <dgm:prSet presAssocID="{EF09AC7A-02AC-45FE-9600-5540CF215E45}" presName="txShp" presStyleLbl="node1" presStyleIdx="7" presStyleCnt="9">
        <dgm:presLayoutVars>
          <dgm:bulletEnabled val="1"/>
        </dgm:presLayoutVars>
      </dgm:prSet>
      <dgm:spPr/>
    </dgm:pt>
    <dgm:pt modelId="{29A47F51-6512-47CC-AA9E-E34B342132F6}" type="pres">
      <dgm:prSet presAssocID="{C3BF011B-49FB-4102-A133-9986A11AA350}" presName="spacing" presStyleCnt="0"/>
      <dgm:spPr/>
    </dgm:pt>
    <dgm:pt modelId="{FE914037-93F8-456E-BDA7-47F50ABEF856}" type="pres">
      <dgm:prSet presAssocID="{7CDE3CE5-681E-4FA0-BAEB-5A1BC49BEAD2}" presName="composite" presStyleCnt="0"/>
      <dgm:spPr/>
    </dgm:pt>
    <dgm:pt modelId="{C3414021-45D9-4C91-923A-92C6551A1911}" type="pres">
      <dgm:prSet presAssocID="{7CDE3CE5-681E-4FA0-BAEB-5A1BC49BEAD2}" presName="imgShp" presStyleLbl="fgImgPlace1" presStyleIdx="8" presStyleCnt="9"/>
      <dgm:spPr>
        <a:blipFill>
          <a:blip xmlns:r="http://schemas.openxmlformats.org/officeDocument/2006/relationships" r:embed="rId17">
            <a:extLst>
              <a:ext uri="{96DAC541-7B7A-43D3-8B79-37D633B846F1}">
                <asvg:svgBlip xmlns:asvg="http://schemas.microsoft.com/office/drawing/2016/SVG/main" r:embed="rId18"/>
              </a:ext>
            </a:extLst>
          </a:blip>
          <a:srcRect/>
          <a:stretch>
            <a:fillRect/>
          </a:stretch>
        </a:blipFill>
      </dgm:spPr>
      <dgm:extLst>
        <a:ext uri="{E40237B7-FDA0-4F09-8148-C483321AD2D9}">
          <dgm14:cNvPr xmlns:dgm14="http://schemas.microsoft.com/office/drawing/2010/diagram" id="0" name="" descr="Perro"/>
        </a:ext>
      </dgm:extLst>
    </dgm:pt>
    <dgm:pt modelId="{407FA234-AC07-4BC8-B78D-C95CBCD63429}" type="pres">
      <dgm:prSet presAssocID="{7CDE3CE5-681E-4FA0-BAEB-5A1BC49BEAD2}" presName="txShp" presStyleLbl="node1" presStyleIdx="8" presStyleCnt="9">
        <dgm:presLayoutVars>
          <dgm:bulletEnabled val="1"/>
        </dgm:presLayoutVars>
      </dgm:prSet>
      <dgm:spPr/>
    </dgm:pt>
  </dgm:ptLst>
  <dgm:cxnLst>
    <dgm:cxn modelId="{74F0FF01-E575-4DB5-854B-99212F9908D1}" srcId="{E46C0C9E-7E72-45A7-AE8F-3E315DB8CA18}" destId="{74A2BACE-634D-4B38-A4E4-E5AA92942325}" srcOrd="6" destOrd="0" parTransId="{728E11CB-9DF5-4611-A72D-A53ACC59231A}" sibTransId="{017DEBD1-0341-4427-AB15-C2A040D389EF}"/>
    <dgm:cxn modelId="{DEC06B02-73CF-44F4-B3F8-6026AFA6083A}" srcId="{E46C0C9E-7E72-45A7-AE8F-3E315DB8CA18}" destId="{9C36C601-4B2F-4CC0-97BE-E9FB272DC228}" srcOrd="2" destOrd="0" parTransId="{9BA148CA-A583-4CF1-9C5B-AE206A6F092D}" sibTransId="{6E4ACFD1-0E4F-4797-B0BD-0B170E2DC670}"/>
    <dgm:cxn modelId="{C21DE40B-ECE9-466D-ABC4-87E41C936A55}" srcId="{E46C0C9E-7E72-45A7-AE8F-3E315DB8CA18}" destId="{0188CE61-4219-4856-82DB-03991F1B0537}" srcOrd="1" destOrd="0" parTransId="{7920EABA-866C-4897-AE82-22B56C6089AB}" sibTransId="{3EFB8A70-0381-47C4-A6D2-6EC5D2F1C22D}"/>
    <dgm:cxn modelId="{F958980E-7D9E-4325-A46E-E79E9C2BC138}" type="presOf" srcId="{9C36C601-4B2F-4CC0-97BE-E9FB272DC228}" destId="{8D2C4538-DA26-4E72-A513-57F7B6637CB1}" srcOrd="0" destOrd="0" presId="urn:microsoft.com/office/officeart/2005/8/layout/vList3"/>
    <dgm:cxn modelId="{A00AA615-3D6B-44BD-BFCD-681CAF9F11C8}" srcId="{E46C0C9E-7E72-45A7-AE8F-3E315DB8CA18}" destId="{EF09AC7A-02AC-45FE-9600-5540CF215E45}" srcOrd="7" destOrd="0" parTransId="{7D075A0C-16B1-4010-86B8-72760191A9E7}" sibTransId="{C3BF011B-49FB-4102-A133-9986A11AA350}"/>
    <dgm:cxn modelId="{7F63462C-375B-45B0-8F0E-722556ABE070}" srcId="{E46C0C9E-7E72-45A7-AE8F-3E315DB8CA18}" destId="{55909912-6485-462C-B6C0-E09BE2D7703C}" srcOrd="3" destOrd="0" parTransId="{3A88BDF9-CEA8-446A-AEE6-46343E87D309}" sibTransId="{687C3D41-383E-4348-9402-A3E028470287}"/>
    <dgm:cxn modelId="{08BEE140-69F7-4BC6-9606-38063F6C4EFC}" type="presOf" srcId="{7CDE3CE5-681E-4FA0-BAEB-5A1BC49BEAD2}" destId="{407FA234-AC07-4BC8-B78D-C95CBCD63429}" srcOrd="0" destOrd="0" presId="urn:microsoft.com/office/officeart/2005/8/layout/vList3"/>
    <dgm:cxn modelId="{C220B05F-14A4-49FC-B83D-82B820FE6535}" srcId="{E46C0C9E-7E72-45A7-AE8F-3E315DB8CA18}" destId="{7CDE3CE5-681E-4FA0-BAEB-5A1BC49BEAD2}" srcOrd="8" destOrd="0" parTransId="{736A3352-8D30-41C3-9943-4A78DC735134}" sibTransId="{E482FBB2-0D65-4B8A-8B14-3F3175C2547C}"/>
    <dgm:cxn modelId="{D9139C62-FCB8-4CBD-99C5-BC7E86234D64}" type="presOf" srcId="{EF09AC7A-02AC-45FE-9600-5540CF215E45}" destId="{6939A1F3-2E9D-4563-A6B6-FF26078FFD62}" srcOrd="0" destOrd="0" presId="urn:microsoft.com/office/officeart/2005/8/layout/vList3"/>
    <dgm:cxn modelId="{4649854C-C18F-488A-B3A9-8DC92AA0321C}" type="presOf" srcId="{E46C0C9E-7E72-45A7-AE8F-3E315DB8CA18}" destId="{75B42007-8A0F-4309-999A-4CF638A66A73}" srcOrd="0" destOrd="0" presId="urn:microsoft.com/office/officeart/2005/8/layout/vList3"/>
    <dgm:cxn modelId="{40CC3772-7588-4325-BAA3-6FABBA477A86}" type="presOf" srcId="{0188CE61-4219-4856-82DB-03991F1B0537}" destId="{73279BB5-3BCB-4EB4-98AB-7000690F7E9C}" srcOrd="0" destOrd="0" presId="urn:microsoft.com/office/officeart/2005/8/layout/vList3"/>
    <dgm:cxn modelId="{A860B89E-FD21-4BFA-A7C5-4A6D5686FB43}" srcId="{E46C0C9E-7E72-45A7-AE8F-3E315DB8CA18}" destId="{E2DE9B74-7D94-446E-94EE-817F312B1AEF}" srcOrd="5" destOrd="0" parTransId="{7BE30534-8723-4454-8182-4985B123F9B9}" sibTransId="{A7CE7FBD-F311-4D20-AC9E-C3DB7C2C1E5E}"/>
    <dgm:cxn modelId="{3256CDAD-3350-4615-BEE1-324E9750E298}" type="presOf" srcId="{A02C3BC2-40D0-4C28-B15E-B86762D93190}" destId="{FBACF1F1-7BDB-4A01-BD76-BF39DED5407F}" srcOrd="0" destOrd="0" presId="urn:microsoft.com/office/officeart/2005/8/layout/vList3"/>
    <dgm:cxn modelId="{58F32CB5-3289-475C-8D68-CFFDBF31ABB3}" type="presOf" srcId="{E2DE9B74-7D94-446E-94EE-817F312B1AEF}" destId="{212B82CE-3568-40EB-9497-9E48386732E7}" srcOrd="0" destOrd="0" presId="urn:microsoft.com/office/officeart/2005/8/layout/vList3"/>
    <dgm:cxn modelId="{758137C1-0086-4852-9A01-47B244CC9B8F}" type="presOf" srcId="{74A2BACE-634D-4B38-A4E4-E5AA92942325}" destId="{F69BC73E-3AE8-4D9E-B56D-2C5059702CA1}" srcOrd="0" destOrd="0" presId="urn:microsoft.com/office/officeart/2005/8/layout/vList3"/>
    <dgm:cxn modelId="{27A6AACD-FF39-4247-B7E3-679A713AA8B5}" srcId="{E46C0C9E-7E72-45A7-AE8F-3E315DB8CA18}" destId="{62ABC542-D868-462F-8AFB-AFAA02C9137C}" srcOrd="4" destOrd="0" parTransId="{D79EE040-A762-4573-951E-8F48DB6B8F67}" sibTransId="{DC9EB741-9434-4326-9652-1D3616163AAC}"/>
    <dgm:cxn modelId="{0504BFD6-FA1A-4CF9-B8CD-B36F7004931E}" type="presOf" srcId="{62ABC542-D868-462F-8AFB-AFAA02C9137C}" destId="{CC2CA3D2-84C7-436D-A27B-060E1A905406}" srcOrd="0" destOrd="0" presId="urn:microsoft.com/office/officeart/2005/8/layout/vList3"/>
    <dgm:cxn modelId="{A081A9F0-C5DE-43D6-9983-2418A7B07604}" srcId="{E46C0C9E-7E72-45A7-AE8F-3E315DB8CA18}" destId="{A02C3BC2-40D0-4C28-B15E-B86762D93190}" srcOrd="0" destOrd="0" parTransId="{C96D7B11-1FC1-43AF-AB8E-C325702D3A4E}" sibTransId="{B4B373B7-B12F-4ECD-A058-D48FDF7C5C1F}"/>
    <dgm:cxn modelId="{CA654CF7-D95F-4FEA-979C-60F3B3FA8AFA}" type="presOf" srcId="{55909912-6485-462C-B6C0-E09BE2D7703C}" destId="{5C80374D-92FC-4EF1-ADA7-C22F8B06CA96}" srcOrd="0" destOrd="0" presId="urn:microsoft.com/office/officeart/2005/8/layout/vList3"/>
    <dgm:cxn modelId="{D46C8056-3B43-4ACB-9264-4CCB3780FC50}" type="presParOf" srcId="{75B42007-8A0F-4309-999A-4CF638A66A73}" destId="{40471450-8518-4C47-8A4F-537F64F8850E}" srcOrd="0" destOrd="0" presId="urn:microsoft.com/office/officeart/2005/8/layout/vList3"/>
    <dgm:cxn modelId="{81AD2F8C-29C2-451C-A082-E06793815126}" type="presParOf" srcId="{40471450-8518-4C47-8A4F-537F64F8850E}" destId="{D9C7357F-E086-480D-9CC0-E5906EB96683}" srcOrd="0" destOrd="0" presId="urn:microsoft.com/office/officeart/2005/8/layout/vList3"/>
    <dgm:cxn modelId="{20C87B99-40DF-49C8-B540-B74055E1603B}" type="presParOf" srcId="{40471450-8518-4C47-8A4F-537F64F8850E}" destId="{FBACF1F1-7BDB-4A01-BD76-BF39DED5407F}" srcOrd="1" destOrd="0" presId="urn:microsoft.com/office/officeart/2005/8/layout/vList3"/>
    <dgm:cxn modelId="{2F6B50D6-FB32-4116-A3B4-ED0A3616406A}" type="presParOf" srcId="{75B42007-8A0F-4309-999A-4CF638A66A73}" destId="{BE50FA30-B7B0-4948-9137-C03A9AEACABB}" srcOrd="1" destOrd="0" presId="urn:microsoft.com/office/officeart/2005/8/layout/vList3"/>
    <dgm:cxn modelId="{DBB083EE-89CA-4ACF-A62B-720C4DC2D6A4}" type="presParOf" srcId="{75B42007-8A0F-4309-999A-4CF638A66A73}" destId="{DF297AA1-4086-4CFE-B033-135F0A29026E}" srcOrd="2" destOrd="0" presId="urn:microsoft.com/office/officeart/2005/8/layout/vList3"/>
    <dgm:cxn modelId="{A5EF13D7-777C-4883-8BBF-C1B542A8291C}" type="presParOf" srcId="{DF297AA1-4086-4CFE-B033-135F0A29026E}" destId="{2106F6C0-27C1-485A-AA3D-8DC3470510B4}" srcOrd="0" destOrd="0" presId="urn:microsoft.com/office/officeart/2005/8/layout/vList3"/>
    <dgm:cxn modelId="{328EDD38-8D99-49B5-BA24-698568554C0B}" type="presParOf" srcId="{DF297AA1-4086-4CFE-B033-135F0A29026E}" destId="{73279BB5-3BCB-4EB4-98AB-7000690F7E9C}" srcOrd="1" destOrd="0" presId="urn:microsoft.com/office/officeart/2005/8/layout/vList3"/>
    <dgm:cxn modelId="{62D15A39-2C90-47BE-A52B-B1DCF57E1069}" type="presParOf" srcId="{75B42007-8A0F-4309-999A-4CF638A66A73}" destId="{A76DB726-81CF-43F8-8C0B-61DCF29E841B}" srcOrd="3" destOrd="0" presId="urn:microsoft.com/office/officeart/2005/8/layout/vList3"/>
    <dgm:cxn modelId="{71D109F9-FB33-429E-B72C-689D15F7D7FF}" type="presParOf" srcId="{75B42007-8A0F-4309-999A-4CF638A66A73}" destId="{0A26053E-16D9-4E29-8F6D-698460660785}" srcOrd="4" destOrd="0" presId="urn:microsoft.com/office/officeart/2005/8/layout/vList3"/>
    <dgm:cxn modelId="{2CC7755E-C30D-4388-8BC9-98097E53A8BC}" type="presParOf" srcId="{0A26053E-16D9-4E29-8F6D-698460660785}" destId="{4CC15A9E-7C1C-4D96-8E62-F2F0ECD78D2B}" srcOrd="0" destOrd="0" presId="urn:microsoft.com/office/officeart/2005/8/layout/vList3"/>
    <dgm:cxn modelId="{407C10D8-9928-4C52-A253-733CF223F5DC}" type="presParOf" srcId="{0A26053E-16D9-4E29-8F6D-698460660785}" destId="{8D2C4538-DA26-4E72-A513-57F7B6637CB1}" srcOrd="1" destOrd="0" presId="urn:microsoft.com/office/officeart/2005/8/layout/vList3"/>
    <dgm:cxn modelId="{7FC23334-477D-4DD8-BE10-7B1113B48E09}" type="presParOf" srcId="{75B42007-8A0F-4309-999A-4CF638A66A73}" destId="{5EF80A2E-320C-41AE-812A-79E61FF311E8}" srcOrd="5" destOrd="0" presId="urn:microsoft.com/office/officeart/2005/8/layout/vList3"/>
    <dgm:cxn modelId="{C009D2FC-A2CE-431E-839E-52840505A354}" type="presParOf" srcId="{75B42007-8A0F-4309-999A-4CF638A66A73}" destId="{20900C11-E21D-4D13-B50B-12443E6CBFEE}" srcOrd="6" destOrd="0" presId="urn:microsoft.com/office/officeart/2005/8/layout/vList3"/>
    <dgm:cxn modelId="{04B77F9E-1018-4DEE-818C-D28069A5D24B}" type="presParOf" srcId="{20900C11-E21D-4D13-B50B-12443E6CBFEE}" destId="{06455A5A-EFA1-4B17-8E76-3316F8733FEB}" srcOrd="0" destOrd="0" presId="urn:microsoft.com/office/officeart/2005/8/layout/vList3"/>
    <dgm:cxn modelId="{24799A9C-850B-4521-9CB8-8CC19292352C}" type="presParOf" srcId="{20900C11-E21D-4D13-B50B-12443E6CBFEE}" destId="{5C80374D-92FC-4EF1-ADA7-C22F8B06CA96}" srcOrd="1" destOrd="0" presId="urn:microsoft.com/office/officeart/2005/8/layout/vList3"/>
    <dgm:cxn modelId="{94CEDF1A-4FD2-4238-84CA-65FEDE68CA89}" type="presParOf" srcId="{75B42007-8A0F-4309-999A-4CF638A66A73}" destId="{E870BD45-EE35-4406-8223-191C896611A3}" srcOrd="7" destOrd="0" presId="urn:microsoft.com/office/officeart/2005/8/layout/vList3"/>
    <dgm:cxn modelId="{288661D2-81F1-40F0-B770-FC876FE03AD2}" type="presParOf" srcId="{75B42007-8A0F-4309-999A-4CF638A66A73}" destId="{C39D8D3A-D7A7-4390-93D0-50998446910B}" srcOrd="8" destOrd="0" presId="urn:microsoft.com/office/officeart/2005/8/layout/vList3"/>
    <dgm:cxn modelId="{FB2A1500-3449-4D63-8D8C-675B6B33E299}" type="presParOf" srcId="{C39D8D3A-D7A7-4390-93D0-50998446910B}" destId="{D5C2341A-D7FB-4577-91A9-464BA5F79E27}" srcOrd="0" destOrd="0" presId="urn:microsoft.com/office/officeart/2005/8/layout/vList3"/>
    <dgm:cxn modelId="{984F9659-EB05-4E5F-9AC6-66E33FF1CBC8}" type="presParOf" srcId="{C39D8D3A-D7A7-4390-93D0-50998446910B}" destId="{CC2CA3D2-84C7-436D-A27B-060E1A905406}" srcOrd="1" destOrd="0" presId="urn:microsoft.com/office/officeart/2005/8/layout/vList3"/>
    <dgm:cxn modelId="{FF948942-F6E6-414B-AA94-E53050F0D619}" type="presParOf" srcId="{75B42007-8A0F-4309-999A-4CF638A66A73}" destId="{9E33F9D4-B78D-4EDD-BF0B-993E3182F415}" srcOrd="9" destOrd="0" presId="urn:microsoft.com/office/officeart/2005/8/layout/vList3"/>
    <dgm:cxn modelId="{F3D4DB7A-A62D-4699-AC00-EB5BC383DC63}" type="presParOf" srcId="{75B42007-8A0F-4309-999A-4CF638A66A73}" destId="{B0CB44CF-785D-4538-82CA-C7615072E18B}" srcOrd="10" destOrd="0" presId="urn:microsoft.com/office/officeart/2005/8/layout/vList3"/>
    <dgm:cxn modelId="{6975F9E8-BA43-4835-B60D-3F6441EA49D1}" type="presParOf" srcId="{B0CB44CF-785D-4538-82CA-C7615072E18B}" destId="{48113918-89C9-4798-89E2-F173ACECC8BA}" srcOrd="0" destOrd="0" presId="urn:microsoft.com/office/officeart/2005/8/layout/vList3"/>
    <dgm:cxn modelId="{ADE6D082-C6C2-47D6-976B-4C3E160F10B0}" type="presParOf" srcId="{B0CB44CF-785D-4538-82CA-C7615072E18B}" destId="{212B82CE-3568-40EB-9497-9E48386732E7}" srcOrd="1" destOrd="0" presId="urn:microsoft.com/office/officeart/2005/8/layout/vList3"/>
    <dgm:cxn modelId="{7C6E4C9A-0FB8-4733-83A0-3F2B450519B3}" type="presParOf" srcId="{75B42007-8A0F-4309-999A-4CF638A66A73}" destId="{C9100EDA-32B3-4694-A127-2DC7B9C31826}" srcOrd="11" destOrd="0" presId="urn:microsoft.com/office/officeart/2005/8/layout/vList3"/>
    <dgm:cxn modelId="{213BF553-251D-438F-8690-3030B44838BA}" type="presParOf" srcId="{75B42007-8A0F-4309-999A-4CF638A66A73}" destId="{7BA6E011-10F3-469E-87FA-2A4FC08844B6}" srcOrd="12" destOrd="0" presId="urn:microsoft.com/office/officeart/2005/8/layout/vList3"/>
    <dgm:cxn modelId="{D0265CEC-1D2F-4CE1-8140-5FCC1B7A50E4}" type="presParOf" srcId="{7BA6E011-10F3-469E-87FA-2A4FC08844B6}" destId="{889BDC34-986D-4092-9A8D-DB3C53BC825A}" srcOrd="0" destOrd="0" presId="urn:microsoft.com/office/officeart/2005/8/layout/vList3"/>
    <dgm:cxn modelId="{0F9F369A-E60C-4471-A59E-00310B869127}" type="presParOf" srcId="{7BA6E011-10F3-469E-87FA-2A4FC08844B6}" destId="{F69BC73E-3AE8-4D9E-B56D-2C5059702CA1}" srcOrd="1" destOrd="0" presId="urn:microsoft.com/office/officeart/2005/8/layout/vList3"/>
    <dgm:cxn modelId="{8B01DC7B-1896-48A9-AE8A-DCB7ECF6E552}" type="presParOf" srcId="{75B42007-8A0F-4309-999A-4CF638A66A73}" destId="{CBDE4205-6B86-4130-B8E3-FA0AD279E2CB}" srcOrd="13" destOrd="0" presId="urn:microsoft.com/office/officeart/2005/8/layout/vList3"/>
    <dgm:cxn modelId="{5E6B40BC-CDC8-4DDB-B8A1-21B6BFE19FE7}" type="presParOf" srcId="{75B42007-8A0F-4309-999A-4CF638A66A73}" destId="{55DC5083-1FC4-4DB0-AB80-F09F7CEF37FC}" srcOrd="14" destOrd="0" presId="urn:microsoft.com/office/officeart/2005/8/layout/vList3"/>
    <dgm:cxn modelId="{6999055C-9ED2-4636-AF15-5D229BDA0375}" type="presParOf" srcId="{55DC5083-1FC4-4DB0-AB80-F09F7CEF37FC}" destId="{824442E2-E41D-48D8-9025-F799E92A9EC7}" srcOrd="0" destOrd="0" presId="urn:microsoft.com/office/officeart/2005/8/layout/vList3"/>
    <dgm:cxn modelId="{9A69BB17-0492-4BFA-9124-BC68DA362F27}" type="presParOf" srcId="{55DC5083-1FC4-4DB0-AB80-F09F7CEF37FC}" destId="{6939A1F3-2E9D-4563-A6B6-FF26078FFD62}" srcOrd="1" destOrd="0" presId="urn:microsoft.com/office/officeart/2005/8/layout/vList3"/>
    <dgm:cxn modelId="{8639B8A9-4279-4272-AC08-6BCA7393009D}" type="presParOf" srcId="{75B42007-8A0F-4309-999A-4CF638A66A73}" destId="{29A47F51-6512-47CC-AA9E-E34B342132F6}" srcOrd="15" destOrd="0" presId="urn:microsoft.com/office/officeart/2005/8/layout/vList3"/>
    <dgm:cxn modelId="{3F22CB88-9121-4B3A-AD65-81874CA0E078}" type="presParOf" srcId="{75B42007-8A0F-4309-999A-4CF638A66A73}" destId="{FE914037-93F8-456E-BDA7-47F50ABEF856}" srcOrd="16" destOrd="0" presId="urn:microsoft.com/office/officeart/2005/8/layout/vList3"/>
    <dgm:cxn modelId="{F2C57806-95CE-4DF4-AA51-DB9B85A0424B}" type="presParOf" srcId="{FE914037-93F8-456E-BDA7-47F50ABEF856}" destId="{C3414021-45D9-4C91-923A-92C6551A1911}" srcOrd="0" destOrd="0" presId="urn:microsoft.com/office/officeart/2005/8/layout/vList3"/>
    <dgm:cxn modelId="{AF3B9146-3886-4C4D-ABD8-A237775B2508}" type="presParOf" srcId="{FE914037-93F8-456E-BDA7-47F50ABEF856}" destId="{407FA234-AC07-4BC8-B78D-C95CBCD63429}"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465104-5511-4AC3-A645-E959DD540407}" type="doc">
      <dgm:prSet loTypeId="urn:microsoft.com/office/officeart/2008/layout/HorizontalMultiLevelHierarchy" loCatId="hierarchy" qsTypeId="urn:microsoft.com/office/officeart/2005/8/quickstyle/simple1" qsCatId="simple" csTypeId="urn:microsoft.com/office/officeart/2005/8/colors/accent2_2" csCatId="accent2" phldr="1"/>
      <dgm:spPr/>
      <dgm:t>
        <a:bodyPr/>
        <a:lstStyle/>
        <a:p>
          <a:endParaRPr lang="es-CO"/>
        </a:p>
      </dgm:t>
    </dgm:pt>
    <dgm:pt modelId="{CE4B4F9A-34D2-4773-88FC-9BE856604EB9}">
      <dgm:prSet phldrT="[Texto]"/>
      <dgm:spPr/>
      <dgm:t>
        <a:bodyPr/>
        <a:lstStyle/>
        <a:p>
          <a:r>
            <a:rPr lang="es-CO" dirty="0"/>
            <a:t>LEY 1438 DE 2011</a:t>
          </a:r>
        </a:p>
      </dgm:t>
    </dgm:pt>
    <dgm:pt modelId="{20E4EA9D-62DE-4419-AEF1-239D9CEAC134}" type="parTrans" cxnId="{46206A66-BDDE-4835-9FC7-941433A4E682}">
      <dgm:prSet/>
      <dgm:spPr/>
      <dgm:t>
        <a:bodyPr/>
        <a:lstStyle/>
        <a:p>
          <a:endParaRPr lang="es-CO"/>
        </a:p>
      </dgm:t>
    </dgm:pt>
    <dgm:pt modelId="{5D04391F-AF34-4D48-91DF-DDE0BC329EEB}" type="sibTrans" cxnId="{46206A66-BDDE-4835-9FC7-941433A4E682}">
      <dgm:prSet/>
      <dgm:spPr/>
      <dgm:t>
        <a:bodyPr/>
        <a:lstStyle/>
        <a:p>
          <a:endParaRPr lang="es-CO"/>
        </a:p>
      </dgm:t>
    </dgm:pt>
    <dgm:pt modelId="{331D6261-0460-4F41-8349-9268D9F222A2}">
      <dgm:prSet phldrT="[Texto]"/>
      <dgm:spPr/>
      <dgm:t>
        <a:bodyPr/>
        <a:lstStyle/>
        <a:p>
          <a:r>
            <a:rPr lang="es-CO" dirty="0"/>
            <a:t>UNIFICACIÓN DEL PLAN DE BENEFICIOS</a:t>
          </a:r>
        </a:p>
      </dgm:t>
    </dgm:pt>
    <dgm:pt modelId="{8BAEFFD9-8FB4-4585-B94A-7DAC10A1AAC9}" type="parTrans" cxnId="{F7DE56C1-03DA-4147-99C7-0C1FBC11E5A3}">
      <dgm:prSet/>
      <dgm:spPr/>
      <dgm:t>
        <a:bodyPr/>
        <a:lstStyle/>
        <a:p>
          <a:endParaRPr lang="es-CO"/>
        </a:p>
      </dgm:t>
    </dgm:pt>
    <dgm:pt modelId="{57C5269E-2B01-49F6-B23D-7173BFE7A453}" type="sibTrans" cxnId="{F7DE56C1-03DA-4147-99C7-0C1FBC11E5A3}">
      <dgm:prSet/>
      <dgm:spPr/>
      <dgm:t>
        <a:bodyPr/>
        <a:lstStyle/>
        <a:p>
          <a:endParaRPr lang="es-CO"/>
        </a:p>
      </dgm:t>
    </dgm:pt>
    <dgm:pt modelId="{B498735E-C79B-47CE-827B-54BB2CB1E9ED}">
      <dgm:prSet phldrT="[Texto]"/>
      <dgm:spPr/>
      <dgm:t>
        <a:bodyPr/>
        <a:lstStyle/>
        <a:p>
          <a:r>
            <a:rPr lang="es-CO" dirty="0"/>
            <a:t>ASEGURAMIENTO UNIVERSAL</a:t>
          </a:r>
        </a:p>
      </dgm:t>
    </dgm:pt>
    <dgm:pt modelId="{639FECA4-3C7F-40BA-8903-01D1F002A332}" type="parTrans" cxnId="{CECC142A-261D-459F-9F8C-7ABB8CC9B7AD}">
      <dgm:prSet/>
      <dgm:spPr/>
      <dgm:t>
        <a:bodyPr/>
        <a:lstStyle/>
        <a:p>
          <a:endParaRPr lang="es-CO"/>
        </a:p>
      </dgm:t>
    </dgm:pt>
    <dgm:pt modelId="{D05EDDDB-53A4-4A5B-88DD-F95D5077543E}" type="sibTrans" cxnId="{CECC142A-261D-459F-9F8C-7ABB8CC9B7AD}">
      <dgm:prSet/>
      <dgm:spPr/>
      <dgm:t>
        <a:bodyPr/>
        <a:lstStyle/>
        <a:p>
          <a:endParaRPr lang="es-CO"/>
        </a:p>
      </dgm:t>
    </dgm:pt>
    <dgm:pt modelId="{92DE5CCD-3A5B-40F7-838C-A5B788FFE8B5}">
      <dgm:prSet phldrT="[Texto]"/>
      <dgm:spPr/>
      <dgm:t>
        <a:bodyPr/>
        <a:lstStyle/>
        <a:p>
          <a:r>
            <a:rPr lang="es-CO" dirty="0"/>
            <a:t>PLAN DE INTERVENCIONES COLECTIVAS</a:t>
          </a:r>
        </a:p>
      </dgm:t>
    </dgm:pt>
    <dgm:pt modelId="{B9103A09-C57A-4972-A67E-1C4C5E54FF06}" type="parTrans" cxnId="{72A129C0-3E77-4FEB-82CE-0E0842B26E5E}">
      <dgm:prSet/>
      <dgm:spPr/>
      <dgm:t>
        <a:bodyPr/>
        <a:lstStyle/>
        <a:p>
          <a:endParaRPr lang="es-CO"/>
        </a:p>
      </dgm:t>
    </dgm:pt>
    <dgm:pt modelId="{D18F4D70-483B-4DED-A04F-C5222267F08C}" type="sibTrans" cxnId="{72A129C0-3E77-4FEB-82CE-0E0842B26E5E}">
      <dgm:prSet/>
      <dgm:spPr/>
      <dgm:t>
        <a:bodyPr/>
        <a:lstStyle/>
        <a:p>
          <a:endParaRPr lang="es-CO"/>
        </a:p>
      </dgm:t>
    </dgm:pt>
    <dgm:pt modelId="{6111DF46-7506-4ADE-BFEA-9042AF1FDC8D}">
      <dgm:prSet phldrT="[Texto]"/>
      <dgm:spPr/>
      <dgm:t>
        <a:bodyPr/>
        <a:lstStyle/>
        <a:p>
          <a:r>
            <a:rPr lang="es-CO" dirty="0"/>
            <a:t>PLAN DECENAL DE SALUD PÚBLICA</a:t>
          </a:r>
        </a:p>
      </dgm:t>
    </dgm:pt>
    <dgm:pt modelId="{3085146E-DC08-4B1B-B1CF-99CA2B6A7FEF}" type="parTrans" cxnId="{75440B38-C38C-442D-A311-73555CBCFE54}">
      <dgm:prSet/>
      <dgm:spPr/>
      <dgm:t>
        <a:bodyPr/>
        <a:lstStyle/>
        <a:p>
          <a:endParaRPr lang="es-CO"/>
        </a:p>
      </dgm:t>
    </dgm:pt>
    <dgm:pt modelId="{45D10537-2ED5-4507-B914-0A849234D716}" type="sibTrans" cxnId="{75440B38-C38C-442D-A311-73555CBCFE54}">
      <dgm:prSet/>
      <dgm:spPr/>
      <dgm:t>
        <a:bodyPr/>
        <a:lstStyle/>
        <a:p>
          <a:endParaRPr lang="es-CO"/>
        </a:p>
      </dgm:t>
    </dgm:pt>
    <dgm:pt modelId="{1C3EC82B-8004-4AB3-8C9A-B6DC2485E72F}">
      <dgm:prSet phldrT="[Texto]"/>
      <dgm:spPr/>
      <dgm:t>
        <a:bodyPr/>
        <a:lstStyle/>
        <a:p>
          <a:r>
            <a:rPr lang="es-CO" dirty="0"/>
            <a:t>MODELO DE ATENCIÓN PRIMARIA EN SALUD</a:t>
          </a:r>
        </a:p>
      </dgm:t>
    </dgm:pt>
    <dgm:pt modelId="{4030F04F-BBFA-4000-B9B7-58E99753DDC3}" type="parTrans" cxnId="{FC02C8E2-369D-4517-AC55-EFA77BBE5DFF}">
      <dgm:prSet/>
      <dgm:spPr/>
      <dgm:t>
        <a:bodyPr/>
        <a:lstStyle/>
        <a:p>
          <a:endParaRPr lang="es-CO"/>
        </a:p>
      </dgm:t>
    </dgm:pt>
    <dgm:pt modelId="{071BB655-59D6-4F45-A1C8-F1028CD27B30}" type="sibTrans" cxnId="{FC02C8E2-369D-4517-AC55-EFA77BBE5DFF}">
      <dgm:prSet/>
      <dgm:spPr/>
      <dgm:t>
        <a:bodyPr/>
        <a:lstStyle/>
        <a:p>
          <a:endParaRPr lang="es-CO"/>
        </a:p>
      </dgm:t>
    </dgm:pt>
    <dgm:pt modelId="{DAE1BDFE-2EC3-43A2-97F4-AB80BD1B91BD}">
      <dgm:prSet phldrT="[Texto]"/>
      <dgm:spPr/>
      <dgm:t>
        <a:bodyPr/>
        <a:lstStyle/>
        <a:p>
          <a:r>
            <a:rPr lang="es-CO" dirty="0"/>
            <a:t>Resolución 1841 de 2012 (Plan Decenal 2012-2021)</a:t>
          </a:r>
        </a:p>
      </dgm:t>
    </dgm:pt>
    <dgm:pt modelId="{917C0091-BFFD-4158-8155-E3E297CA862A}" type="parTrans" cxnId="{DFF891AF-D043-4E00-B7D0-35C9B13998D7}">
      <dgm:prSet/>
      <dgm:spPr/>
      <dgm:t>
        <a:bodyPr/>
        <a:lstStyle/>
        <a:p>
          <a:endParaRPr lang="es-CO"/>
        </a:p>
      </dgm:t>
    </dgm:pt>
    <dgm:pt modelId="{C56C4621-8E9B-4B1A-928E-5654DF4AA4CE}" type="sibTrans" cxnId="{DFF891AF-D043-4E00-B7D0-35C9B13998D7}">
      <dgm:prSet/>
      <dgm:spPr/>
      <dgm:t>
        <a:bodyPr/>
        <a:lstStyle/>
        <a:p>
          <a:endParaRPr lang="es-CO"/>
        </a:p>
      </dgm:t>
    </dgm:pt>
    <dgm:pt modelId="{AE775FCD-F2E0-4041-A136-420563877959}">
      <dgm:prSet phldrT="[Texto]"/>
      <dgm:spPr/>
      <dgm:t>
        <a:bodyPr/>
        <a:lstStyle/>
        <a:p>
          <a:r>
            <a:rPr lang="es-CO" dirty="0"/>
            <a:t>Resolución 1035 de 2022 (Plan Decenal 2022-2031)</a:t>
          </a:r>
        </a:p>
      </dgm:t>
    </dgm:pt>
    <dgm:pt modelId="{3A1F3A18-5359-4DD5-AB0B-409E1DA61CFC}" type="parTrans" cxnId="{B385E889-CADD-47C1-A2B6-2BB332DB1EA1}">
      <dgm:prSet/>
      <dgm:spPr/>
      <dgm:t>
        <a:bodyPr/>
        <a:lstStyle/>
        <a:p>
          <a:endParaRPr lang="es-CO"/>
        </a:p>
      </dgm:t>
    </dgm:pt>
    <dgm:pt modelId="{D7C17324-0ABF-449C-A998-7E96E369B4E2}" type="sibTrans" cxnId="{B385E889-CADD-47C1-A2B6-2BB332DB1EA1}">
      <dgm:prSet/>
      <dgm:spPr/>
      <dgm:t>
        <a:bodyPr/>
        <a:lstStyle/>
        <a:p>
          <a:endParaRPr lang="es-CO"/>
        </a:p>
      </dgm:t>
    </dgm:pt>
    <dgm:pt modelId="{7951D810-5C35-456D-A629-27AE17D88731}">
      <dgm:prSet phldrT="[Texto]"/>
      <dgm:spPr/>
      <dgm:t>
        <a:bodyPr/>
        <a:lstStyle/>
        <a:p>
          <a:r>
            <a:rPr lang="es-CO" dirty="0"/>
            <a:t>EQUIPOS BÁSICOS DE SALUD</a:t>
          </a:r>
        </a:p>
      </dgm:t>
    </dgm:pt>
    <dgm:pt modelId="{22E0405E-AA5B-4477-B7E4-243800346F32}" type="parTrans" cxnId="{CC281BBA-F978-4F84-8C66-A50FF3924E82}">
      <dgm:prSet/>
      <dgm:spPr/>
      <dgm:t>
        <a:bodyPr/>
        <a:lstStyle/>
        <a:p>
          <a:endParaRPr lang="es-CO"/>
        </a:p>
      </dgm:t>
    </dgm:pt>
    <dgm:pt modelId="{75CE8BEA-0746-44F0-8EA3-1DE32EE81AC1}" type="sibTrans" cxnId="{CC281BBA-F978-4F84-8C66-A50FF3924E82}">
      <dgm:prSet/>
      <dgm:spPr/>
      <dgm:t>
        <a:bodyPr/>
        <a:lstStyle/>
        <a:p>
          <a:endParaRPr lang="es-CO"/>
        </a:p>
      </dgm:t>
    </dgm:pt>
    <dgm:pt modelId="{EA0798E0-FB47-4622-8C0E-9C849825886F}">
      <dgm:prSet phldrT="[Texto]"/>
      <dgm:spPr/>
      <dgm:t>
        <a:bodyPr/>
        <a:lstStyle/>
        <a:p>
          <a:r>
            <a:rPr lang="es-CO" dirty="0"/>
            <a:t>Resolución 295 de 2023</a:t>
          </a:r>
        </a:p>
      </dgm:t>
    </dgm:pt>
    <dgm:pt modelId="{A70A1F42-374B-400E-A957-EE5B17D0615F}" type="parTrans" cxnId="{434E8809-56E2-49AE-BFBD-81C7EEE2360C}">
      <dgm:prSet/>
      <dgm:spPr/>
      <dgm:t>
        <a:bodyPr/>
        <a:lstStyle/>
        <a:p>
          <a:endParaRPr lang="es-CO"/>
        </a:p>
      </dgm:t>
    </dgm:pt>
    <dgm:pt modelId="{C9E36FFC-AA56-4A12-94E4-4DCBC73ECF80}" type="sibTrans" cxnId="{434E8809-56E2-49AE-BFBD-81C7EEE2360C}">
      <dgm:prSet/>
      <dgm:spPr/>
      <dgm:t>
        <a:bodyPr/>
        <a:lstStyle/>
        <a:p>
          <a:endParaRPr lang="es-CO"/>
        </a:p>
      </dgm:t>
    </dgm:pt>
    <dgm:pt modelId="{4961B000-F9EA-4466-ACCA-3B441547F8DC}">
      <dgm:prSet phldrT="[Texto]"/>
      <dgm:spPr/>
      <dgm:t>
        <a:bodyPr/>
        <a:lstStyle/>
        <a:p>
          <a:r>
            <a:rPr lang="es-CO" dirty="0"/>
            <a:t>Resolución 518 de 2015</a:t>
          </a:r>
        </a:p>
      </dgm:t>
    </dgm:pt>
    <dgm:pt modelId="{71ED273D-0813-4E3A-9EEC-F819F733EE80}" type="parTrans" cxnId="{B2759B6D-157D-4AD6-BCD6-D076FFED6B28}">
      <dgm:prSet/>
      <dgm:spPr/>
      <dgm:t>
        <a:bodyPr/>
        <a:lstStyle/>
        <a:p>
          <a:endParaRPr lang="es-CO"/>
        </a:p>
      </dgm:t>
    </dgm:pt>
    <dgm:pt modelId="{92FB0B2B-C429-4733-A6CF-E6B9947862B1}" type="sibTrans" cxnId="{B2759B6D-157D-4AD6-BCD6-D076FFED6B28}">
      <dgm:prSet/>
      <dgm:spPr/>
      <dgm:t>
        <a:bodyPr/>
        <a:lstStyle/>
        <a:p>
          <a:endParaRPr lang="es-CO"/>
        </a:p>
      </dgm:t>
    </dgm:pt>
    <dgm:pt modelId="{9EE8942B-5AEC-4744-BA5B-C5B2EDE23338}">
      <dgm:prSet phldrT="[Texto]"/>
      <dgm:spPr/>
      <dgm:t>
        <a:bodyPr/>
        <a:lstStyle/>
        <a:p>
          <a:r>
            <a:rPr lang="es-CO"/>
            <a:t>REDES INTEGRADAS DE SERVICIOS DE SALUD </a:t>
          </a:r>
          <a:endParaRPr lang="es-CO" dirty="0"/>
        </a:p>
      </dgm:t>
    </dgm:pt>
    <dgm:pt modelId="{F00B4FF4-4DF0-47C3-A11F-0FBCAB4C2DCA}" type="parTrans" cxnId="{56F2BC02-290B-45D9-A4DD-C0C316313809}">
      <dgm:prSet/>
      <dgm:spPr/>
      <dgm:t>
        <a:bodyPr/>
        <a:lstStyle/>
        <a:p>
          <a:endParaRPr lang="es-CO"/>
        </a:p>
      </dgm:t>
    </dgm:pt>
    <dgm:pt modelId="{64A54A83-9AAE-4DF0-94AB-E2C092322BC6}" type="sibTrans" cxnId="{56F2BC02-290B-45D9-A4DD-C0C316313809}">
      <dgm:prSet/>
      <dgm:spPr/>
      <dgm:t>
        <a:bodyPr/>
        <a:lstStyle/>
        <a:p>
          <a:endParaRPr lang="es-CO"/>
        </a:p>
      </dgm:t>
    </dgm:pt>
    <dgm:pt modelId="{B6278667-2913-43C5-88AC-CF34C2D90192}">
      <dgm:prSet phldrT="[Texto]"/>
      <dgm:spPr/>
      <dgm:t>
        <a:bodyPr/>
        <a:lstStyle/>
        <a:p>
          <a:r>
            <a:rPr lang="es-MX" dirty="0"/>
            <a:t>Modificación</a:t>
          </a:r>
        </a:p>
        <a:p>
          <a:r>
            <a:rPr lang="es-MX" dirty="0"/>
            <a:t>Resolución 2367 de 2023 </a:t>
          </a:r>
          <a:endParaRPr lang="es-CO" dirty="0"/>
        </a:p>
      </dgm:t>
    </dgm:pt>
    <dgm:pt modelId="{84930E54-9250-442A-9154-9DBD5814F580}" type="parTrans" cxnId="{125C3258-979B-46A4-9EA0-D21B6BC02059}">
      <dgm:prSet/>
      <dgm:spPr/>
      <dgm:t>
        <a:bodyPr/>
        <a:lstStyle/>
        <a:p>
          <a:endParaRPr lang="es-CO"/>
        </a:p>
      </dgm:t>
    </dgm:pt>
    <dgm:pt modelId="{E30DD411-1621-4E2B-BDC8-8CA89AF6896E}" type="sibTrans" cxnId="{125C3258-979B-46A4-9EA0-D21B6BC02059}">
      <dgm:prSet/>
      <dgm:spPr/>
      <dgm:t>
        <a:bodyPr/>
        <a:lstStyle/>
        <a:p>
          <a:endParaRPr lang="es-CO"/>
        </a:p>
      </dgm:t>
    </dgm:pt>
    <dgm:pt modelId="{2B4F1CD7-1868-4D58-8BDB-B71CD28A7A54}" type="pres">
      <dgm:prSet presAssocID="{CC465104-5511-4AC3-A645-E959DD540407}" presName="Name0" presStyleCnt="0">
        <dgm:presLayoutVars>
          <dgm:chPref val="1"/>
          <dgm:dir/>
          <dgm:animOne val="branch"/>
          <dgm:animLvl val="lvl"/>
          <dgm:resizeHandles val="exact"/>
        </dgm:presLayoutVars>
      </dgm:prSet>
      <dgm:spPr/>
    </dgm:pt>
    <dgm:pt modelId="{7AA690F4-3715-45F8-8790-F2A9F9F30B46}" type="pres">
      <dgm:prSet presAssocID="{CE4B4F9A-34D2-4773-88FC-9BE856604EB9}" presName="root1" presStyleCnt="0"/>
      <dgm:spPr/>
    </dgm:pt>
    <dgm:pt modelId="{362B5062-10DA-43B1-BA22-9CFE86D4B248}" type="pres">
      <dgm:prSet presAssocID="{CE4B4F9A-34D2-4773-88FC-9BE856604EB9}" presName="LevelOneTextNode" presStyleLbl="node0" presStyleIdx="0" presStyleCnt="1">
        <dgm:presLayoutVars>
          <dgm:chPref val="3"/>
        </dgm:presLayoutVars>
      </dgm:prSet>
      <dgm:spPr/>
    </dgm:pt>
    <dgm:pt modelId="{5490345D-7A25-4492-B1EE-9CE50F8D7C8C}" type="pres">
      <dgm:prSet presAssocID="{CE4B4F9A-34D2-4773-88FC-9BE856604EB9}" presName="level2hierChild" presStyleCnt="0"/>
      <dgm:spPr/>
    </dgm:pt>
    <dgm:pt modelId="{986F144B-9F39-43FE-9043-B7015BFAE9CE}" type="pres">
      <dgm:prSet presAssocID="{4030F04F-BBFA-4000-B9B7-58E99753DDC3}" presName="conn2-1" presStyleLbl="parChTrans1D2" presStyleIdx="0" presStyleCnt="6"/>
      <dgm:spPr/>
    </dgm:pt>
    <dgm:pt modelId="{3B3FF72F-4FED-48D5-A46C-12DA24020723}" type="pres">
      <dgm:prSet presAssocID="{4030F04F-BBFA-4000-B9B7-58E99753DDC3}" presName="connTx" presStyleLbl="parChTrans1D2" presStyleIdx="0" presStyleCnt="6"/>
      <dgm:spPr/>
    </dgm:pt>
    <dgm:pt modelId="{5CDAA3FE-13C8-4EE7-8902-F5D72DCDB255}" type="pres">
      <dgm:prSet presAssocID="{1C3EC82B-8004-4AB3-8C9A-B6DC2485E72F}" presName="root2" presStyleCnt="0"/>
      <dgm:spPr/>
    </dgm:pt>
    <dgm:pt modelId="{7E8D9F1D-3280-48F4-BD81-DD78C600959E}" type="pres">
      <dgm:prSet presAssocID="{1C3EC82B-8004-4AB3-8C9A-B6DC2485E72F}" presName="LevelTwoTextNode" presStyleLbl="node2" presStyleIdx="0" presStyleCnt="6">
        <dgm:presLayoutVars>
          <dgm:chPref val="3"/>
        </dgm:presLayoutVars>
      </dgm:prSet>
      <dgm:spPr/>
    </dgm:pt>
    <dgm:pt modelId="{5992FAF6-5916-4154-84BE-465FA44B41FC}" type="pres">
      <dgm:prSet presAssocID="{1C3EC82B-8004-4AB3-8C9A-B6DC2485E72F}" presName="level3hierChild" presStyleCnt="0"/>
      <dgm:spPr/>
    </dgm:pt>
    <dgm:pt modelId="{42EBD40A-324F-45B5-9D7B-DBA7D0186B65}" type="pres">
      <dgm:prSet presAssocID="{22E0405E-AA5B-4477-B7E4-243800346F32}" presName="conn2-1" presStyleLbl="parChTrans1D3" presStyleIdx="0" presStyleCnt="4"/>
      <dgm:spPr/>
    </dgm:pt>
    <dgm:pt modelId="{CE5EE1F4-828C-4C48-8909-5C7729B8141D}" type="pres">
      <dgm:prSet presAssocID="{22E0405E-AA5B-4477-B7E4-243800346F32}" presName="connTx" presStyleLbl="parChTrans1D3" presStyleIdx="0" presStyleCnt="4"/>
      <dgm:spPr/>
    </dgm:pt>
    <dgm:pt modelId="{AAD06035-78AB-4E40-83BF-1CD4CB17127E}" type="pres">
      <dgm:prSet presAssocID="{7951D810-5C35-456D-A629-27AE17D88731}" presName="root2" presStyleCnt="0"/>
      <dgm:spPr/>
    </dgm:pt>
    <dgm:pt modelId="{3D0A88E3-B0EF-4817-89B8-A61DF2F98137}" type="pres">
      <dgm:prSet presAssocID="{7951D810-5C35-456D-A629-27AE17D88731}" presName="LevelTwoTextNode" presStyleLbl="node3" presStyleIdx="0" presStyleCnt="4">
        <dgm:presLayoutVars>
          <dgm:chPref val="3"/>
        </dgm:presLayoutVars>
      </dgm:prSet>
      <dgm:spPr/>
    </dgm:pt>
    <dgm:pt modelId="{C56B91C1-52D8-405E-B95F-84C04FA78E71}" type="pres">
      <dgm:prSet presAssocID="{7951D810-5C35-456D-A629-27AE17D88731}" presName="level3hierChild" presStyleCnt="0"/>
      <dgm:spPr/>
    </dgm:pt>
    <dgm:pt modelId="{622C5160-EB8F-493C-A751-D5CE39C54434}" type="pres">
      <dgm:prSet presAssocID="{A70A1F42-374B-400E-A957-EE5B17D0615F}" presName="conn2-1" presStyleLbl="parChTrans1D4" presStyleIdx="0" presStyleCnt="2"/>
      <dgm:spPr/>
    </dgm:pt>
    <dgm:pt modelId="{A02B11B2-C6D6-4C4B-94AA-3197045A0E1C}" type="pres">
      <dgm:prSet presAssocID="{A70A1F42-374B-400E-A957-EE5B17D0615F}" presName="connTx" presStyleLbl="parChTrans1D4" presStyleIdx="0" presStyleCnt="2"/>
      <dgm:spPr/>
    </dgm:pt>
    <dgm:pt modelId="{993FDD52-9A9C-4CDB-9F07-1D5C914DC524}" type="pres">
      <dgm:prSet presAssocID="{EA0798E0-FB47-4622-8C0E-9C849825886F}" presName="root2" presStyleCnt="0"/>
      <dgm:spPr/>
    </dgm:pt>
    <dgm:pt modelId="{F97E6CCA-E4C0-48E2-B454-7F1F2BD583ED}" type="pres">
      <dgm:prSet presAssocID="{EA0798E0-FB47-4622-8C0E-9C849825886F}" presName="LevelTwoTextNode" presStyleLbl="node4" presStyleIdx="0" presStyleCnt="2">
        <dgm:presLayoutVars>
          <dgm:chPref val="3"/>
        </dgm:presLayoutVars>
      </dgm:prSet>
      <dgm:spPr/>
    </dgm:pt>
    <dgm:pt modelId="{D9CE59E5-24E2-4E80-B625-F2BE974D276C}" type="pres">
      <dgm:prSet presAssocID="{EA0798E0-FB47-4622-8C0E-9C849825886F}" presName="level3hierChild" presStyleCnt="0"/>
      <dgm:spPr/>
    </dgm:pt>
    <dgm:pt modelId="{89AE08BA-5294-447A-9FCD-5BC425A152D6}" type="pres">
      <dgm:prSet presAssocID="{8BAEFFD9-8FB4-4585-B94A-7DAC10A1AAC9}" presName="conn2-1" presStyleLbl="parChTrans1D2" presStyleIdx="1" presStyleCnt="6"/>
      <dgm:spPr/>
    </dgm:pt>
    <dgm:pt modelId="{F25E9BE0-6F78-48A5-9FDE-182184F641C8}" type="pres">
      <dgm:prSet presAssocID="{8BAEFFD9-8FB4-4585-B94A-7DAC10A1AAC9}" presName="connTx" presStyleLbl="parChTrans1D2" presStyleIdx="1" presStyleCnt="6"/>
      <dgm:spPr/>
    </dgm:pt>
    <dgm:pt modelId="{4C576E6F-E386-4E91-904F-64AA31EF4FF3}" type="pres">
      <dgm:prSet presAssocID="{331D6261-0460-4F41-8349-9268D9F222A2}" presName="root2" presStyleCnt="0"/>
      <dgm:spPr/>
    </dgm:pt>
    <dgm:pt modelId="{35D2DBEF-8E37-42DE-BA1A-B80B7E627102}" type="pres">
      <dgm:prSet presAssocID="{331D6261-0460-4F41-8349-9268D9F222A2}" presName="LevelTwoTextNode" presStyleLbl="node2" presStyleIdx="1" presStyleCnt="6">
        <dgm:presLayoutVars>
          <dgm:chPref val="3"/>
        </dgm:presLayoutVars>
      </dgm:prSet>
      <dgm:spPr/>
    </dgm:pt>
    <dgm:pt modelId="{415D7B4D-AA3E-4B16-AEA3-947C88B35A15}" type="pres">
      <dgm:prSet presAssocID="{331D6261-0460-4F41-8349-9268D9F222A2}" presName="level3hierChild" presStyleCnt="0"/>
      <dgm:spPr/>
    </dgm:pt>
    <dgm:pt modelId="{19B8C06A-59E0-40BB-AC20-4FF30BFC2A77}" type="pres">
      <dgm:prSet presAssocID="{639FECA4-3C7F-40BA-8903-01D1F002A332}" presName="conn2-1" presStyleLbl="parChTrans1D2" presStyleIdx="2" presStyleCnt="6"/>
      <dgm:spPr/>
    </dgm:pt>
    <dgm:pt modelId="{256DBC00-70D8-45EF-BD1A-8F33EE13937B}" type="pres">
      <dgm:prSet presAssocID="{639FECA4-3C7F-40BA-8903-01D1F002A332}" presName="connTx" presStyleLbl="parChTrans1D2" presStyleIdx="2" presStyleCnt="6"/>
      <dgm:spPr/>
    </dgm:pt>
    <dgm:pt modelId="{857C794C-859A-4D64-B3E8-1EF73C67BBFF}" type="pres">
      <dgm:prSet presAssocID="{B498735E-C79B-47CE-827B-54BB2CB1E9ED}" presName="root2" presStyleCnt="0"/>
      <dgm:spPr/>
    </dgm:pt>
    <dgm:pt modelId="{85CEB48A-C6CC-4DDB-BE30-0E861E2323F6}" type="pres">
      <dgm:prSet presAssocID="{B498735E-C79B-47CE-827B-54BB2CB1E9ED}" presName="LevelTwoTextNode" presStyleLbl="node2" presStyleIdx="2" presStyleCnt="6">
        <dgm:presLayoutVars>
          <dgm:chPref val="3"/>
        </dgm:presLayoutVars>
      </dgm:prSet>
      <dgm:spPr/>
    </dgm:pt>
    <dgm:pt modelId="{437181D5-6078-4D43-8D1E-73C70948649D}" type="pres">
      <dgm:prSet presAssocID="{B498735E-C79B-47CE-827B-54BB2CB1E9ED}" presName="level3hierChild" presStyleCnt="0"/>
      <dgm:spPr/>
    </dgm:pt>
    <dgm:pt modelId="{010E5F4A-11CC-42A8-A6EB-F6CA5DFF860F}" type="pres">
      <dgm:prSet presAssocID="{F00B4FF4-4DF0-47C3-A11F-0FBCAB4C2DCA}" presName="conn2-1" presStyleLbl="parChTrans1D2" presStyleIdx="3" presStyleCnt="6"/>
      <dgm:spPr/>
    </dgm:pt>
    <dgm:pt modelId="{DD82886A-2475-41E8-ADF4-55E761EF4E60}" type="pres">
      <dgm:prSet presAssocID="{F00B4FF4-4DF0-47C3-A11F-0FBCAB4C2DCA}" presName="connTx" presStyleLbl="parChTrans1D2" presStyleIdx="3" presStyleCnt="6"/>
      <dgm:spPr/>
    </dgm:pt>
    <dgm:pt modelId="{48F0C263-9DDD-4C3E-8538-CD3940534C31}" type="pres">
      <dgm:prSet presAssocID="{9EE8942B-5AEC-4744-BA5B-C5B2EDE23338}" presName="root2" presStyleCnt="0"/>
      <dgm:spPr/>
    </dgm:pt>
    <dgm:pt modelId="{E2B34705-4950-4A77-A20E-5CED756B9004}" type="pres">
      <dgm:prSet presAssocID="{9EE8942B-5AEC-4744-BA5B-C5B2EDE23338}" presName="LevelTwoTextNode" presStyleLbl="node2" presStyleIdx="3" presStyleCnt="6">
        <dgm:presLayoutVars>
          <dgm:chPref val="3"/>
        </dgm:presLayoutVars>
      </dgm:prSet>
      <dgm:spPr/>
    </dgm:pt>
    <dgm:pt modelId="{33376823-5EFA-4D01-BF51-8979D978A377}" type="pres">
      <dgm:prSet presAssocID="{9EE8942B-5AEC-4744-BA5B-C5B2EDE23338}" presName="level3hierChild" presStyleCnt="0"/>
      <dgm:spPr/>
    </dgm:pt>
    <dgm:pt modelId="{DAEC97A5-2444-4438-AF1B-F38F1BA4812F}" type="pres">
      <dgm:prSet presAssocID="{B9103A09-C57A-4972-A67E-1C4C5E54FF06}" presName="conn2-1" presStyleLbl="parChTrans1D2" presStyleIdx="4" presStyleCnt="6"/>
      <dgm:spPr/>
    </dgm:pt>
    <dgm:pt modelId="{0C3FF51A-2547-4DD8-8BBF-CD13D09A386A}" type="pres">
      <dgm:prSet presAssocID="{B9103A09-C57A-4972-A67E-1C4C5E54FF06}" presName="connTx" presStyleLbl="parChTrans1D2" presStyleIdx="4" presStyleCnt="6"/>
      <dgm:spPr/>
    </dgm:pt>
    <dgm:pt modelId="{B3C8C02D-9027-4E68-A1FA-6FF30954CCC0}" type="pres">
      <dgm:prSet presAssocID="{92DE5CCD-3A5B-40F7-838C-A5B788FFE8B5}" presName="root2" presStyleCnt="0"/>
      <dgm:spPr/>
    </dgm:pt>
    <dgm:pt modelId="{08810075-F171-4F2F-B536-8943202FED3B}" type="pres">
      <dgm:prSet presAssocID="{92DE5CCD-3A5B-40F7-838C-A5B788FFE8B5}" presName="LevelTwoTextNode" presStyleLbl="node2" presStyleIdx="4" presStyleCnt="6">
        <dgm:presLayoutVars>
          <dgm:chPref val="3"/>
        </dgm:presLayoutVars>
      </dgm:prSet>
      <dgm:spPr/>
    </dgm:pt>
    <dgm:pt modelId="{E24F14ED-5B7C-44B0-B7E4-A582723ED8E3}" type="pres">
      <dgm:prSet presAssocID="{92DE5CCD-3A5B-40F7-838C-A5B788FFE8B5}" presName="level3hierChild" presStyleCnt="0"/>
      <dgm:spPr/>
    </dgm:pt>
    <dgm:pt modelId="{91B7910E-964B-4936-956B-20FB3025CE21}" type="pres">
      <dgm:prSet presAssocID="{71ED273D-0813-4E3A-9EEC-F819F733EE80}" presName="conn2-1" presStyleLbl="parChTrans1D3" presStyleIdx="1" presStyleCnt="4"/>
      <dgm:spPr/>
    </dgm:pt>
    <dgm:pt modelId="{A21706DB-DF68-482F-949B-CADFD78F6FE3}" type="pres">
      <dgm:prSet presAssocID="{71ED273D-0813-4E3A-9EEC-F819F733EE80}" presName="connTx" presStyleLbl="parChTrans1D3" presStyleIdx="1" presStyleCnt="4"/>
      <dgm:spPr/>
    </dgm:pt>
    <dgm:pt modelId="{AAF6C549-F9BB-4ACC-A70D-171185BA40A2}" type="pres">
      <dgm:prSet presAssocID="{4961B000-F9EA-4466-ACCA-3B441547F8DC}" presName="root2" presStyleCnt="0"/>
      <dgm:spPr/>
    </dgm:pt>
    <dgm:pt modelId="{C7659247-5474-4FD0-8360-6B20505D9C35}" type="pres">
      <dgm:prSet presAssocID="{4961B000-F9EA-4466-ACCA-3B441547F8DC}" presName="LevelTwoTextNode" presStyleLbl="node3" presStyleIdx="1" presStyleCnt="4">
        <dgm:presLayoutVars>
          <dgm:chPref val="3"/>
        </dgm:presLayoutVars>
      </dgm:prSet>
      <dgm:spPr/>
    </dgm:pt>
    <dgm:pt modelId="{EFE15FEF-9B4B-4A55-8B29-402FD2779B0F}" type="pres">
      <dgm:prSet presAssocID="{4961B000-F9EA-4466-ACCA-3B441547F8DC}" presName="level3hierChild" presStyleCnt="0"/>
      <dgm:spPr/>
    </dgm:pt>
    <dgm:pt modelId="{7D2A4118-3155-495E-B344-3375C78D22F3}" type="pres">
      <dgm:prSet presAssocID="{3085146E-DC08-4B1B-B1CF-99CA2B6A7FEF}" presName="conn2-1" presStyleLbl="parChTrans1D2" presStyleIdx="5" presStyleCnt="6"/>
      <dgm:spPr/>
    </dgm:pt>
    <dgm:pt modelId="{B1053526-3962-40C4-97E5-35F64A9B6A03}" type="pres">
      <dgm:prSet presAssocID="{3085146E-DC08-4B1B-B1CF-99CA2B6A7FEF}" presName="connTx" presStyleLbl="parChTrans1D2" presStyleIdx="5" presStyleCnt="6"/>
      <dgm:spPr/>
    </dgm:pt>
    <dgm:pt modelId="{0B732874-D236-499B-A788-52D0D5E30C7A}" type="pres">
      <dgm:prSet presAssocID="{6111DF46-7506-4ADE-BFEA-9042AF1FDC8D}" presName="root2" presStyleCnt="0"/>
      <dgm:spPr/>
    </dgm:pt>
    <dgm:pt modelId="{08092829-DE93-4EF3-9FCC-2204EAD832CF}" type="pres">
      <dgm:prSet presAssocID="{6111DF46-7506-4ADE-BFEA-9042AF1FDC8D}" presName="LevelTwoTextNode" presStyleLbl="node2" presStyleIdx="5" presStyleCnt="6">
        <dgm:presLayoutVars>
          <dgm:chPref val="3"/>
        </dgm:presLayoutVars>
      </dgm:prSet>
      <dgm:spPr/>
    </dgm:pt>
    <dgm:pt modelId="{CA1D7155-60D0-4BC6-8F4E-68F1F2DDF5A4}" type="pres">
      <dgm:prSet presAssocID="{6111DF46-7506-4ADE-BFEA-9042AF1FDC8D}" presName="level3hierChild" presStyleCnt="0"/>
      <dgm:spPr/>
    </dgm:pt>
    <dgm:pt modelId="{64F708B0-CAF3-4E80-8843-A6E5230AFF3E}" type="pres">
      <dgm:prSet presAssocID="{917C0091-BFFD-4158-8155-E3E297CA862A}" presName="conn2-1" presStyleLbl="parChTrans1D3" presStyleIdx="2" presStyleCnt="4"/>
      <dgm:spPr/>
    </dgm:pt>
    <dgm:pt modelId="{6B30D581-1B6B-45FD-AA93-4E0079CD13E0}" type="pres">
      <dgm:prSet presAssocID="{917C0091-BFFD-4158-8155-E3E297CA862A}" presName="connTx" presStyleLbl="parChTrans1D3" presStyleIdx="2" presStyleCnt="4"/>
      <dgm:spPr/>
    </dgm:pt>
    <dgm:pt modelId="{1618256C-21C4-46B9-86D1-B6B888DDBD02}" type="pres">
      <dgm:prSet presAssocID="{DAE1BDFE-2EC3-43A2-97F4-AB80BD1B91BD}" presName="root2" presStyleCnt="0"/>
      <dgm:spPr/>
    </dgm:pt>
    <dgm:pt modelId="{AAA11746-A941-4B3C-920B-91370E0E1711}" type="pres">
      <dgm:prSet presAssocID="{DAE1BDFE-2EC3-43A2-97F4-AB80BD1B91BD}" presName="LevelTwoTextNode" presStyleLbl="node3" presStyleIdx="2" presStyleCnt="4">
        <dgm:presLayoutVars>
          <dgm:chPref val="3"/>
        </dgm:presLayoutVars>
      </dgm:prSet>
      <dgm:spPr/>
    </dgm:pt>
    <dgm:pt modelId="{F16B1AB0-853F-4DD9-9BC2-382C3C7903D5}" type="pres">
      <dgm:prSet presAssocID="{DAE1BDFE-2EC3-43A2-97F4-AB80BD1B91BD}" presName="level3hierChild" presStyleCnt="0"/>
      <dgm:spPr/>
    </dgm:pt>
    <dgm:pt modelId="{4420CD3E-A713-4BD8-BD78-B8C854FE095A}" type="pres">
      <dgm:prSet presAssocID="{3A1F3A18-5359-4DD5-AB0B-409E1DA61CFC}" presName="conn2-1" presStyleLbl="parChTrans1D3" presStyleIdx="3" presStyleCnt="4"/>
      <dgm:spPr/>
    </dgm:pt>
    <dgm:pt modelId="{FF8F9D2C-2D8E-45F9-9403-384DD9EBFCBC}" type="pres">
      <dgm:prSet presAssocID="{3A1F3A18-5359-4DD5-AB0B-409E1DA61CFC}" presName="connTx" presStyleLbl="parChTrans1D3" presStyleIdx="3" presStyleCnt="4"/>
      <dgm:spPr/>
    </dgm:pt>
    <dgm:pt modelId="{B00FD98D-A9F3-4EEE-9473-C83EA96B77D5}" type="pres">
      <dgm:prSet presAssocID="{AE775FCD-F2E0-4041-A136-420563877959}" presName="root2" presStyleCnt="0"/>
      <dgm:spPr/>
    </dgm:pt>
    <dgm:pt modelId="{AE8FCEB5-E0FD-4708-BAA2-8CBC04F08CAB}" type="pres">
      <dgm:prSet presAssocID="{AE775FCD-F2E0-4041-A136-420563877959}" presName="LevelTwoTextNode" presStyleLbl="node3" presStyleIdx="3" presStyleCnt="4">
        <dgm:presLayoutVars>
          <dgm:chPref val="3"/>
        </dgm:presLayoutVars>
      </dgm:prSet>
      <dgm:spPr/>
    </dgm:pt>
    <dgm:pt modelId="{420610D6-5502-40E5-BFBA-DE702266DE7D}" type="pres">
      <dgm:prSet presAssocID="{AE775FCD-F2E0-4041-A136-420563877959}" presName="level3hierChild" presStyleCnt="0"/>
      <dgm:spPr/>
    </dgm:pt>
    <dgm:pt modelId="{EBEE0A8C-D075-4DB1-9F54-A7A3C43E3EC8}" type="pres">
      <dgm:prSet presAssocID="{84930E54-9250-442A-9154-9DBD5814F580}" presName="conn2-1" presStyleLbl="parChTrans1D4" presStyleIdx="1" presStyleCnt="2"/>
      <dgm:spPr/>
    </dgm:pt>
    <dgm:pt modelId="{5E7B3143-4EEF-486A-A177-37C6EA42D299}" type="pres">
      <dgm:prSet presAssocID="{84930E54-9250-442A-9154-9DBD5814F580}" presName="connTx" presStyleLbl="parChTrans1D4" presStyleIdx="1" presStyleCnt="2"/>
      <dgm:spPr/>
    </dgm:pt>
    <dgm:pt modelId="{09D2BBAE-931F-4E75-8219-C609F1B9A0EB}" type="pres">
      <dgm:prSet presAssocID="{B6278667-2913-43C5-88AC-CF34C2D90192}" presName="root2" presStyleCnt="0"/>
      <dgm:spPr/>
    </dgm:pt>
    <dgm:pt modelId="{B17AF8A9-23AF-4C8F-B625-4DDEA44D4E74}" type="pres">
      <dgm:prSet presAssocID="{B6278667-2913-43C5-88AC-CF34C2D90192}" presName="LevelTwoTextNode" presStyleLbl="node4" presStyleIdx="1" presStyleCnt="2">
        <dgm:presLayoutVars>
          <dgm:chPref val="3"/>
        </dgm:presLayoutVars>
      </dgm:prSet>
      <dgm:spPr/>
    </dgm:pt>
    <dgm:pt modelId="{5B32B4F3-9850-4D93-8740-463E394FC7D6}" type="pres">
      <dgm:prSet presAssocID="{B6278667-2913-43C5-88AC-CF34C2D90192}" presName="level3hierChild" presStyleCnt="0"/>
      <dgm:spPr/>
    </dgm:pt>
  </dgm:ptLst>
  <dgm:cxnLst>
    <dgm:cxn modelId="{56F2BC02-290B-45D9-A4DD-C0C316313809}" srcId="{CE4B4F9A-34D2-4773-88FC-9BE856604EB9}" destId="{9EE8942B-5AEC-4744-BA5B-C5B2EDE23338}" srcOrd="3" destOrd="0" parTransId="{F00B4FF4-4DF0-47C3-A11F-0FBCAB4C2DCA}" sibTransId="{64A54A83-9AAE-4DF0-94AB-E2C092322BC6}"/>
    <dgm:cxn modelId="{871DEE04-92A3-469B-99F9-45DE18CF0B6C}" type="presOf" srcId="{3A1F3A18-5359-4DD5-AB0B-409E1DA61CFC}" destId="{FF8F9D2C-2D8E-45F9-9403-384DD9EBFCBC}" srcOrd="1" destOrd="0" presId="urn:microsoft.com/office/officeart/2008/layout/HorizontalMultiLevelHierarchy"/>
    <dgm:cxn modelId="{67F6F406-5ED1-43A2-8726-BC84E8AE5ABF}" type="presOf" srcId="{B6278667-2913-43C5-88AC-CF34C2D90192}" destId="{B17AF8A9-23AF-4C8F-B625-4DDEA44D4E74}" srcOrd="0" destOrd="0" presId="urn:microsoft.com/office/officeart/2008/layout/HorizontalMultiLevelHierarchy"/>
    <dgm:cxn modelId="{434E8809-56E2-49AE-BFBD-81C7EEE2360C}" srcId="{7951D810-5C35-456D-A629-27AE17D88731}" destId="{EA0798E0-FB47-4622-8C0E-9C849825886F}" srcOrd="0" destOrd="0" parTransId="{A70A1F42-374B-400E-A957-EE5B17D0615F}" sibTransId="{C9E36FFC-AA56-4A12-94E4-4DCBC73ECF80}"/>
    <dgm:cxn modelId="{CECC142A-261D-459F-9F8C-7ABB8CC9B7AD}" srcId="{CE4B4F9A-34D2-4773-88FC-9BE856604EB9}" destId="{B498735E-C79B-47CE-827B-54BB2CB1E9ED}" srcOrd="2" destOrd="0" parTransId="{639FECA4-3C7F-40BA-8903-01D1F002A332}" sibTransId="{D05EDDDB-53A4-4A5B-88DD-F95D5077543E}"/>
    <dgm:cxn modelId="{5DF4122B-5FF4-4D1B-BCA3-5AAE351B7CD6}" type="presOf" srcId="{DAE1BDFE-2EC3-43A2-97F4-AB80BD1B91BD}" destId="{AAA11746-A941-4B3C-920B-91370E0E1711}" srcOrd="0" destOrd="0" presId="urn:microsoft.com/office/officeart/2008/layout/HorizontalMultiLevelHierarchy"/>
    <dgm:cxn modelId="{7AFB5832-370D-402F-8925-FE915AAE6A6C}" type="presOf" srcId="{639FECA4-3C7F-40BA-8903-01D1F002A332}" destId="{19B8C06A-59E0-40BB-AC20-4FF30BFC2A77}" srcOrd="0" destOrd="0" presId="urn:microsoft.com/office/officeart/2008/layout/HorizontalMultiLevelHierarchy"/>
    <dgm:cxn modelId="{629CE532-7EDB-4142-AED2-8B3F3FA090E0}" type="presOf" srcId="{8BAEFFD9-8FB4-4585-B94A-7DAC10A1AAC9}" destId="{89AE08BA-5294-447A-9FCD-5BC425A152D6}" srcOrd="0" destOrd="0" presId="urn:microsoft.com/office/officeart/2008/layout/HorizontalMultiLevelHierarchy"/>
    <dgm:cxn modelId="{ED8EFF34-2633-4AD0-BA5F-5D3505D5556A}" type="presOf" srcId="{4961B000-F9EA-4466-ACCA-3B441547F8DC}" destId="{C7659247-5474-4FD0-8360-6B20505D9C35}" srcOrd="0" destOrd="0" presId="urn:microsoft.com/office/officeart/2008/layout/HorizontalMultiLevelHierarchy"/>
    <dgm:cxn modelId="{61B24336-24A3-43F1-97BA-A3743773C6E6}" type="presOf" srcId="{639FECA4-3C7F-40BA-8903-01D1F002A332}" destId="{256DBC00-70D8-45EF-BD1A-8F33EE13937B}" srcOrd="1" destOrd="0" presId="urn:microsoft.com/office/officeart/2008/layout/HorizontalMultiLevelHierarchy"/>
    <dgm:cxn modelId="{75440B38-C38C-442D-A311-73555CBCFE54}" srcId="{CE4B4F9A-34D2-4773-88FC-9BE856604EB9}" destId="{6111DF46-7506-4ADE-BFEA-9042AF1FDC8D}" srcOrd="5" destOrd="0" parTransId="{3085146E-DC08-4B1B-B1CF-99CA2B6A7FEF}" sibTransId="{45D10537-2ED5-4507-B914-0A849234D716}"/>
    <dgm:cxn modelId="{7EF39C38-1E08-4AC3-B463-DA3208D9A03D}" type="presOf" srcId="{AE775FCD-F2E0-4041-A136-420563877959}" destId="{AE8FCEB5-E0FD-4708-BAA2-8CBC04F08CAB}" srcOrd="0" destOrd="0" presId="urn:microsoft.com/office/officeart/2008/layout/HorizontalMultiLevelHierarchy"/>
    <dgm:cxn modelId="{100D283C-E382-4E8D-960A-78F1B248C20A}" type="presOf" srcId="{4030F04F-BBFA-4000-B9B7-58E99753DDC3}" destId="{3B3FF72F-4FED-48D5-A46C-12DA24020723}" srcOrd="1" destOrd="0" presId="urn:microsoft.com/office/officeart/2008/layout/HorizontalMultiLevelHierarchy"/>
    <dgm:cxn modelId="{C9F96540-CD38-43A2-AB85-D8E4C2C1A8B6}" type="presOf" srcId="{EA0798E0-FB47-4622-8C0E-9C849825886F}" destId="{F97E6CCA-E4C0-48E2-B454-7F1F2BD583ED}" srcOrd="0" destOrd="0" presId="urn:microsoft.com/office/officeart/2008/layout/HorizontalMultiLevelHierarchy"/>
    <dgm:cxn modelId="{2E211A61-FE76-477C-B816-452E1809EFB6}" type="presOf" srcId="{71ED273D-0813-4E3A-9EEC-F819F733EE80}" destId="{91B7910E-964B-4936-956B-20FB3025CE21}" srcOrd="0" destOrd="0" presId="urn:microsoft.com/office/officeart/2008/layout/HorizontalMultiLevelHierarchy"/>
    <dgm:cxn modelId="{B04CA761-61F5-4982-96CE-09E7AB952EA9}" type="presOf" srcId="{331D6261-0460-4F41-8349-9268D9F222A2}" destId="{35D2DBEF-8E37-42DE-BA1A-B80B7E627102}" srcOrd="0" destOrd="0" presId="urn:microsoft.com/office/officeart/2008/layout/HorizontalMultiLevelHierarchy"/>
    <dgm:cxn modelId="{267E3843-E900-400E-BFE5-46545CD6C749}" type="presOf" srcId="{3A1F3A18-5359-4DD5-AB0B-409E1DA61CFC}" destId="{4420CD3E-A713-4BD8-BD78-B8C854FE095A}" srcOrd="0" destOrd="0" presId="urn:microsoft.com/office/officeart/2008/layout/HorizontalMultiLevelHierarchy"/>
    <dgm:cxn modelId="{4CC7B543-DEE5-4402-8732-F83E382195B0}" type="presOf" srcId="{917C0091-BFFD-4158-8155-E3E297CA862A}" destId="{6B30D581-1B6B-45FD-AA93-4E0079CD13E0}" srcOrd="1" destOrd="0" presId="urn:microsoft.com/office/officeart/2008/layout/HorizontalMultiLevelHierarchy"/>
    <dgm:cxn modelId="{29B43645-D871-4977-A5BE-B9ABE456A10F}" type="presOf" srcId="{A70A1F42-374B-400E-A957-EE5B17D0615F}" destId="{A02B11B2-C6D6-4C4B-94AA-3197045A0E1C}" srcOrd="1" destOrd="0" presId="urn:microsoft.com/office/officeart/2008/layout/HorizontalMultiLevelHierarchy"/>
    <dgm:cxn modelId="{46206A66-BDDE-4835-9FC7-941433A4E682}" srcId="{CC465104-5511-4AC3-A645-E959DD540407}" destId="{CE4B4F9A-34D2-4773-88FC-9BE856604EB9}" srcOrd="0" destOrd="0" parTransId="{20E4EA9D-62DE-4419-AEF1-239D9CEAC134}" sibTransId="{5D04391F-AF34-4D48-91DF-DDE0BC329EEB}"/>
    <dgm:cxn modelId="{3790CD6A-C022-4FFD-87B5-0D7A2749AD4D}" type="presOf" srcId="{8BAEFFD9-8FB4-4585-B94A-7DAC10A1AAC9}" destId="{F25E9BE0-6F78-48A5-9FDE-182184F641C8}" srcOrd="1" destOrd="0" presId="urn:microsoft.com/office/officeart/2008/layout/HorizontalMultiLevelHierarchy"/>
    <dgm:cxn modelId="{549FF74C-9AA3-4DC0-9984-2376332F8EB5}" type="presOf" srcId="{B9103A09-C57A-4972-A67E-1C4C5E54FF06}" destId="{DAEC97A5-2444-4438-AF1B-F38F1BA4812F}" srcOrd="0" destOrd="0" presId="urn:microsoft.com/office/officeart/2008/layout/HorizontalMultiLevelHierarchy"/>
    <dgm:cxn modelId="{B2759B6D-157D-4AD6-BCD6-D076FFED6B28}" srcId="{92DE5CCD-3A5B-40F7-838C-A5B788FFE8B5}" destId="{4961B000-F9EA-4466-ACCA-3B441547F8DC}" srcOrd="0" destOrd="0" parTransId="{71ED273D-0813-4E3A-9EEC-F819F733EE80}" sibTransId="{92FB0B2B-C429-4733-A6CF-E6B9947862B1}"/>
    <dgm:cxn modelId="{125C3258-979B-46A4-9EA0-D21B6BC02059}" srcId="{AE775FCD-F2E0-4041-A136-420563877959}" destId="{B6278667-2913-43C5-88AC-CF34C2D90192}" srcOrd="0" destOrd="0" parTransId="{84930E54-9250-442A-9154-9DBD5814F580}" sibTransId="{E30DD411-1621-4E2B-BDC8-8CA89AF6896E}"/>
    <dgm:cxn modelId="{BC6EFF58-4796-4199-BB6E-D4AF3E31E891}" type="presOf" srcId="{84930E54-9250-442A-9154-9DBD5814F580}" destId="{EBEE0A8C-D075-4DB1-9F54-A7A3C43E3EC8}" srcOrd="0" destOrd="0" presId="urn:microsoft.com/office/officeart/2008/layout/HorizontalMultiLevelHierarchy"/>
    <dgm:cxn modelId="{36E3D879-DBF0-49BE-A163-2E33C6EDCBDF}" type="presOf" srcId="{71ED273D-0813-4E3A-9EEC-F819F733EE80}" destId="{A21706DB-DF68-482F-949B-CADFD78F6FE3}" srcOrd="1" destOrd="0" presId="urn:microsoft.com/office/officeart/2008/layout/HorizontalMultiLevelHierarchy"/>
    <dgm:cxn modelId="{D309077B-0462-44DB-9C41-584F865C1D12}" type="presOf" srcId="{B9103A09-C57A-4972-A67E-1C4C5E54FF06}" destId="{0C3FF51A-2547-4DD8-8BBF-CD13D09A386A}" srcOrd="1" destOrd="0" presId="urn:microsoft.com/office/officeart/2008/layout/HorizontalMultiLevelHierarchy"/>
    <dgm:cxn modelId="{4309E27E-EF24-4844-8337-B7225C02F246}" type="presOf" srcId="{9EE8942B-5AEC-4744-BA5B-C5B2EDE23338}" destId="{E2B34705-4950-4A77-A20E-5CED756B9004}" srcOrd="0" destOrd="0" presId="urn:microsoft.com/office/officeart/2008/layout/HorizontalMultiLevelHierarchy"/>
    <dgm:cxn modelId="{B385E889-CADD-47C1-A2B6-2BB332DB1EA1}" srcId="{6111DF46-7506-4ADE-BFEA-9042AF1FDC8D}" destId="{AE775FCD-F2E0-4041-A136-420563877959}" srcOrd="1" destOrd="0" parTransId="{3A1F3A18-5359-4DD5-AB0B-409E1DA61CFC}" sibTransId="{D7C17324-0ABF-449C-A998-7E96E369B4E2}"/>
    <dgm:cxn modelId="{275C208F-CFAD-430F-9F49-C9BF5F390E14}" type="presOf" srcId="{22E0405E-AA5B-4477-B7E4-243800346F32}" destId="{42EBD40A-324F-45B5-9D7B-DBA7D0186B65}" srcOrd="0" destOrd="0" presId="urn:microsoft.com/office/officeart/2008/layout/HorizontalMultiLevelHierarchy"/>
    <dgm:cxn modelId="{74B33C97-E425-45E5-BE67-CFED539CFBB8}" type="presOf" srcId="{22E0405E-AA5B-4477-B7E4-243800346F32}" destId="{CE5EE1F4-828C-4C48-8909-5C7729B8141D}" srcOrd="1" destOrd="0" presId="urn:microsoft.com/office/officeart/2008/layout/HorizontalMultiLevelHierarchy"/>
    <dgm:cxn modelId="{7BDFF797-3F1D-4B4F-9F2E-92E76C463155}" type="presOf" srcId="{7951D810-5C35-456D-A629-27AE17D88731}" destId="{3D0A88E3-B0EF-4817-89B8-A61DF2F98137}" srcOrd="0" destOrd="0" presId="urn:microsoft.com/office/officeart/2008/layout/HorizontalMultiLevelHierarchy"/>
    <dgm:cxn modelId="{9D9B069D-6D0D-4277-B205-B00DAEAF7560}" type="presOf" srcId="{CE4B4F9A-34D2-4773-88FC-9BE856604EB9}" destId="{362B5062-10DA-43B1-BA22-9CFE86D4B248}" srcOrd="0" destOrd="0" presId="urn:microsoft.com/office/officeart/2008/layout/HorizontalMultiLevelHierarchy"/>
    <dgm:cxn modelId="{66E4EEA0-FE91-40D2-9F78-BD602A1DC1C9}" type="presOf" srcId="{4030F04F-BBFA-4000-B9B7-58E99753DDC3}" destId="{986F144B-9F39-43FE-9043-B7015BFAE9CE}" srcOrd="0" destOrd="0" presId="urn:microsoft.com/office/officeart/2008/layout/HorizontalMultiLevelHierarchy"/>
    <dgm:cxn modelId="{AA0D19A1-FCB2-4845-8569-EAAE8A7D8C1D}" type="presOf" srcId="{F00B4FF4-4DF0-47C3-A11F-0FBCAB4C2DCA}" destId="{DD82886A-2475-41E8-ADF4-55E761EF4E60}" srcOrd="1" destOrd="0" presId="urn:microsoft.com/office/officeart/2008/layout/HorizontalMultiLevelHierarchy"/>
    <dgm:cxn modelId="{8397E8A3-CBC6-427B-B9B0-9FF5EDB1BF0C}" type="presOf" srcId="{CC465104-5511-4AC3-A645-E959DD540407}" destId="{2B4F1CD7-1868-4D58-8BDB-B71CD28A7A54}" srcOrd="0" destOrd="0" presId="urn:microsoft.com/office/officeart/2008/layout/HorizontalMultiLevelHierarchy"/>
    <dgm:cxn modelId="{C0F65DAA-48C8-4476-9C0E-95D10E244917}" type="presOf" srcId="{B498735E-C79B-47CE-827B-54BB2CB1E9ED}" destId="{85CEB48A-C6CC-4DDB-BE30-0E861E2323F6}" srcOrd="0" destOrd="0" presId="urn:microsoft.com/office/officeart/2008/layout/HorizontalMultiLevelHierarchy"/>
    <dgm:cxn modelId="{DFF891AF-D043-4E00-B7D0-35C9B13998D7}" srcId="{6111DF46-7506-4ADE-BFEA-9042AF1FDC8D}" destId="{DAE1BDFE-2EC3-43A2-97F4-AB80BD1B91BD}" srcOrd="0" destOrd="0" parTransId="{917C0091-BFFD-4158-8155-E3E297CA862A}" sibTransId="{C56C4621-8E9B-4B1A-928E-5654DF4AA4CE}"/>
    <dgm:cxn modelId="{CC281BBA-F978-4F84-8C66-A50FF3924E82}" srcId="{1C3EC82B-8004-4AB3-8C9A-B6DC2485E72F}" destId="{7951D810-5C35-456D-A629-27AE17D88731}" srcOrd="0" destOrd="0" parTransId="{22E0405E-AA5B-4477-B7E4-243800346F32}" sibTransId="{75CE8BEA-0746-44F0-8EA3-1DE32EE81AC1}"/>
    <dgm:cxn modelId="{72A129C0-3E77-4FEB-82CE-0E0842B26E5E}" srcId="{CE4B4F9A-34D2-4773-88FC-9BE856604EB9}" destId="{92DE5CCD-3A5B-40F7-838C-A5B788FFE8B5}" srcOrd="4" destOrd="0" parTransId="{B9103A09-C57A-4972-A67E-1C4C5E54FF06}" sibTransId="{D18F4D70-483B-4DED-A04F-C5222267F08C}"/>
    <dgm:cxn modelId="{F7DE56C1-03DA-4147-99C7-0C1FBC11E5A3}" srcId="{CE4B4F9A-34D2-4773-88FC-9BE856604EB9}" destId="{331D6261-0460-4F41-8349-9268D9F222A2}" srcOrd="1" destOrd="0" parTransId="{8BAEFFD9-8FB4-4585-B94A-7DAC10A1AAC9}" sibTransId="{57C5269E-2B01-49F6-B23D-7173BFE7A453}"/>
    <dgm:cxn modelId="{F5DAC3C1-9FB1-4E8F-92E9-F32980730E3F}" type="presOf" srcId="{92DE5CCD-3A5B-40F7-838C-A5B788FFE8B5}" destId="{08810075-F171-4F2F-B536-8943202FED3B}" srcOrd="0" destOrd="0" presId="urn:microsoft.com/office/officeart/2008/layout/HorizontalMultiLevelHierarchy"/>
    <dgm:cxn modelId="{DE34E4CA-E20D-49A5-B4F5-E92F90E9F150}" type="presOf" srcId="{3085146E-DC08-4B1B-B1CF-99CA2B6A7FEF}" destId="{7D2A4118-3155-495E-B344-3375C78D22F3}" srcOrd="0" destOrd="0" presId="urn:microsoft.com/office/officeart/2008/layout/HorizontalMultiLevelHierarchy"/>
    <dgm:cxn modelId="{E2FB7DCD-E85A-4422-A543-182CDFB3636A}" type="presOf" srcId="{F00B4FF4-4DF0-47C3-A11F-0FBCAB4C2DCA}" destId="{010E5F4A-11CC-42A8-A6EB-F6CA5DFF860F}" srcOrd="0" destOrd="0" presId="urn:microsoft.com/office/officeart/2008/layout/HorizontalMultiLevelHierarchy"/>
    <dgm:cxn modelId="{87D58BCF-5A24-4161-954C-57A757D71A4B}" type="presOf" srcId="{84930E54-9250-442A-9154-9DBD5814F580}" destId="{5E7B3143-4EEF-486A-A177-37C6EA42D299}" srcOrd="1" destOrd="0" presId="urn:microsoft.com/office/officeart/2008/layout/HorizontalMultiLevelHierarchy"/>
    <dgm:cxn modelId="{211AB3D9-25CA-43B0-A3A4-3E233B8CDAE9}" type="presOf" srcId="{1C3EC82B-8004-4AB3-8C9A-B6DC2485E72F}" destId="{7E8D9F1D-3280-48F4-BD81-DD78C600959E}" srcOrd="0" destOrd="0" presId="urn:microsoft.com/office/officeart/2008/layout/HorizontalMultiLevelHierarchy"/>
    <dgm:cxn modelId="{FC02C8E2-369D-4517-AC55-EFA77BBE5DFF}" srcId="{CE4B4F9A-34D2-4773-88FC-9BE856604EB9}" destId="{1C3EC82B-8004-4AB3-8C9A-B6DC2485E72F}" srcOrd="0" destOrd="0" parTransId="{4030F04F-BBFA-4000-B9B7-58E99753DDC3}" sibTransId="{071BB655-59D6-4F45-A1C8-F1028CD27B30}"/>
    <dgm:cxn modelId="{6823CBE4-8C90-4C55-B295-DC74633604A0}" type="presOf" srcId="{6111DF46-7506-4ADE-BFEA-9042AF1FDC8D}" destId="{08092829-DE93-4EF3-9FCC-2204EAD832CF}" srcOrd="0" destOrd="0" presId="urn:microsoft.com/office/officeart/2008/layout/HorizontalMultiLevelHierarchy"/>
    <dgm:cxn modelId="{9805F8E4-4280-42D4-9F24-F0AA4903BC48}" type="presOf" srcId="{3085146E-DC08-4B1B-B1CF-99CA2B6A7FEF}" destId="{B1053526-3962-40C4-97E5-35F64A9B6A03}" srcOrd="1" destOrd="0" presId="urn:microsoft.com/office/officeart/2008/layout/HorizontalMultiLevelHierarchy"/>
    <dgm:cxn modelId="{BDCC67E5-1008-452E-9FB3-2394524A9996}" type="presOf" srcId="{A70A1F42-374B-400E-A957-EE5B17D0615F}" destId="{622C5160-EB8F-493C-A751-D5CE39C54434}" srcOrd="0" destOrd="0" presId="urn:microsoft.com/office/officeart/2008/layout/HorizontalMultiLevelHierarchy"/>
    <dgm:cxn modelId="{213F5AE5-0C2D-4B4E-B74D-7F11F7166BF1}" type="presOf" srcId="{917C0091-BFFD-4158-8155-E3E297CA862A}" destId="{64F708B0-CAF3-4E80-8843-A6E5230AFF3E}" srcOrd="0" destOrd="0" presId="urn:microsoft.com/office/officeart/2008/layout/HorizontalMultiLevelHierarchy"/>
    <dgm:cxn modelId="{4AA6ACFE-6BC1-4E2B-BF29-667536C8FDE4}" type="presParOf" srcId="{2B4F1CD7-1868-4D58-8BDB-B71CD28A7A54}" destId="{7AA690F4-3715-45F8-8790-F2A9F9F30B46}" srcOrd="0" destOrd="0" presId="urn:microsoft.com/office/officeart/2008/layout/HorizontalMultiLevelHierarchy"/>
    <dgm:cxn modelId="{E007C5A1-FAFE-4010-9944-1AA163DEE473}" type="presParOf" srcId="{7AA690F4-3715-45F8-8790-F2A9F9F30B46}" destId="{362B5062-10DA-43B1-BA22-9CFE86D4B248}" srcOrd="0" destOrd="0" presId="urn:microsoft.com/office/officeart/2008/layout/HorizontalMultiLevelHierarchy"/>
    <dgm:cxn modelId="{03BAEFB3-FBA9-45B7-8CAB-406B9B1F7E31}" type="presParOf" srcId="{7AA690F4-3715-45F8-8790-F2A9F9F30B46}" destId="{5490345D-7A25-4492-B1EE-9CE50F8D7C8C}" srcOrd="1" destOrd="0" presId="urn:microsoft.com/office/officeart/2008/layout/HorizontalMultiLevelHierarchy"/>
    <dgm:cxn modelId="{5910945B-ED9D-4A4F-B299-E0AB19546FA4}" type="presParOf" srcId="{5490345D-7A25-4492-B1EE-9CE50F8D7C8C}" destId="{986F144B-9F39-43FE-9043-B7015BFAE9CE}" srcOrd="0" destOrd="0" presId="urn:microsoft.com/office/officeart/2008/layout/HorizontalMultiLevelHierarchy"/>
    <dgm:cxn modelId="{A1455A4B-C1E0-4D4E-BF22-0C3098D2726A}" type="presParOf" srcId="{986F144B-9F39-43FE-9043-B7015BFAE9CE}" destId="{3B3FF72F-4FED-48D5-A46C-12DA24020723}" srcOrd="0" destOrd="0" presId="urn:microsoft.com/office/officeart/2008/layout/HorizontalMultiLevelHierarchy"/>
    <dgm:cxn modelId="{67DF576F-CEEC-4964-9453-4D0F3C82007D}" type="presParOf" srcId="{5490345D-7A25-4492-B1EE-9CE50F8D7C8C}" destId="{5CDAA3FE-13C8-4EE7-8902-F5D72DCDB255}" srcOrd="1" destOrd="0" presId="urn:microsoft.com/office/officeart/2008/layout/HorizontalMultiLevelHierarchy"/>
    <dgm:cxn modelId="{0BFEA9EE-3C1F-47B0-A78A-EC91EDFC0EAB}" type="presParOf" srcId="{5CDAA3FE-13C8-4EE7-8902-F5D72DCDB255}" destId="{7E8D9F1D-3280-48F4-BD81-DD78C600959E}" srcOrd="0" destOrd="0" presId="urn:microsoft.com/office/officeart/2008/layout/HorizontalMultiLevelHierarchy"/>
    <dgm:cxn modelId="{2D4B13C0-FD48-4EF4-A7ED-65CEF27C99FA}" type="presParOf" srcId="{5CDAA3FE-13C8-4EE7-8902-F5D72DCDB255}" destId="{5992FAF6-5916-4154-84BE-465FA44B41FC}" srcOrd="1" destOrd="0" presId="urn:microsoft.com/office/officeart/2008/layout/HorizontalMultiLevelHierarchy"/>
    <dgm:cxn modelId="{317C669A-0443-403F-B3B7-993AEF7137D0}" type="presParOf" srcId="{5992FAF6-5916-4154-84BE-465FA44B41FC}" destId="{42EBD40A-324F-45B5-9D7B-DBA7D0186B65}" srcOrd="0" destOrd="0" presId="urn:microsoft.com/office/officeart/2008/layout/HorizontalMultiLevelHierarchy"/>
    <dgm:cxn modelId="{949F6EAF-E021-488E-AE83-740F6C1F5C04}" type="presParOf" srcId="{42EBD40A-324F-45B5-9D7B-DBA7D0186B65}" destId="{CE5EE1F4-828C-4C48-8909-5C7729B8141D}" srcOrd="0" destOrd="0" presId="urn:microsoft.com/office/officeart/2008/layout/HorizontalMultiLevelHierarchy"/>
    <dgm:cxn modelId="{ABE86BA2-7524-47C9-B6CA-88E1EADAD5E6}" type="presParOf" srcId="{5992FAF6-5916-4154-84BE-465FA44B41FC}" destId="{AAD06035-78AB-4E40-83BF-1CD4CB17127E}" srcOrd="1" destOrd="0" presId="urn:microsoft.com/office/officeart/2008/layout/HorizontalMultiLevelHierarchy"/>
    <dgm:cxn modelId="{4EDFF700-C316-40FF-92ED-DE3B5C7C69B0}" type="presParOf" srcId="{AAD06035-78AB-4E40-83BF-1CD4CB17127E}" destId="{3D0A88E3-B0EF-4817-89B8-A61DF2F98137}" srcOrd="0" destOrd="0" presId="urn:microsoft.com/office/officeart/2008/layout/HorizontalMultiLevelHierarchy"/>
    <dgm:cxn modelId="{EE6725DB-C07C-41F7-A676-1B9D8AC0D64D}" type="presParOf" srcId="{AAD06035-78AB-4E40-83BF-1CD4CB17127E}" destId="{C56B91C1-52D8-405E-B95F-84C04FA78E71}" srcOrd="1" destOrd="0" presId="urn:microsoft.com/office/officeart/2008/layout/HorizontalMultiLevelHierarchy"/>
    <dgm:cxn modelId="{ADBE357C-6693-4829-907B-5CACA294C984}" type="presParOf" srcId="{C56B91C1-52D8-405E-B95F-84C04FA78E71}" destId="{622C5160-EB8F-493C-A751-D5CE39C54434}" srcOrd="0" destOrd="0" presId="urn:microsoft.com/office/officeart/2008/layout/HorizontalMultiLevelHierarchy"/>
    <dgm:cxn modelId="{3EA0853A-4F84-43D4-AF01-1BCB9B7323F0}" type="presParOf" srcId="{622C5160-EB8F-493C-A751-D5CE39C54434}" destId="{A02B11B2-C6D6-4C4B-94AA-3197045A0E1C}" srcOrd="0" destOrd="0" presId="urn:microsoft.com/office/officeart/2008/layout/HorizontalMultiLevelHierarchy"/>
    <dgm:cxn modelId="{39ECD5D5-2EC3-4F6C-9AE0-608F48BA73AD}" type="presParOf" srcId="{C56B91C1-52D8-405E-B95F-84C04FA78E71}" destId="{993FDD52-9A9C-4CDB-9F07-1D5C914DC524}" srcOrd="1" destOrd="0" presId="urn:microsoft.com/office/officeart/2008/layout/HorizontalMultiLevelHierarchy"/>
    <dgm:cxn modelId="{6C4FB5BE-D505-4ABD-B653-79A9A18EBE91}" type="presParOf" srcId="{993FDD52-9A9C-4CDB-9F07-1D5C914DC524}" destId="{F97E6CCA-E4C0-48E2-B454-7F1F2BD583ED}" srcOrd="0" destOrd="0" presId="urn:microsoft.com/office/officeart/2008/layout/HorizontalMultiLevelHierarchy"/>
    <dgm:cxn modelId="{9B694350-8909-47BF-AE97-1E6C73124070}" type="presParOf" srcId="{993FDD52-9A9C-4CDB-9F07-1D5C914DC524}" destId="{D9CE59E5-24E2-4E80-B625-F2BE974D276C}" srcOrd="1" destOrd="0" presId="urn:microsoft.com/office/officeart/2008/layout/HorizontalMultiLevelHierarchy"/>
    <dgm:cxn modelId="{A93BBAEF-A70A-4A00-BDC8-E3D06EF1A07D}" type="presParOf" srcId="{5490345D-7A25-4492-B1EE-9CE50F8D7C8C}" destId="{89AE08BA-5294-447A-9FCD-5BC425A152D6}" srcOrd="2" destOrd="0" presId="urn:microsoft.com/office/officeart/2008/layout/HorizontalMultiLevelHierarchy"/>
    <dgm:cxn modelId="{5ECE43F1-281B-4064-95B4-580A79A2EF62}" type="presParOf" srcId="{89AE08BA-5294-447A-9FCD-5BC425A152D6}" destId="{F25E9BE0-6F78-48A5-9FDE-182184F641C8}" srcOrd="0" destOrd="0" presId="urn:microsoft.com/office/officeart/2008/layout/HorizontalMultiLevelHierarchy"/>
    <dgm:cxn modelId="{A08D59EF-F0FE-4D72-AE3C-900FD7DBB6EF}" type="presParOf" srcId="{5490345D-7A25-4492-B1EE-9CE50F8D7C8C}" destId="{4C576E6F-E386-4E91-904F-64AA31EF4FF3}" srcOrd="3" destOrd="0" presId="urn:microsoft.com/office/officeart/2008/layout/HorizontalMultiLevelHierarchy"/>
    <dgm:cxn modelId="{A3A802B7-E5B3-4792-A1DC-6E25A1814164}" type="presParOf" srcId="{4C576E6F-E386-4E91-904F-64AA31EF4FF3}" destId="{35D2DBEF-8E37-42DE-BA1A-B80B7E627102}" srcOrd="0" destOrd="0" presId="urn:microsoft.com/office/officeart/2008/layout/HorizontalMultiLevelHierarchy"/>
    <dgm:cxn modelId="{1921612C-9E15-4177-91B7-AC5C178F94F2}" type="presParOf" srcId="{4C576E6F-E386-4E91-904F-64AA31EF4FF3}" destId="{415D7B4D-AA3E-4B16-AEA3-947C88B35A15}" srcOrd="1" destOrd="0" presId="urn:microsoft.com/office/officeart/2008/layout/HorizontalMultiLevelHierarchy"/>
    <dgm:cxn modelId="{020CE364-0BEE-4F2E-9E49-ED45D2B1C75B}" type="presParOf" srcId="{5490345D-7A25-4492-B1EE-9CE50F8D7C8C}" destId="{19B8C06A-59E0-40BB-AC20-4FF30BFC2A77}" srcOrd="4" destOrd="0" presId="urn:microsoft.com/office/officeart/2008/layout/HorizontalMultiLevelHierarchy"/>
    <dgm:cxn modelId="{722993C1-513E-4388-BD78-FBEB85E64795}" type="presParOf" srcId="{19B8C06A-59E0-40BB-AC20-4FF30BFC2A77}" destId="{256DBC00-70D8-45EF-BD1A-8F33EE13937B}" srcOrd="0" destOrd="0" presId="urn:microsoft.com/office/officeart/2008/layout/HorizontalMultiLevelHierarchy"/>
    <dgm:cxn modelId="{8C30C498-740E-44D6-BDFE-0FDE7CC3E463}" type="presParOf" srcId="{5490345D-7A25-4492-B1EE-9CE50F8D7C8C}" destId="{857C794C-859A-4D64-B3E8-1EF73C67BBFF}" srcOrd="5" destOrd="0" presId="urn:microsoft.com/office/officeart/2008/layout/HorizontalMultiLevelHierarchy"/>
    <dgm:cxn modelId="{F5FB3EEA-2625-4499-A8E6-560D0DE54777}" type="presParOf" srcId="{857C794C-859A-4D64-B3E8-1EF73C67BBFF}" destId="{85CEB48A-C6CC-4DDB-BE30-0E861E2323F6}" srcOrd="0" destOrd="0" presId="urn:microsoft.com/office/officeart/2008/layout/HorizontalMultiLevelHierarchy"/>
    <dgm:cxn modelId="{F87EC8A8-90F1-4198-8ECB-7E0F9C2B64CD}" type="presParOf" srcId="{857C794C-859A-4D64-B3E8-1EF73C67BBFF}" destId="{437181D5-6078-4D43-8D1E-73C70948649D}" srcOrd="1" destOrd="0" presId="urn:microsoft.com/office/officeart/2008/layout/HorizontalMultiLevelHierarchy"/>
    <dgm:cxn modelId="{0CA43469-4255-4647-AEC7-80A07B575E39}" type="presParOf" srcId="{5490345D-7A25-4492-B1EE-9CE50F8D7C8C}" destId="{010E5F4A-11CC-42A8-A6EB-F6CA5DFF860F}" srcOrd="6" destOrd="0" presId="urn:microsoft.com/office/officeart/2008/layout/HorizontalMultiLevelHierarchy"/>
    <dgm:cxn modelId="{C5ABF8FA-36A8-4EFB-8EEB-ABBFB64E2D8E}" type="presParOf" srcId="{010E5F4A-11CC-42A8-A6EB-F6CA5DFF860F}" destId="{DD82886A-2475-41E8-ADF4-55E761EF4E60}" srcOrd="0" destOrd="0" presId="urn:microsoft.com/office/officeart/2008/layout/HorizontalMultiLevelHierarchy"/>
    <dgm:cxn modelId="{D0DBA66A-C1FC-406B-9636-DE5F4CED8F5A}" type="presParOf" srcId="{5490345D-7A25-4492-B1EE-9CE50F8D7C8C}" destId="{48F0C263-9DDD-4C3E-8538-CD3940534C31}" srcOrd="7" destOrd="0" presId="urn:microsoft.com/office/officeart/2008/layout/HorizontalMultiLevelHierarchy"/>
    <dgm:cxn modelId="{A48D2361-9A7C-40FD-A5D4-B6F23A699531}" type="presParOf" srcId="{48F0C263-9DDD-4C3E-8538-CD3940534C31}" destId="{E2B34705-4950-4A77-A20E-5CED756B9004}" srcOrd="0" destOrd="0" presId="urn:microsoft.com/office/officeart/2008/layout/HorizontalMultiLevelHierarchy"/>
    <dgm:cxn modelId="{323F2E8F-ED36-4711-96AC-E44E9EF57F45}" type="presParOf" srcId="{48F0C263-9DDD-4C3E-8538-CD3940534C31}" destId="{33376823-5EFA-4D01-BF51-8979D978A377}" srcOrd="1" destOrd="0" presId="urn:microsoft.com/office/officeart/2008/layout/HorizontalMultiLevelHierarchy"/>
    <dgm:cxn modelId="{77CD7DFA-B069-4478-BCC8-7BDD5FCC3A01}" type="presParOf" srcId="{5490345D-7A25-4492-B1EE-9CE50F8D7C8C}" destId="{DAEC97A5-2444-4438-AF1B-F38F1BA4812F}" srcOrd="8" destOrd="0" presId="urn:microsoft.com/office/officeart/2008/layout/HorizontalMultiLevelHierarchy"/>
    <dgm:cxn modelId="{BDCBC842-AC16-4344-B247-6888AEAA574F}" type="presParOf" srcId="{DAEC97A5-2444-4438-AF1B-F38F1BA4812F}" destId="{0C3FF51A-2547-4DD8-8BBF-CD13D09A386A}" srcOrd="0" destOrd="0" presId="urn:microsoft.com/office/officeart/2008/layout/HorizontalMultiLevelHierarchy"/>
    <dgm:cxn modelId="{80571648-E87C-41DF-9778-02B21B916091}" type="presParOf" srcId="{5490345D-7A25-4492-B1EE-9CE50F8D7C8C}" destId="{B3C8C02D-9027-4E68-A1FA-6FF30954CCC0}" srcOrd="9" destOrd="0" presId="urn:microsoft.com/office/officeart/2008/layout/HorizontalMultiLevelHierarchy"/>
    <dgm:cxn modelId="{84AF901E-1493-44F7-9794-32D19E5504BA}" type="presParOf" srcId="{B3C8C02D-9027-4E68-A1FA-6FF30954CCC0}" destId="{08810075-F171-4F2F-B536-8943202FED3B}" srcOrd="0" destOrd="0" presId="urn:microsoft.com/office/officeart/2008/layout/HorizontalMultiLevelHierarchy"/>
    <dgm:cxn modelId="{30F52DE6-3A23-4B09-8483-BC8D2BF38983}" type="presParOf" srcId="{B3C8C02D-9027-4E68-A1FA-6FF30954CCC0}" destId="{E24F14ED-5B7C-44B0-B7E4-A582723ED8E3}" srcOrd="1" destOrd="0" presId="urn:microsoft.com/office/officeart/2008/layout/HorizontalMultiLevelHierarchy"/>
    <dgm:cxn modelId="{FACFE924-FB34-4196-AA79-9AFF937BF2B1}" type="presParOf" srcId="{E24F14ED-5B7C-44B0-B7E4-A582723ED8E3}" destId="{91B7910E-964B-4936-956B-20FB3025CE21}" srcOrd="0" destOrd="0" presId="urn:microsoft.com/office/officeart/2008/layout/HorizontalMultiLevelHierarchy"/>
    <dgm:cxn modelId="{21508C2F-B18C-4F45-B3A5-DD455C3CD8EF}" type="presParOf" srcId="{91B7910E-964B-4936-956B-20FB3025CE21}" destId="{A21706DB-DF68-482F-949B-CADFD78F6FE3}" srcOrd="0" destOrd="0" presId="urn:microsoft.com/office/officeart/2008/layout/HorizontalMultiLevelHierarchy"/>
    <dgm:cxn modelId="{9A23A00F-F3C3-47C0-8A97-C3DEE5CF1A85}" type="presParOf" srcId="{E24F14ED-5B7C-44B0-B7E4-A582723ED8E3}" destId="{AAF6C549-F9BB-4ACC-A70D-171185BA40A2}" srcOrd="1" destOrd="0" presId="urn:microsoft.com/office/officeart/2008/layout/HorizontalMultiLevelHierarchy"/>
    <dgm:cxn modelId="{A62E1F32-31A5-490A-8876-B55DF2397917}" type="presParOf" srcId="{AAF6C549-F9BB-4ACC-A70D-171185BA40A2}" destId="{C7659247-5474-4FD0-8360-6B20505D9C35}" srcOrd="0" destOrd="0" presId="urn:microsoft.com/office/officeart/2008/layout/HorizontalMultiLevelHierarchy"/>
    <dgm:cxn modelId="{282A4F7E-4790-4A9B-BC35-E06F01A42DD4}" type="presParOf" srcId="{AAF6C549-F9BB-4ACC-A70D-171185BA40A2}" destId="{EFE15FEF-9B4B-4A55-8B29-402FD2779B0F}" srcOrd="1" destOrd="0" presId="urn:microsoft.com/office/officeart/2008/layout/HorizontalMultiLevelHierarchy"/>
    <dgm:cxn modelId="{1AE17C4D-EFA7-4718-AEE0-5ED910F258C8}" type="presParOf" srcId="{5490345D-7A25-4492-B1EE-9CE50F8D7C8C}" destId="{7D2A4118-3155-495E-B344-3375C78D22F3}" srcOrd="10" destOrd="0" presId="urn:microsoft.com/office/officeart/2008/layout/HorizontalMultiLevelHierarchy"/>
    <dgm:cxn modelId="{131BBC5E-609E-4AF5-9079-210E0AA2E624}" type="presParOf" srcId="{7D2A4118-3155-495E-B344-3375C78D22F3}" destId="{B1053526-3962-40C4-97E5-35F64A9B6A03}" srcOrd="0" destOrd="0" presId="urn:microsoft.com/office/officeart/2008/layout/HorizontalMultiLevelHierarchy"/>
    <dgm:cxn modelId="{BA59BF93-AB83-43AC-A96E-AE35E0A6E79D}" type="presParOf" srcId="{5490345D-7A25-4492-B1EE-9CE50F8D7C8C}" destId="{0B732874-D236-499B-A788-52D0D5E30C7A}" srcOrd="11" destOrd="0" presId="urn:microsoft.com/office/officeart/2008/layout/HorizontalMultiLevelHierarchy"/>
    <dgm:cxn modelId="{B2E00AD0-6A75-47AB-81F0-4A5C7CBE7BB4}" type="presParOf" srcId="{0B732874-D236-499B-A788-52D0D5E30C7A}" destId="{08092829-DE93-4EF3-9FCC-2204EAD832CF}" srcOrd="0" destOrd="0" presId="urn:microsoft.com/office/officeart/2008/layout/HorizontalMultiLevelHierarchy"/>
    <dgm:cxn modelId="{B12C5D0B-A44E-43BC-8128-0EAC76182474}" type="presParOf" srcId="{0B732874-D236-499B-A788-52D0D5E30C7A}" destId="{CA1D7155-60D0-4BC6-8F4E-68F1F2DDF5A4}" srcOrd="1" destOrd="0" presId="urn:microsoft.com/office/officeart/2008/layout/HorizontalMultiLevelHierarchy"/>
    <dgm:cxn modelId="{CF68B12E-8426-4C88-86DD-BED5407A1F06}" type="presParOf" srcId="{CA1D7155-60D0-4BC6-8F4E-68F1F2DDF5A4}" destId="{64F708B0-CAF3-4E80-8843-A6E5230AFF3E}" srcOrd="0" destOrd="0" presId="urn:microsoft.com/office/officeart/2008/layout/HorizontalMultiLevelHierarchy"/>
    <dgm:cxn modelId="{2D074A58-E300-465E-AE99-50F4B426E832}" type="presParOf" srcId="{64F708B0-CAF3-4E80-8843-A6E5230AFF3E}" destId="{6B30D581-1B6B-45FD-AA93-4E0079CD13E0}" srcOrd="0" destOrd="0" presId="urn:microsoft.com/office/officeart/2008/layout/HorizontalMultiLevelHierarchy"/>
    <dgm:cxn modelId="{C45FA041-752F-401A-B56B-1DDB03182133}" type="presParOf" srcId="{CA1D7155-60D0-4BC6-8F4E-68F1F2DDF5A4}" destId="{1618256C-21C4-46B9-86D1-B6B888DDBD02}" srcOrd="1" destOrd="0" presId="urn:microsoft.com/office/officeart/2008/layout/HorizontalMultiLevelHierarchy"/>
    <dgm:cxn modelId="{4F8F27E8-F987-462D-993B-51F014C8C178}" type="presParOf" srcId="{1618256C-21C4-46B9-86D1-B6B888DDBD02}" destId="{AAA11746-A941-4B3C-920B-91370E0E1711}" srcOrd="0" destOrd="0" presId="urn:microsoft.com/office/officeart/2008/layout/HorizontalMultiLevelHierarchy"/>
    <dgm:cxn modelId="{F2B7EBBE-CBBF-4226-9918-A10E26A4E672}" type="presParOf" srcId="{1618256C-21C4-46B9-86D1-B6B888DDBD02}" destId="{F16B1AB0-853F-4DD9-9BC2-382C3C7903D5}" srcOrd="1" destOrd="0" presId="urn:microsoft.com/office/officeart/2008/layout/HorizontalMultiLevelHierarchy"/>
    <dgm:cxn modelId="{ECF1366C-A431-417D-9879-B5E2CE0D13D7}" type="presParOf" srcId="{CA1D7155-60D0-4BC6-8F4E-68F1F2DDF5A4}" destId="{4420CD3E-A713-4BD8-BD78-B8C854FE095A}" srcOrd="2" destOrd="0" presId="urn:microsoft.com/office/officeart/2008/layout/HorizontalMultiLevelHierarchy"/>
    <dgm:cxn modelId="{AFBBE84F-5E3F-4933-B3F2-A6113FFEE5C5}" type="presParOf" srcId="{4420CD3E-A713-4BD8-BD78-B8C854FE095A}" destId="{FF8F9D2C-2D8E-45F9-9403-384DD9EBFCBC}" srcOrd="0" destOrd="0" presId="urn:microsoft.com/office/officeart/2008/layout/HorizontalMultiLevelHierarchy"/>
    <dgm:cxn modelId="{2081F3E5-1DB3-4971-86E9-640750021148}" type="presParOf" srcId="{CA1D7155-60D0-4BC6-8F4E-68F1F2DDF5A4}" destId="{B00FD98D-A9F3-4EEE-9473-C83EA96B77D5}" srcOrd="3" destOrd="0" presId="urn:microsoft.com/office/officeart/2008/layout/HorizontalMultiLevelHierarchy"/>
    <dgm:cxn modelId="{34AC8792-A458-4E5B-90E8-DD1E4AF1E0C4}" type="presParOf" srcId="{B00FD98D-A9F3-4EEE-9473-C83EA96B77D5}" destId="{AE8FCEB5-E0FD-4708-BAA2-8CBC04F08CAB}" srcOrd="0" destOrd="0" presId="urn:microsoft.com/office/officeart/2008/layout/HorizontalMultiLevelHierarchy"/>
    <dgm:cxn modelId="{1E6261F9-F52F-4B55-A15A-B9ACA326021A}" type="presParOf" srcId="{B00FD98D-A9F3-4EEE-9473-C83EA96B77D5}" destId="{420610D6-5502-40E5-BFBA-DE702266DE7D}" srcOrd="1" destOrd="0" presId="urn:microsoft.com/office/officeart/2008/layout/HorizontalMultiLevelHierarchy"/>
    <dgm:cxn modelId="{DD48C95B-5BE6-44A1-A7A4-E4A7738F0CE2}" type="presParOf" srcId="{420610D6-5502-40E5-BFBA-DE702266DE7D}" destId="{EBEE0A8C-D075-4DB1-9F54-A7A3C43E3EC8}" srcOrd="0" destOrd="0" presId="urn:microsoft.com/office/officeart/2008/layout/HorizontalMultiLevelHierarchy"/>
    <dgm:cxn modelId="{8ECED8CB-7922-4C63-955D-C0647D2D53E7}" type="presParOf" srcId="{EBEE0A8C-D075-4DB1-9F54-A7A3C43E3EC8}" destId="{5E7B3143-4EEF-486A-A177-37C6EA42D299}" srcOrd="0" destOrd="0" presId="urn:microsoft.com/office/officeart/2008/layout/HorizontalMultiLevelHierarchy"/>
    <dgm:cxn modelId="{2FC0C6A3-6490-4018-B207-8D40333AD605}" type="presParOf" srcId="{420610D6-5502-40E5-BFBA-DE702266DE7D}" destId="{09D2BBAE-931F-4E75-8219-C609F1B9A0EB}" srcOrd="1" destOrd="0" presId="urn:microsoft.com/office/officeart/2008/layout/HorizontalMultiLevelHierarchy"/>
    <dgm:cxn modelId="{65265060-C587-4255-9ED6-C8A6950B672F}" type="presParOf" srcId="{09D2BBAE-931F-4E75-8219-C609F1B9A0EB}" destId="{B17AF8A9-23AF-4C8F-B625-4DDEA44D4E74}" srcOrd="0" destOrd="0" presId="urn:microsoft.com/office/officeart/2008/layout/HorizontalMultiLevelHierarchy"/>
    <dgm:cxn modelId="{E2886362-9925-4627-BF5C-9DE8F2AA7CDC}" type="presParOf" srcId="{09D2BBAE-931F-4E75-8219-C609F1B9A0EB}" destId="{5B32B4F3-9850-4D93-8740-463E394FC7D6}" srcOrd="1" destOrd="0" presId="urn:microsoft.com/office/officeart/2008/layout/HorizontalMultiLevelHierarchy"/>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F1F97C4B-8851-4013-B74E-ED1763E4697C}" type="doc">
      <dgm:prSet loTypeId="urn:microsoft.com/office/officeart/2005/8/layout/bProcess3" loCatId="process" qsTypeId="urn:microsoft.com/office/officeart/2005/8/quickstyle/simple1" qsCatId="simple" csTypeId="urn:microsoft.com/office/officeart/2005/8/colors/colorful1" csCatId="colorful" phldr="1"/>
      <dgm:spPr/>
      <dgm:t>
        <a:bodyPr/>
        <a:lstStyle/>
        <a:p>
          <a:endParaRPr lang="es-CO"/>
        </a:p>
      </dgm:t>
    </dgm:pt>
    <dgm:pt modelId="{B2EB64F7-634E-4680-A8A6-A3D9617E1A77}">
      <dgm:prSet custT="1"/>
      <dgm:spPr/>
      <dgm:t>
        <a:bodyPr/>
        <a:lstStyle/>
        <a:p>
          <a:r>
            <a:rPr lang="es-MX" sz="1400" b="0" i="0" dirty="0">
              <a:latin typeface="Abadi" panose="020B0604020104020204" pitchFamily="34" charset="0"/>
            </a:rPr>
            <a:t>Enfermedades crónicas no transmisibles y sus complicaciones</a:t>
          </a:r>
          <a:endParaRPr lang="es-CO" sz="1400" dirty="0">
            <a:latin typeface="Abadi" panose="020B0604020104020204" pitchFamily="34" charset="0"/>
          </a:endParaRPr>
        </a:p>
      </dgm:t>
    </dgm:pt>
    <dgm:pt modelId="{66317933-78DF-4B80-B597-DD9B6889FF18}" type="parTrans" cxnId="{455E6791-4D57-4240-842D-3A18673AE37B}">
      <dgm:prSet/>
      <dgm:spPr/>
      <dgm:t>
        <a:bodyPr/>
        <a:lstStyle/>
        <a:p>
          <a:endParaRPr lang="es-CO" sz="1400" dirty="0">
            <a:latin typeface="Abadi" panose="020B0604020104020204" pitchFamily="34" charset="0"/>
          </a:endParaRPr>
        </a:p>
      </dgm:t>
    </dgm:pt>
    <dgm:pt modelId="{BCDDF9CE-9501-4562-B923-B99F6D5CE0DC}" type="sibTrans" cxnId="{455E6791-4D57-4240-842D-3A18673AE37B}">
      <dgm:prSet custT="1"/>
      <dgm:spPr/>
      <dgm:t>
        <a:bodyPr/>
        <a:lstStyle/>
        <a:p>
          <a:endParaRPr lang="es-CO" sz="1400" dirty="0">
            <a:latin typeface="Abadi" panose="020B0604020104020204" pitchFamily="34" charset="0"/>
          </a:endParaRPr>
        </a:p>
      </dgm:t>
    </dgm:pt>
    <dgm:pt modelId="{6DA6C9E4-610E-4A11-941E-86E8D467DAA9}">
      <dgm:prSet custT="1"/>
      <dgm:spPr/>
      <dgm:t>
        <a:bodyPr/>
        <a:lstStyle/>
        <a:p>
          <a:r>
            <a:rPr lang="es-MX" sz="1200" b="0" i="0" dirty="0">
              <a:latin typeface="Abadi" panose="020B0604020104020204" pitchFamily="34" charset="0"/>
            </a:rPr>
            <a:t> Enfermedades transmisibles (tuberculosis, ITS, ETAS, IRA, inmunoprevenibles, dengue)</a:t>
          </a:r>
          <a:endParaRPr lang="es-CO" sz="1200" dirty="0">
            <a:latin typeface="Abadi" panose="020B0604020104020204" pitchFamily="34" charset="0"/>
          </a:endParaRPr>
        </a:p>
      </dgm:t>
    </dgm:pt>
    <dgm:pt modelId="{FD16B551-6B7B-40AA-A144-102E552195B6}" type="parTrans" cxnId="{B07813B1-200F-465F-A0D9-9CB4DF451BF4}">
      <dgm:prSet/>
      <dgm:spPr/>
      <dgm:t>
        <a:bodyPr/>
        <a:lstStyle/>
        <a:p>
          <a:endParaRPr lang="es-CO" sz="1400" dirty="0">
            <a:latin typeface="Abadi" panose="020B0604020104020204" pitchFamily="34" charset="0"/>
          </a:endParaRPr>
        </a:p>
      </dgm:t>
    </dgm:pt>
    <dgm:pt modelId="{EF115B01-C72B-4DF0-8749-E130005A7845}" type="sibTrans" cxnId="{B07813B1-200F-465F-A0D9-9CB4DF451BF4}">
      <dgm:prSet custT="1"/>
      <dgm:spPr/>
      <dgm:t>
        <a:bodyPr/>
        <a:lstStyle/>
        <a:p>
          <a:endParaRPr lang="es-CO" sz="1400" dirty="0">
            <a:latin typeface="Abadi" panose="020B0604020104020204" pitchFamily="34" charset="0"/>
          </a:endParaRPr>
        </a:p>
      </dgm:t>
    </dgm:pt>
    <dgm:pt modelId="{87EA1C80-BE14-449A-962D-2192E748266B}">
      <dgm:prSet custT="1"/>
      <dgm:spPr/>
      <dgm:t>
        <a:bodyPr/>
        <a:lstStyle/>
        <a:p>
          <a:r>
            <a:rPr lang="es-MX" sz="1400" b="0" i="0" dirty="0">
              <a:latin typeface="Abadi" panose="020B0604020104020204" pitchFamily="34" charset="0"/>
            </a:rPr>
            <a:t>Sentido de vida</a:t>
          </a:r>
          <a:endParaRPr lang="es-CO" sz="1400" dirty="0">
            <a:latin typeface="Abadi" panose="020B0604020104020204" pitchFamily="34" charset="0"/>
          </a:endParaRPr>
        </a:p>
      </dgm:t>
    </dgm:pt>
    <dgm:pt modelId="{8E6BB307-5CEF-46D7-94CF-78AD04162F7B}" type="parTrans" cxnId="{AC6F3FA2-232A-46B8-8889-FF71C3433326}">
      <dgm:prSet/>
      <dgm:spPr/>
      <dgm:t>
        <a:bodyPr/>
        <a:lstStyle/>
        <a:p>
          <a:endParaRPr lang="es-CO" sz="1400" dirty="0">
            <a:latin typeface="Abadi" panose="020B0604020104020204" pitchFamily="34" charset="0"/>
          </a:endParaRPr>
        </a:p>
      </dgm:t>
    </dgm:pt>
    <dgm:pt modelId="{B434C314-85B1-479D-A7E6-B79EB44D4668}" type="sibTrans" cxnId="{AC6F3FA2-232A-46B8-8889-FF71C3433326}">
      <dgm:prSet custT="1"/>
      <dgm:spPr/>
      <dgm:t>
        <a:bodyPr/>
        <a:lstStyle/>
        <a:p>
          <a:endParaRPr lang="es-CO" sz="1400" dirty="0">
            <a:latin typeface="Abadi" panose="020B0604020104020204" pitchFamily="34" charset="0"/>
          </a:endParaRPr>
        </a:p>
      </dgm:t>
    </dgm:pt>
    <dgm:pt modelId="{40E3A656-737E-485D-A458-EF999FE8282F}">
      <dgm:prSet custT="1"/>
      <dgm:spPr/>
      <dgm:t>
        <a:bodyPr/>
        <a:lstStyle/>
        <a:p>
          <a:r>
            <a:rPr lang="es-MX" sz="1400" b="0" i="0" dirty="0">
              <a:latin typeface="Abadi" panose="020B0604020104020204" pitchFamily="34" charset="0"/>
            </a:rPr>
            <a:t> Discapacidad (pólvora)</a:t>
          </a:r>
          <a:endParaRPr lang="es-CO" sz="1400" dirty="0">
            <a:latin typeface="Abadi" panose="020B0604020104020204" pitchFamily="34" charset="0"/>
          </a:endParaRPr>
        </a:p>
      </dgm:t>
    </dgm:pt>
    <dgm:pt modelId="{E0D4E054-9BB2-4EDD-B675-3F111B4BB34F}" type="parTrans" cxnId="{345E6A85-AC38-484D-B638-68D8E94DC0B4}">
      <dgm:prSet/>
      <dgm:spPr/>
      <dgm:t>
        <a:bodyPr/>
        <a:lstStyle/>
        <a:p>
          <a:endParaRPr lang="es-CO" sz="1400" dirty="0">
            <a:latin typeface="Abadi" panose="020B0604020104020204" pitchFamily="34" charset="0"/>
          </a:endParaRPr>
        </a:p>
      </dgm:t>
    </dgm:pt>
    <dgm:pt modelId="{06EDF214-9FC8-4DD7-B59F-EC3EC6A8280C}" type="sibTrans" cxnId="{345E6A85-AC38-484D-B638-68D8E94DC0B4}">
      <dgm:prSet custT="1"/>
      <dgm:spPr/>
      <dgm:t>
        <a:bodyPr/>
        <a:lstStyle/>
        <a:p>
          <a:endParaRPr lang="es-CO" sz="1400" dirty="0">
            <a:latin typeface="Abadi" panose="020B0604020104020204" pitchFamily="34" charset="0"/>
          </a:endParaRPr>
        </a:p>
      </dgm:t>
    </dgm:pt>
    <dgm:pt modelId="{46D01DF2-BC53-4B83-AAFB-E37C67D513F7}">
      <dgm:prSet custT="1"/>
      <dgm:spPr/>
      <dgm:t>
        <a:bodyPr/>
        <a:lstStyle/>
        <a:p>
          <a:r>
            <a:rPr lang="es-MX" sz="1400" b="0" i="0" dirty="0">
              <a:latin typeface="Abadi" panose="020B0604020104020204" pitchFamily="34" charset="0"/>
            </a:rPr>
            <a:t>Relaciones de pareja</a:t>
          </a:r>
          <a:endParaRPr lang="es-CO" sz="1400" dirty="0">
            <a:latin typeface="Abadi" panose="020B0604020104020204" pitchFamily="34" charset="0"/>
          </a:endParaRPr>
        </a:p>
      </dgm:t>
    </dgm:pt>
    <dgm:pt modelId="{4B2B5349-53B0-4FD1-ACEC-07FA6E13067B}" type="parTrans" cxnId="{FAE20C7C-4216-4BF3-B405-AE025224D3DF}">
      <dgm:prSet/>
      <dgm:spPr/>
      <dgm:t>
        <a:bodyPr/>
        <a:lstStyle/>
        <a:p>
          <a:endParaRPr lang="es-CO" sz="1400" dirty="0">
            <a:latin typeface="Abadi" panose="020B0604020104020204" pitchFamily="34" charset="0"/>
          </a:endParaRPr>
        </a:p>
      </dgm:t>
    </dgm:pt>
    <dgm:pt modelId="{D7E1982B-9725-46EB-A3EB-E8412F3CFB81}" type="sibTrans" cxnId="{FAE20C7C-4216-4BF3-B405-AE025224D3DF}">
      <dgm:prSet custT="1"/>
      <dgm:spPr/>
      <dgm:t>
        <a:bodyPr/>
        <a:lstStyle/>
        <a:p>
          <a:endParaRPr lang="es-CO" sz="1400" dirty="0">
            <a:latin typeface="Abadi" panose="020B0604020104020204" pitchFamily="34" charset="0"/>
          </a:endParaRPr>
        </a:p>
      </dgm:t>
    </dgm:pt>
    <dgm:pt modelId="{E3E25179-2EFF-4B2C-BD6C-025052C3F214}">
      <dgm:prSet custT="1"/>
      <dgm:spPr/>
      <dgm:t>
        <a:bodyPr/>
        <a:lstStyle/>
        <a:p>
          <a:r>
            <a:rPr lang="es-MX" sz="1400" b="0" i="0" dirty="0">
              <a:latin typeface="Abadi" panose="020B0604020104020204" pitchFamily="34" charset="0"/>
            </a:rPr>
            <a:t> Violencia</a:t>
          </a:r>
          <a:endParaRPr lang="es-CO" sz="1400" dirty="0">
            <a:latin typeface="Abadi" panose="020B0604020104020204" pitchFamily="34" charset="0"/>
          </a:endParaRPr>
        </a:p>
      </dgm:t>
    </dgm:pt>
    <dgm:pt modelId="{1AC00E17-D489-43F2-A25F-C7F6AF51FF62}" type="parTrans" cxnId="{DCAB9B52-A3B0-4BF1-9E6C-C6CF002E793C}">
      <dgm:prSet/>
      <dgm:spPr/>
      <dgm:t>
        <a:bodyPr/>
        <a:lstStyle/>
        <a:p>
          <a:endParaRPr lang="es-CO" sz="1400" dirty="0">
            <a:latin typeface="Abadi" panose="020B0604020104020204" pitchFamily="34" charset="0"/>
          </a:endParaRPr>
        </a:p>
      </dgm:t>
    </dgm:pt>
    <dgm:pt modelId="{128CAF01-4F0C-419A-A3AC-E2CDEF055058}" type="sibTrans" cxnId="{DCAB9B52-A3B0-4BF1-9E6C-C6CF002E793C}">
      <dgm:prSet custT="1"/>
      <dgm:spPr/>
      <dgm:t>
        <a:bodyPr/>
        <a:lstStyle/>
        <a:p>
          <a:endParaRPr lang="es-CO" sz="1400" dirty="0">
            <a:latin typeface="Abadi" panose="020B0604020104020204" pitchFamily="34" charset="0"/>
          </a:endParaRPr>
        </a:p>
      </dgm:t>
    </dgm:pt>
    <dgm:pt modelId="{E719D12E-AD11-4BE1-8BE5-3630819FD1CA}">
      <dgm:prSet custT="1"/>
      <dgm:spPr/>
      <dgm:t>
        <a:bodyPr/>
        <a:lstStyle/>
        <a:p>
          <a:r>
            <a:rPr lang="es-MX" sz="1400" b="0" i="0" dirty="0">
              <a:latin typeface="Abadi" panose="020B0604020104020204" pitchFamily="34" charset="0"/>
            </a:rPr>
            <a:t>Promoción del envejecimiento activo</a:t>
          </a:r>
          <a:endParaRPr lang="es-CO" sz="1400" dirty="0">
            <a:latin typeface="Abadi" panose="020B0604020104020204" pitchFamily="34" charset="0"/>
          </a:endParaRPr>
        </a:p>
      </dgm:t>
    </dgm:pt>
    <dgm:pt modelId="{78822399-CCB3-43F5-BB08-E5486323DFF2}" type="parTrans" cxnId="{DD9E9FBF-A45C-4760-9E32-EFA7BCD6FB85}">
      <dgm:prSet/>
      <dgm:spPr/>
      <dgm:t>
        <a:bodyPr/>
        <a:lstStyle/>
        <a:p>
          <a:endParaRPr lang="es-CO" sz="1400" dirty="0">
            <a:latin typeface="Abadi" panose="020B0604020104020204" pitchFamily="34" charset="0"/>
          </a:endParaRPr>
        </a:p>
      </dgm:t>
    </dgm:pt>
    <dgm:pt modelId="{1ADFC82C-9479-4594-8D6A-A6BB1C18B9B8}" type="sibTrans" cxnId="{DD9E9FBF-A45C-4760-9E32-EFA7BCD6FB85}">
      <dgm:prSet custT="1"/>
      <dgm:spPr/>
      <dgm:t>
        <a:bodyPr/>
        <a:lstStyle/>
        <a:p>
          <a:endParaRPr lang="es-CO" sz="1400" dirty="0">
            <a:latin typeface="Abadi" panose="020B0604020104020204" pitchFamily="34" charset="0"/>
          </a:endParaRPr>
        </a:p>
      </dgm:t>
    </dgm:pt>
    <dgm:pt modelId="{70FF4440-D118-45EF-9892-16AAE685C67E}">
      <dgm:prSet custT="1"/>
      <dgm:spPr/>
      <dgm:t>
        <a:bodyPr/>
        <a:lstStyle/>
        <a:p>
          <a:r>
            <a:rPr lang="es-MX" sz="1400" b="0" i="0" dirty="0">
              <a:latin typeface="Abadi" panose="020B0604020104020204" pitchFamily="34" charset="0"/>
            </a:rPr>
            <a:t>Estrés laboral</a:t>
          </a:r>
          <a:endParaRPr lang="es-CO" sz="1400" dirty="0">
            <a:latin typeface="Abadi" panose="020B0604020104020204" pitchFamily="34" charset="0"/>
          </a:endParaRPr>
        </a:p>
      </dgm:t>
    </dgm:pt>
    <dgm:pt modelId="{CEBEC9A3-7B17-421D-A48E-38A963258143}" type="parTrans" cxnId="{B60D768F-5BA6-4BC8-BEB0-C6C0A4BB9B0F}">
      <dgm:prSet/>
      <dgm:spPr/>
      <dgm:t>
        <a:bodyPr/>
        <a:lstStyle/>
        <a:p>
          <a:endParaRPr lang="es-CO" sz="1400" dirty="0">
            <a:latin typeface="Abadi" panose="020B0604020104020204" pitchFamily="34" charset="0"/>
          </a:endParaRPr>
        </a:p>
      </dgm:t>
    </dgm:pt>
    <dgm:pt modelId="{ACF57F23-F915-40DB-A084-7E60A4DE333D}" type="sibTrans" cxnId="{B60D768F-5BA6-4BC8-BEB0-C6C0A4BB9B0F}">
      <dgm:prSet custT="1"/>
      <dgm:spPr/>
      <dgm:t>
        <a:bodyPr/>
        <a:lstStyle/>
        <a:p>
          <a:endParaRPr lang="es-CO" sz="1400" dirty="0">
            <a:latin typeface="Abadi" panose="020B0604020104020204" pitchFamily="34" charset="0"/>
          </a:endParaRPr>
        </a:p>
      </dgm:t>
    </dgm:pt>
    <dgm:pt modelId="{89882C32-D382-4BF0-8593-C2571CFC3AA0}">
      <dgm:prSet custT="1"/>
      <dgm:spPr/>
      <dgm:t>
        <a:bodyPr/>
        <a:lstStyle/>
        <a:p>
          <a:r>
            <a:rPr lang="es-MX" sz="1400" b="0" i="0" dirty="0">
              <a:latin typeface="Abadi" panose="020B0604020104020204" pitchFamily="34" charset="0"/>
            </a:rPr>
            <a:t> Planificación familiar y atención preconcepcional</a:t>
          </a:r>
          <a:endParaRPr lang="es-CO" sz="1400" dirty="0">
            <a:latin typeface="Abadi" panose="020B0604020104020204" pitchFamily="34" charset="0"/>
          </a:endParaRPr>
        </a:p>
      </dgm:t>
    </dgm:pt>
    <dgm:pt modelId="{477E62A7-D81B-411B-A4E0-B3DC249B6BEB}" type="parTrans" cxnId="{734B0DCD-5772-48F1-8CF0-98155A48AAD2}">
      <dgm:prSet/>
      <dgm:spPr/>
      <dgm:t>
        <a:bodyPr/>
        <a:lstStyle/>
        <a:p>
          <a:endParaRPr lang="es-CO" sz="1400" dirty="0">
            <a:latin typeface="Abadi" panose="020B0604020104020204" pitchFamily="34" charset="0"/>
          </a:endParaRPr>
        </a:p>
      </dgm:t>
    </dgm:pt>
    <dgm:pt modelId="{089CB1DF-13C5-486B-8526-7A18ABD979F8}" type="sibTrans" cxnId="{734B0DCD-5772-48F1-8CF0-98155A48AAD2}">
      <dgm:prSet custT="1"/>
      <dgm:spPr/>
      <dgm:t>
        <a:bodyPr/>
        <a:lstStyle/>
        <a:p>
          <a:endParaRPr lang="es-CO" sz="1400" dirty="0">
            <a:latin typeface="Abadi" panose="020B0604020104020204" pitchFamily="34" charset="0"/>
          </a:endParaRPr>
        </a:p>
      </dgm:t>
    </dgm:pt>
    <dgm:pt modelId="{5C207A76-40A3-4353-A332-5DE13BD09B22}">
      <dgm:prSet custT="1"/>
      <dgm:spPr/>
      <dgm:t>
        <a:bodyPr/>
        <a:lstStyle/>
        <a:p>
          <a:r>
            <a:rPr lang="es-MX" sz="1400" b="0" i="0" dirty="0">
              <a:latin typeface="Abadi" panose="020B0604020104020204" pitchFamily="34" charset="0"/>
            </a:rPr>
            <a:t>Riesgos ocupacionales</a:t>
          </a:r>
          <a:endParaRPr lang="es-CO" sz="1400" dirty="0">
            <a:latin typeface="Abadi" panose="020B0604020104020204" pitchFamily="34" charset="0"/>
          </a:endParaRPr>
        </a:p>
      </dgm:t>
    </dgm:pt>
    <dgm:pt modelId="{D2EF6128-4B2E-431E-A800-A5745D63B781}" type="parTrans" cxnId="{877C5A9C-54D1-413A-8579-F21FE69BE880}">
      <dgm:prSet/>
      <dgm:spPr/>
      <dgm:t>
        <a:bodyPr/>
        <a:lstStyle/>
        <a:p>
          <a:endParaRPr lang="es-CO" sz="1400" dirty="0">
            <a:latin typeface="Abadi" panose="020B0604020104020204" pitchFamily="34" charset="0"/>
          </a:endParaRPr>
        </a:p>
      </dgm:t>
    </dgm:pt>
    <dgm:pt modelId="{A7E66FE6-015F-4C46-AFC9-F4FF4F97BB6F}" type="sibTrans" cxnId="{877C5A9C-54D1-413A-8579-F21FE69BE880}">
      <dgm:prSet custT="1"/>
      <dgm:spPr/>
      <dgm:t>
        <a:bodyPr/>
        <a:lstStyle/>
        <a:p>
          <a:endParaRPr lang="es-CO" sz="1400" dirty="0">
            <a:latin typeface="Abadi" panose="020B0604020104020204" pitchFamily="34" charset="0"/>
          </a:endParaRPr>
        </a:p>
      </dgm:t>
    </dgm:pt>
    <dgm:pt modelId="{9226B388-8100-4FE6-BC8C-4553939E407F}">
      <dgm:prSet custT="1"/>
      <dgm:spPr/>
      <dgm:t>
        <a:bodyPr/>
        <a:lstStyle/>
        <a:p>
          <a:r>
            <a:rPr lang="es-MX" sz="1400" b="0" i="0" dirty="0">
              <a:latin typeface="Abadi" panose="020B0604020104020204" pitchFamily="34" charset="0"/>
            </a:rPr>
            <a:t> Consumo de alcohol</a:t>
          </a:r>
          <a:endParaRPr lang="es-CO" sz="1400" dirty="0">
            <a:latin typeface="Abadi" panose="020B0604020104020204" pitchFamily="34" charset="0"/>
          </a:endParaRPr>
        </a:p>
      </dgm:t>
    </dgm:pt>
    <dgm:pt modelId="{77B9C142-BF24-45BA-840C-84B6523367E2}" type="parTrans" cxnId="{6D94AB63-1D81-43FF-BD98-BECF2DF0EFBC}">
      <dgm:prSet/>
      <dgm:spPr/>
      <dgm:t>
        <a:bodyPr/>
        <a:lstStyle/>
        <a:p>
          <a:endParaRPr lang="es-CO" sz="1400" dirty="0">
            <a:latin typeface="Abadi" panose="020B0604020104020204" pitchFamily="34" charset="0"/>
          </a:endParaRPr>
        </a:p>
      </dgm:t>
    </dgm:pt>
    <dgm:pt modelId="{21C7A714-089E-47AC-A95A-A95411E5A048}" type="sibTrans" cxnId="{6D94AB63-1D81-43FF-BD98-BECF2DF0EFBC}">
      <dgm:prSet/>
      <dgm:spPr/>
      <dgm:t>
        <a:bodyPr/>
        <a:lstStyle/>
        <a:p>
          <a:endParaRPr lang="es-CO" sz="1400" dirty="0">
            <a:latin typeface="Abadi" panose="020B0604020104020204" pitchFamily="34" charset="0"/>
          </a:endParaRPr>
        </a:p>
      </dgm:t>
    </dgm:pt>
    <dgm:pt modelId="{18D9A12D-DCDD-4A58-9B60-B3985E6A3CF4}">
      <dgm:prSet custT="1"/>
      <dgm:spPr/>
      <dgm:t>
        <a:bodyPr/>
        <a:lstStyle/>
        <a:p>
          <a:r>
            <a:rPr lang="es-MX" sz="1400" dirty="0">
              <a:latin typeface="Abadi" panose="020B0604020104020204" pitchFamily="34" charset="0"/>
            </a:rPr>
            <a:t>Enfermedades bucales</a:t>
          </a:r>
          <a:endParaRPr lang="es-CO" sz="1400" dirty="0">
            <a:latin typeface="Abadi" panose="020B0604020104020204" pitchFamily="34" charset="0"/>
          </a:endParaRPr>
        </a:p>
      </dgm:t>
    </dgm:pt>
    <dgm:pt modelId="{0A02D491-42A6-46F8-812B-2A27DC52A587}" type="parTrans" cxnId="{F323D20B-76A3-4C66-ACEC-9461BB736E61}">
      <dgm:prSet/>
      <dgm:spPr/>
      <dgm:t>
        <a:bodyPr/>
        <a:lstStyle/>
        <a:p>
          <a:endParaRPr lang="es-CO" sz="1400" dirty="0">
            <a:latin typeface="Abadi" panose="020B0604020104020204" pitchFamily="34" charset="0"/>
          </a:endParaRPr>
        </a:p>
      </dgm:t>
    </dgm:pt>
    <dgm:pt modelId="{A34F5705-5985-4197-8868-672921F1987A}" type="sibTrans" cxnId="{F323D20B-76A3-4C66-ACEC-9461BB736E61}">
      <dgm:prSet custT="1"/>
      <dgm:spPr/>
      <dgm:t>
        <a:bodyPr/>
        <a:lstStyle/>
        <a:p>
          <a:endParaRPr lang="es-CO" sz="1400" dirty="0">
            <a:latin typeface="Abadi" panose="020B0604020104020204" pitchFamily="34" charset="0"/>
          </a:endParaRPr>
        </a:p>
      </dgm:t>
    </dgm:pt>
    <dgm:pt modelId="{BD5DEEF2-7970-4ECF-AA8D-FFB40B99F965}" type="pres">
      <dgm:prSet presAssocID="{F1F97C4B-8851-4013-B74E-ED1763E4697C}" presName="Name0" presStyleCnt="0">
        <dgm:presLayoutVars>
          <dgm:dir/>
          <dgm:resizeHandles val="exact"/>
        </dgm:presLayoutVars>
      </dgm:prSet>
      <dgm:spPr/>
    </dgm:pt>
    <dgm:pt modelId="{8EFAA110-71E2-4CFE-85B5-60C173BDC3AF}" type="pres">
      <dgm:prSet presAssocID="{B2EB64F7-634E-4680-A8A6-A3D9617E1A77}" presName="node" presStyleLbl="node1" presStyleIdx="0" presStyleCnt="12">
        <dgm:presLayoutVars>
          <dgm:bulletEnabled val="1"/>
        </dgm:presLayoutVars>
      </dgm:prSet>
      <dgm:spPr/>
    </dgm:pt>
    <dgm:pt modelId="{797077F8-536B-4334-BC48-F175D294610B}" type="pres">
      <dgm:prSet presAssocID="{BCDDF9CE-9501-4562-B923-B99F6D5CE0DC}" presName="sibTrans" presStyleLbl="sibTrans1D1" presStyleIdx="0" presStyleCnt="11"/>
      <dgm:spPr/>
    </dgm:pt>
    <dgm:pt modelId="{EB481D4E-4921-4C25-B001-E14A2D2E6C27}" type="pres">
      <dgm:prSet presAssocID="{BCDDF9CE-9501-4562-B923-B99F6D5CE0DC}" presName="connectorText" presStyleLbl="sibTrans1D1" presStyleIdx="0" presStyleCnt="11"/>
      <dgm:spPr/>
    </dgm:pt>
    <dgm:pt modelId="{1297BE1D-E2B8-4F80-9707-0F19ABC04F25}" type="pres">
      <dgm:prSet presAssocID="{18D9A12D-DCDD-4A58-9B60-B3985E6A3CF4}" presName="node" presStyleLbl="node1" presStyleIdx="1" presStyleCnt="12">
        <dgm:presLayoutVars>
          <dgm:bulletEnabled val="1"/>
        </dgm:presLayoutVars>
      </dgm:prSet>
      <dgm:spPr/>
    </dgm:pt>
    <dgm:pt modelId="{3723D608-CA78-40D7-BD33-EDB6DD649506}" type="pres">
      <dgm:prSet presAssocID="{A34F5705-5985-4197-8868-672921F1987A}" presName="sibTrans" presStyleLbl="sibTrans1D1" presStyleIdx="1" presStyleCnt="11"/>
      <dgm:spPr/>
    </dgm:pt>
    <dgm:pt modelId="{11BF5CF3-B4B0-4293-92AD-3048F03156F2}" type="pres">
      <dgm:prSet presAssocID="{A34F5705-5985-4197-8868-672921F1987A}" presName="connectorText" presStyleLbl="sibTrans1D1" presStyleIdx="1" presStyleCnt="11"/>
      <dgm:spPr/>
    </dgm:pt>
    <dgm:pt modelId="{5E912A39-1E90-4AA7-AA2B-2BDADB7675E2}" type="pres">
      <dgm:prSet presAssocID="{6DA6C9E4-610E-4A11-941E-86E8D467DAA9}" presName="node" presStyleLbl="node1" presStyleIdx="2" presStyleCnt="12">
        <dgm:presLayoutVars>
          <dgm:bulletEnabled val="1"/>
        </dgm:presLayoutVars>
      </dgm:prSet>
      <dgm:spPr/>
    </dgm:pt>
    <dgm:pt modelId="{394E5C00-E846-48CE-ACA1-439FB901DEBF}" type="pres">
      <dgm:prSet presAssocID="{EF115B01-C72B-4DF0-8749-E130005A7845}" presName="sibTrans" presStyleLbl="sibTrans1D1" presStyleIdx="2" presStyleCnt="11"/>
      <dgm:spPr/>
    </dgm:pt>
    <dgm:pt modelId="{3BFAC6BC-DD21-4B96-A781-A326858E85FE}" type="pres">
      <dgm:prSet presAssocID="{EF115B01-C72B-4DF0-8749-E130005A7845}" presName="connectorText" presStyleLbl="sibTrans1D1" presStyleIdx="2" presStyleCnt="11"/>
      <dgm:spPr/>
    </dgm:pt>
    <dgm:pt modelId="{CB98C028-B658-4151-B838-579C8EF5CC0D}" type="pres">
      <dgm:prSet presAssocID="{87EA1C80-BE14-449A-962D-2192E748266B}" presName="node" presStyleLbl="node1" presStyleIdx="3" presStyleCnt="12">
        <dgm:presLayoutVars>
          <dgm:bulletEnabled val="1"/>
        </dgm:presLayoutVars>
      </dgm:prSet>
      <dgm:spPr/>
    </dgm:pt>
    <dgm:pt modelId="{D0E4BF99-75DA-4D3E-ADB3-C97DDFCC7355}" type="pres">
      <dgm:prSet presAssocID="{B434C314-85B1-479D-A7E6-B79EB44D4668}" presName="sibTrans" presStyleLbl="sibTrans1D1" presStyleIdx="3" presStyleCnt="11"/>
      <dgm:spPr/>
    </dgm:pt>
    <dgm:pt modelId="{29FFE865-43FC-4EDA-8C35-ED4C82E7B0DE}" type="pres">
      <dgm:prSet presAssocID="{B434C314-85B1-479D-A7E6-B79EB44D4668}" presName="connectorText" presStyleLbl="sibTrans1D1" presStyleIdx="3" presStyleCnt="11"/>
      <dgm:spPr/>
    </dgm:pt>
    <dgm:pt modelId="{5E99A374-834B-4083-8FA2-251853E2666E}" type="pres">
      <dgm:prSet presAssocID="{40E3A656-737E-485D-A458-EF999FE8282F}" presName="node" presStyleLbl="node1" presStyleIdx="4" presStyleCnt="12">
        <dgm:presLayoutVars>
          <dgm:bulletEnabled val="1"/>
        </dgm:presLayoutVars>
      </dgm:prSet>
      <dgm:spPr/>
    </dgm:pt>
    <dgm:pt modelId="{CCCFF6CB-5517-463A-8E3D-04627F91DF1E}" type="pres">
      <dgm:prSet presAssocID="{06EDF214-9FC8-4DD7-B59F-EC3EC6A8280C}" presName="sibTrans" presStyleLbl="sibTrans1D1" presStyleIdx="4" presStyleCnt="11"/>
      <dgm:spPr/>
    </dgm:pt>
    <dgm:pt modelId="{BD6C244A-7438-48BC-8080-110070BD7A5F}" type="pres">
      <dgm:prSet presAssocID="{06EDF214-9FC8-4DD7-B59F-EC3EC6A8280C}" presName="connectorText" presStyleLbl="sibTrans1D1" presStyleIdx="4" presStyleCnt="11"/>
      <dgm:spPr/>
    </dgm:pt>
    <dgm:pt modelId="{E23E1810-1BAF-4CFB-9D5A-D6B49774A008}" type="pres">
      <dgm:prSet presAssocID="{46D01DF2-BC53-4B83-AAFB-E37C67D513F7}" presName="node" presStyleLbl="node1" presStyleIdx="5" presStyleCnt="12">
        <dgm:presLayoutVars>
          <dgm:bulletEnabled val="1"/>
        </dgm:presLayoutVars>
      </dgm:prSet>
      <dgm:spPr/>
    </dgm:pt>
    <dgm:pt modelId="{28D2B2CF-15E8-4AA2-977F-34AE78B3A72E}" type="pres">
      <dgm:prSet presAssocID="{D7E1982B-9725-46EB-A3EB-E8412F3CFB81}" presName="sibTrans" presStyleLbl="sibTrans1D1" presStyleIdx="5" presStyleCnt="11"/>
      <dgm:spPr/>
    </dgm:pt>
    <dgm:pt modelId="{D3C16D4F-B97E-41C6-B6C6-665C80B31DEA}" type="pres">
      <dgm:prSet presAssocID="{D7E1982B-9725-46EB-A3EB-E8412F3CFB81}" presName="connectorText" presStyleLbl="sibTrans1D1" presStyleIdx="5" presStyleCnt="11"/>
      <dgm:spPr/>
    </dgm:pt>
    <dgm:pt modelId="{A04EA0C4-9EE0-400A-BB15-9CC7F4F3CE84}" type="pres">
      <dgm:prSet presAssocID="{E3E25179-2EFF-4B2C-BD6C-025052C3F214}" presName="node" presStyleLbl="node1" presStyleIdx="6" presStyleCnt="12">
        <dgm:presLayoutVars>
          <dgm:bulletEnabled val="1"/>
        </dgm:presLayoutVars>
      </dgm:prSet>
      <dgm:spPr/>
    </dgm:pt>
    <dgm:pt modelId="{FABECF4F-2B19-462C-81EC-33A2B86C072B}" type="pres">
      <dgm:prSet presAssocID="{128CAF01-4F0C-419A-A3AC-E2CDEF055058}" presName="sibTrans" presStyleLbl="sibTrans1D1" presStyleIdx="6" presStyleCnt="11"/>
      <dgm:spPr/>
    </dgm:pt>
    <dgm:pt modelId="{6DCDC3B3-86AB-4E63-B0B4-FFA9C33310C3}" type="pres">
      <dgm:prSet presAssocID="{128CAF01-4F0C-419A-A3AC-E2CDEF055058}" presName="connectorText" presStyleLbl="sibTrans1D1" presStyleIdx="6" presStyleCnt="11"/>
      <dgm:spPr/>
    </dgm:pt>
    <dgm:pt modelId="{8E38A49A-7F0F-4CF3-AF10-FE979C9A7837}" type="pres">
      <dgm:prSet presAssocID="{E719D12E-AD11-4BE1-8BE5-3630819FD1CA}" presName="node" presStyleLbl="node1" presStyleIdx="7" presStyleCnt="12">
        <dgm:presLayoutVars>
          <dgm:bulletEnabled val="1"/>
        </dgm:presLayoutVars>
      </dgm:prSet>
      <dgm:spPr/>
    </dgm:pt>
    <dgm:pt modelId="{FD667733-D0DB-4596-831E-E05480B43FFB}" type="pres">
      <dgm:prSet presAssocID="{1ADFC82C-9479-4594-8D6A-A6BB1C18B9B8}" presName="sibTrans" presStyleLbl="sibTrans1D1" presStyleIdx="7" presStyleCnt="11"/>
      <dgm:spPr/>
    </dgm:pt>
    <dgm:pt modelId="{1DB8D0D2-F152-4BED-ADD5-4A0486A9D5A2}" type="pres">
      <dgm:prSet presAssocID="{1ADFC82C-9479-4594-8D6A-A6BB1C18B9B8}" presName="connectorText" presStyleLbl="sibTrans1D1" presStyleIdx="7" presStyleCnt="11"/>
      <dgm:spPr/>
    </dgm:pt>
    <dgm:pt modelId="{1282FE70-596D-4061-B704-E7543F4CD325}" type="pres">
      <dgm:prSet presAssocID="{70FF4440-D118-45EF-9892-16AAE685C67E}" presName="node" presStyleLbl="node1" presStyleIdx="8" presStyleCnt="12">
        <dgm:presLayoutVars>
          <dgm:bulletEnabled val="1"/>
        </dgm:presLayoutVars>
      </dgm:prSet>
      <dgm:spPr/>
    </dgm:pt>
    <dgm:pt modelId="{1A7CCC5D-6719-4C30-A48C-CED9925FF8B2}" type="pres">
      <dgm:prSet presAssocID="{ACF57F23-F915-40DB-A084-7E60A4DE333D}" presName="sibTrans" presStyleLbl="sibTrans1D1" presStyleIdx="8" presStyleCnt="11"/>
      <dgm:spPr/>
    </dgm:pt>
    <dgm:pt modelId="{3591B778-AA5F-45CC-99DB-DE9169B74F3E}" type="pres">
      <dgm:prSet presAssocID="{ACF57F23-F915-40DB-A084-7E60A4DE333D}" presName="connectorText" presStyleLbl="sibTrans1D1" presStyleIdx="8" presStyleCnt="11"/>
      <dgm:spPr/>
    </dgm:pt>
    <dgm:pt modelId="{52D6C619-3E87-4FB2-998A-E593F202CA03}" type="pres">
      <dgm:prSet presAssocID="{89882C32-D382-4BF0-8593-C2571CFC3AA0}" presName="node" presStyleLbl="node1" presStyleIdx="9" presStyleCnt="12">
        <dgm:presLayoutVars>
          <dgm:bulletEnabled val="1"/>
        </dgm:presLayoutVars>
      </dgm:prSet>
      <dgm:spPr/>
    </dgm:pt>
    <dgm:pt modelId="{816689D7-0CAE-4EAC-BBD8-A40F4367116E}" type="pres">
      <dgm:prSet presAssocID="{089CB1DF-13C5-486B-8526-7A18ABD979F8}" presName="sibTrans" presStyleLbl="sibTrans1D1" presStyleIdx="9" presStyleCnt="11"/>
      <dgm:spPr/>
    </dgm:pt>
    <dgm:pt modelId="{3A5A467B-ED3B-4183-B95C-D60B4A273907}" type="pres">
      <dgm:prSet presAssocID="{089CB1DF-13C5-486B-8526-7A18ABD979F8}" presName="connectorText" presStyleLbl="sibTrans1D1" presStyleIdx="9" presStyleCnt="11"/>
      <dgm:spPr/>
    </dgm:pt>
    <dgm:pt modelId="{804801EE-FE52-4657-80DA-ECC96438532C}" type="pres">
      <dgm:prSet presAssocID="{5C207A76-40A3-4353-A332-5DE13BD09B22}" presName="node" presStyleLbl="node1" presStyleIdx="10" presStyleCnt="12">
        <dgm:presLayoutVars>
          <dgm:bulletEnabled val="1"/>
        </dgm:presLayoutVars>
      </dgm:prSet>
      <dgm:spPr/>
    </dgm:pt>
    <dgm:pt modelId="{F15FE435-D8CB-4DD3-A314-99853D553090}" type="pres">
      <dgm:prSet presAssocID="{A7E66FE6-015F-4C46-AFC9-F4FF4F97BB6F}" presName="sibTrans" presStyleLbl="sibTrans1D1" presStyleIdx="10" presStyleCnt="11"/>
      <dgm:spPr/>
    </dgm:pt>
    <dgm:pt modelId="{C721782C-D5E1-4943-9BEA-C919C075515C}" type="pres">
      <dgm:prSet presAssocID="{A7E66FE6-015F-4C46-AFC9-F4FF4F97BB6F}" presName="connectorText" presStyleLbl="sibTrans1D1" presStyleIdx="10" presStyleCnt="11"/>
      <dgm:spPr/>
    </dgm:pt>
    <dgm:pt modelId="{C5A32433-2C61-49AE-8999-FCF4F0AC5E62}" type="pres">
      <dgm:prSet presAssocID="{9226B388-8100-4FE6-BC8C-4553939E407F}" presName="node" presStyleLbl="node1" presStyleIdx="11" presStyleCnt="12">
        <dgm:presLayoutVars>
          <dgm:bulletEnabled val="1"/>
        </dgm:presLayoutVars>
      </dgm:prSet>
      <dgm:spPr/>
    </dgm:pt>
  </dgm:ptLst>
  <dgm:cxnLst>
    <dgm:cxn modelId="{F323D20B-76A3-4C66-ACEC-9461BB736E61}" srcId="{F1F97C4B-8851-4013-B74E-ED1763E4697C}" destId="{18D9A12D-DCDD-4A58-9B60-B3985E6A3CF4}" srcOrd="1" destOrd="0" parTransId="{0A02D491-42A6-46F8-812B-2A27DC52A587}" sibTransId="{A34F5705-5985-4197-8868-672921F1987A}"/>
    <dgm:cxn modelId="{BB4F7F0D-B34B-4E38-87BC-F3C1DDE47C05}" type="presOf" srcId="{089CB1DF-13C5-486B-8526-7A18ABD979F8}" destId="{816689D7-0CAE-4EAC-BBD8-A40F4367116E}" srcOrd="0" destOrd="0" presId="urn:microsoft.com/office/officeart/2005/8/layout/bProcess3"/>
    <dgm:cxn modelId="{6CFDB21A-C694-49BE-B27F-A849AD7E0483}" type="presOf" srcId="{EF115B01-C72B-4DF0-8749-E130005A7845}" destId="{3BFAC6BC-DD21-4B96-A781-A326858E85FE}" srcOrd="1" destOrd="0" presId="urn:microsoft.com/office/officeart/2005/8/layout/bProcess3"/>
    <dgm:cxn modelId="{0361B334-C570-40B8-9B38-E4E590CDD268}" type="presOf" srcId="{E3E25179-2EFF-4B2C-BD6C-025052C3F214}" destId="{A04EA0C4-9EE0-400A-BB15-9CC7F4F3CE84}" srcOrd="0" destOrd="0" presId="urn:microsoft.com/office/officeart/2005/8/layout/bProcess3"/>
    <dgm:cxn modelId="{1FFE6335-C739-4987-B167-65C75DBDB1C3}" type="presOf" srcId="{06EDF214-9FC8-4DD7-B59F-EC3EC6A8280C}" destId="{BD6C244A-7438-48BC-8080-110070BD7A5F}" srcOrd="1" destOrd="0" presId="urn:microsoft.com/office/officeart/2005/8/layout/bProcess3"/>
    <dgm:cxn modelId="{AC94A236-B56C-45D3-BFB9-770FCE4870AC}" type="presOf" srcId="{D7E1982B-9725-46EB-A3EB-E8412F3CFB81}" destId="{D3C16D4F-B97E-41C6-B6C6-665C80B31DEA}" srcOrd="1" destOrd="0" presId="urn:microsoft.com/office/officeart/2005/8/layout/bProcess3"/>
    <dgm:cxn modelId="{47AFA63B-4390-4E9E-BC37-BA6656952CB7}" type="presOf" srcId="{40E3A656-737E-485D-A458-EF999FE8282F}" destId="{5E99A374-834B-4083-8FA2-251853E2666E}" srcOrd="0" destOrd="0" presId="urn:microsoft.com/office/officeart/2005/8/layout/bProcess3"/>
    <dgm:cxn modelId="{2332843C-34E3-48A8-A87E-FA1A8749A87A}" type="presOf" srcId="{ACF57F23-F915-40DB-A084-7E60A4DE333D}" destId="{1A7CCC5D-6719-4C30-A48C-CED9925FF8B2}" srcOrd="0" destOrd="0" presId="urn:microsoft.com/office/officeart/2005/8/layout/bProcess3"/>
    <dgm:cxn modelId="{0D98F05D-8C7C-440F-AA52-FE9F81B7B02F}" type="presOf" srcId="{70FF4440-D118-45EF-9892-16AAE685C67E}" destId="{1282FE70-596D-4061-B704-E7543F4CD325}" srcOrd="0" destOrd="0" presId="urn:microsoft.com/office/officeart/2005/8/layout/bProcess3"/>
    <dgm:cxn modelId="{5F8FF162-0D98-4467-95BE-F0C21821FCEB}" type="presOf" srcId="{46D01DF2-BC53-4B83-AAFB-E37C67D513F7}" destId="{E23E1810-1BAF-4CFB-9D5A-D6B49774A008}" srcOrd="0" destOrd="0" presId="urn:microsoft.com/office/officeart/2005/8/layout/bProcess3"/>
    <dgm:cxn modelId="{6D94AB63-1D81-43FF-BD98-BECF2DF0EFBC}" srcId="{F1F97C4B-8851-4013-B74E-ED1763E4697C}" destId="{9226B388-8100-4FE6-BC8C-4553939E407F}" srcOrd="11" destOrd="0" parTransId="{77B9C142-BF24-45BA-840C-84B6523367E2}" sibTransId="{21C7A714-089E-47AC-A95A-A95411E5A048}"/>
    <dgm:cxn modelId="{95F43B67-048E-4BB8-863E-CFACFDF21C49}" type="presOf" srcId="{A7E66FE6-015F-4C46-AFC9-F4FF4F97BB6F}" destId="{F15FE435-D8CB-4DD3-A314-99853D553090}" srcOrd="0" destOrd="0" presId="urn:microsoft.com/office/officeart/2005/8/layout/bProcess3"/>
    <dgm:cxn modelId="{1AB9486A-FDC4-4E0D-8969-11A21D14FF24}" type="presOf" srcId="{5C207A76-40A3-4353-A332-5DE13BD09B22}" destId="{804801EE-FE52-4657-80DA-ECC96438532C}" srcOrd="0" destOrd="0" presId="urn:microsoft.com/office/officeart/2005/8/layout/bProcess3"/>
    <dgm:cxn modelId="{97C69B4A-975B-4955-B082-99ADA9C98A9F}" type="presOf" srcId="{D7E1982B-9725-46EB-A3EB-E8412F3CFB81}" destId="{28D2B2CF-15E8-4AA2-977F-34AE78B3A72E}" srcOrd="0" destOrd="0" presId="urn:microsoft.com/office/officeart/2005/8/layout/bProcess3"/>
    <dgm:cxn modelId="{9086E46C-17FF-48FE-9549-0E6948FE7A5E}" type="presOf" srcId="{128CAF01-4F0C-419A-A3AC-E2CDEF055058}" destId="{FABECF4F-2B19-462C-81EC-33A2B86C072B}" srcOrd="0" destOrd="0" presId="urn:microsoft.com/office/officeart/2005/8/layout/bProcess3"/>
    <dgm:cxn modelId="{38CDD44E-3207-46D2-82AC-87591A73BB14}" type="presOf" srcId="{9226B388-8100-4FE6-BC8C-4553939E407F}" destId="{C5A32433-2C61-49AE-8999-FCF4F0AC5E62}" srcOrd="0" destOrd="0" presId="urn:microsoft.com/office/officeart/2005/8/layout/bProcess3"/>
    <dgm:cxn modelId="{E92AB16F-8338-4479-932E-896F853DBFFF}" type="presOf" srcId="{EF115B01-C72B-4DF0-8749-E130005A7845}" destId="{394E5C00-E846-48CE-ACA1-439FB901DEBF}" srcOrd="0" destOrd="0" presId="urn:microsoft.com/office/officeart/2005/8/layout/bProcess3"/>
    <dgm:cxn modelId="{12A28971-CE37-4EC0-A0AD-D25EC9DE9426}" type="presOf" srcId="{A7E66FE6-015F-4C46-AFC9-F4FF4F97BB6F}" destId="{C721782C-D5E1-4943-9BEA-C919C075515C}" srcOrd="1" destOrd="0" presId="urn:microsoft.com/office/officeart/2005/8/layout/bProcess3"/>
    <dgm:cxn modelId="{DCAB9B52-A3B0-4BF1-9E6C-C6CF002E793C}" srcId="{F1F97C4B-8851-4013-B74E-ED1763E4697C}" destId="{E3E25179-2EFF-4B2C-BD6C-025052C3F214}" srcOrd="6" destOrd="0" parTransId="{1AC00E17-D489-43F2-A25F-C7F6AF51FF62}" sibTransId="{128CAF01-4F0C-419A-A3AC-E2CDEF055058}"/>
    <dgm:cxn modelId="{94B71F73-4E9B-4BCE-B256-D33C91AEB32C}" type="presOf" srcId="{089CB1DF-13C5-486B-8526-7A18ABD979F8}" destId="{3A5A467B-ED3B-4183-B95C-D60B4A273907}" srcOrd="1" destOrd="0" presId="urn:microsoft.com/office/officeart/2005/8/layout/bProcess3"/>
    <dgm:cxn modelId="{0CBC0174-3F16-483B-9506-00468E2CBDC9}" type="presOf" srcId="{BCDDF9CE-9501-4562-B923-B99F6D5CE0DC}" destId="{EB481D4E-4921-4C25-B001-E14A2D2E6C27}" srcOrd="1" destOrd="0" presId="urn:microsoft.com/office/officeart/2005/8/layout/bProcess3"/>
    <dgm:cxn modelId="{42DDC157-2BE5-42BD-A953-F87FE8C5D2F0}" type="presOf" srcId="{128CAF01-4F0C-419A-A3AC-E2CDEF055058}" destId="{6DCDC3B3-86AB-4E63-B0B4-FFA9C33310C3}" srcOrd="1" destOrd="0" presId="urn:microsoft.com/office/officeart/2005/8/layout/bProcess3"/>
    <dgm:cxn modelId="{70383378-BF69-4FA2-805C-0394177622EB}" type="presOf" srcId="{ACF57F23-F915-40DB-A084-7E60A4DE333D}" destId="{3591B778-AA5F-45CC-99DB-DE9169B74F3E}" srcOrd="1" destOrd="0" presId="urn:microsoft.com/office/officeart/2005/8/layout/bProcess3"/>
    <dgm:cxn modelId="{39CE8A78-1738-43B1-9E81-A8BDE4A2B409}" type="presOf" srcId="{F1F97C4B-8851-4013-B74E-ED1763E4697C}" destId="{BD5DEEF2-7970-4ECF-AA8D-FFB40B99F965}" srcOrd="0" destOrd="0" presId="urn:microsoft.com/office/officeart/2005/8/layout/bProcess3"/>
    <dgm:cxn modelId="{FAE20C7C-4216-4BF3-B405-AE025224D3DF}" srcId="{F1F97C4B-8851-4013-B74E-ED1763E4697C}" destId="{46D01DF2-BC53-4B83-AAFB-E37C67D513F7}" srcOrd="5" destOrd="0" parTransId="{4B2B5349-53B0-4FD1-ACEC-07FA6E13067B}" sibTransId="{D7E1982B-9725-46EB-A3EB-E8412F3CFB81}"/>
    <dgm:cxn modelId="{5D841281-EAE1-4DD5-B8DC-E8DE77DDEF08}" type="presOf" srcId="{E719D12E-AD11-4BE1-8BE5-3630819FD1CA}" destId="{8E38A49A-7F0F-4CF3-AF10-FE979C9A7837}" srcOrd="0" destOrd="0" presId="urn:microsoft.com/office/officeart/2005/8/layout/bProcess3"/>
    <dgm:cxn modelId="{345E6A85-AC38-484D-B638-68D8E94DC0B4}" srcId="{F1F97C4B-8851-4013-B74E-ED1763E4697C}" destId="{40E3A656-737E-485D-A458-EF999FE8282F}" srcOrd="4" destOrd="0" parTransId="{E0D4E054-9BB2-4EDD-B675-3F111B4BB34F}" sibTransId="{06EDF214-9FC8-4DD7-B59F-EC3EC6A8280C}"/>
    <dgm:cxn modelId="{B60D768F-5BA6-4BC8-BEB0-C6C0A4BB9B0F}" srcId="{F1F97C4B-8851-4013-B74E-ED1763E4697C}" destId="{70FF4440-D118-45EF-9892-16AAE685C67E}" srcOrd="8" destOrd="0" parTransId="{CEBEC9A3-7B17-421D-A48E-38A963258143}" sibTransId="{ACF57F23-F915-40DB-A084-7E60A4DE333D}"/>
    <dgm:cxn modelId="{455E6791-4D57-4240-842D-3A18673AE37B}" srcId="{F1F97C4B-8851-4013-B74E-ED1763E4697C}" destId="{B2EB64F7-634E-4680-A8A6-A3D9617E1A77}" srcOrd="0" destOrd="0" parTransId="{66317933-78DF-4B80-B597-DD9B6889FF18}" sibTransId="{BCDDF9CE-9501-4562-B923-B99F6D5CE0DC}"/>
    <dgm:cxn modelId="{877C5A9C-54D1-413A-8579-F21FE69BE880}" srcId="{F1F97C4B-8851-4013-B74E-ED1763E4697C}" destId="{5C207A76-40A3-4353-A332-5DE13BD09B22}" srcOrd="10" destOrd="0" parTransId="{D2EF6128-4B2E-431E-A800-A5745D63B781}" sibTransId="{A7E66FE6-015F-4C46-AFC9-F4FF4F97BB6F}"/>
    <dgm:cxn modelId="{7AC7F3A1-2ABD-49AF-92D9-44BD1D33757F}" type="presOf" srcId="{1ADFC82C-9479-4594-8D6A-A6BB1C18B9B8}" destId="{1DB8D0D2-F152-4BED-ADD5-4A0486A9D5A2}" srcOrd="1" destOrd="0" presId="urn:microsoft.com/office/officeart/2005/8/layout/bProcess3"/>
    <dgm:cxn modelId="{AC6F3FA2-232A-46B8-8889-FF71C3433326}" srcId="{F1F97C4B-8851-4013-B74E-ED1763E4697C}" destId="{87EA1C80-BE14-449A-962D-2192E748266B}" srcOrd="3" destOrd="0" parTransId="{8E6BB307-5CEF-46D7-94CF-78AD04162F7B}" sibTransId="{B434C314-85B1-479D-A7E6-B79EB44D4668}"/>
    <dgm:cxn modelId="{A4559EAF-7662-4022-8BAD-8B21C4CB727B}" type="presOf" srcId="{6DA6C9E4-610E-4A11-941E-86E8D467DAA9}" destId="{5E912A39-1E90-4AA7-AA2B-2BDADB7675E2}" srcOrd="0" destOrd="0" presId="urn:microsoft.com/office/officeart/2005/8/layout/bProcess3"/>
    <dgm:cxn modelId="{9828BCB0-1A68-4346-9488-4EF6BF02939D}" type="presOf" srcId="{B434C314-85B1-479D-A7E6-B79EB44D4668}" destId="{29FFE865-43FC-4EDA-8C35-ED4C82E7B0DE}" srcOrd="1" destOrd="0" presId="urn:microsoft.com/office/officeart/2005/8/layout/bProcess3"/>
    <dgm:cxn modelId="{B07813B1-200F-465F-A0D9-9CB4DF451BF4}" srcId="{F1F97C4B-8851-4013-B74E-ED1763E4697C}" destId="{6DA6C9E4-610E-4A11-941E-86E8D467DAA9}" srcOrd="2" destOrd="0" parTransId="{FD16B551-6B7B-40AA-A144-102E552195B6}" sibTransId="{EF115B01-C72B-4DF0-8749-E130005A7845}"/>
    <dgm:cxn modelId="{84F59CBD-449E-4F13-91D7-F7690710275E}" type="presOf" srcId="{A34F5705-5985-4197-8868-672921F1987A}" destId="{11BF5CF3-B4B0-4293-92AD-3048F03156F2}" srcOrd="1" destOrd="0" presId="urn:microsoft.com/office/officeart/2005/8/layout/bProcess3"/>
    <dgm:cxn modelId="{DD9E9FBF-A45C-4760-9E32-EFA7BCD6FB85}" srcId="{F1F97C4B-8851-4013-B74E-ED1763E4697C}" destId="{E719D12E-AD11-4BE1-8BE5-3630819FD1CA}" srcOrd="7" destOrd="0" parTransId="{78822399-CCB3-43F5-BB08-E5486323DFF2}" sibTransId="{1ADFC82C-9479-4594-8D6A-A6BB1C18B9B8}"/>
    <dgm:cxn modelId="{004926C0-795B-4AB4-B2EC-8ECDFE2CC0E9}" type="presOf" srcId="{87EA1C80-BE14-449A-962D-2192E748266B}" destId="{CB98C028-B658-4151-B838-579C8EF5CC0D}" srcOrd="0" destOrd="0" presId="urn:microsoft.com/office/officeart/2005/8/layout/bProcess3"/>
    <dgm:cxn modelId="{734B0DCD-5772-48F1-8CF0-98155A48AAD2}" srcId="{F1F97C4B-8851-4013-B74E-ED1763E4697C}" destId="{89882C32-D382-4BF0-8593-C2571CFC3AA0}" srcOrd="9" destOrd="0" parTransId="{477E62A7-D81B-411B-A4E0-B3DC249B6BEB}" sibTransId="{089CB1DF-13C5-486B-8526-7A18ABD979F8}"/>
    <dgm:cxn modelId="{88C6E6CF-BD58-4060-8250-6A2F9ECA26A7}" type="presOf" srcId="{89882C32-D382-4BF0-8593-C2571CFC3AA0}" destId="{52D6C619-3E87-4FB2-998A-E593F202CA03}" srcOrd="0" destOrd="0" presId="urn:microsoft.com/office/officeart/2005/8/layout/bProcess3"/>
    <dgm:cxn modelId="{0C26ABD3-7E4E-4125-802B-32A95394CC86}" type="presOf" srcId="{B2EB64F7-634E-4680-A8A6-A3D9617E1A77}" destId="{8EFAA110-71E2-4CFE-85B5-60C173BDC3AF}" srcOrd="0" destOrd="0" presId="urn:microsoft.com/office/officeart/2005/8/layout/bProcess3"/>
    <dgm:cxn modelId="{6D70C2D3-AE25-40BA-923D-392615F80107}" type="presOf" srcId="{BCDDF9CE-9501-4562-B923-B99F6D5CE0DC}" destId="{797077F8-536B-4334-BC48-F175D294610B}" srcOrd="0" destOrd="0" presId="urn:microsoft.com/office/officeart/2005/8/layout/bProcess3"/>
    <dgm:cxn modelId="{4C78D5D3-DC27-4757-8FE3-9BCD5AD90E91}" type="presOf" srcId="{18D9A12D-DCDD-4A58-9B60-B3985E6A3CF4}" destId="{1297BE1D-E2B8-4F80-9707-0F19ABC04F25}" srcOrd="0" destOrd="0" presId="urn:microsoft.com/office/officeart/2005/8/layout/bProcess3"/>
    <dgm:cxn modelId="{06D0FEE3-32FE-460B-A78C-FED8997486FB}" type="presOf" srcId="{1ADFC82C-9479-4594-8D6A-A6BB1C18B9B8}" destId="{FD667733-D0DB-4596-831E-E05480B43FFB}" srcOrd="0" destOrd="0" presId="urn:microsoft.com/office/officeart/2005/8/layout/bProcess3"/>
    <dgm:cxn modelId="{3B7872E6-C8CB-4CB0-879A-270581CC8189}" type="presOf" srcId="{06EDF214-9FC8-4DD7-B59F-EC3EC6A8280C}" destId="{CCCFF6CB-5517-463A-8E3D-04627F91DF1E}" srcOrd="0" destOrd="0" presId="urn:microsoft.com/office/officeart/2005/8/layout/bProcess3"/>
    <dgm:cxn modelId="{F3C231FD-8AC5-436B-9448-78E56DE5455D}" type="presOf" srcId="{A34F5705-5985-4197-8868-672921F1987A}" destId="{3723D608-CA78-40D7-BD33-EDB6DD649506}" srcOrd="0" destOrd="0" presId="urn:microsoft.com/office/officeart/2005/8/layout/bProcess3"/>
    <dgm:cxn modelId="{5527A2FD-B700-4416-BC16-0889AA671B4C}" type="presOf" srcId="{B434C314-85B1-479D-A7E6-B79EB44D4668}" destId="{D0E4BF99-75DA-4D3E-ADB3-C97DDFCC7355}" srcOrd="0" destOrd="0" presId="urn:microsoft.com/office/officeart/2005/8/layout/bProcess3"/>
    <dgm:cxn modelId="{9003CB86-E677-4047-9F61-68036D98A276}" type="presParOf" srcId="{BD5DEEF2-7970-4ECF-AA8D-FFB40B99F965}" destId="{8EFAA110-71E2-4CFE-85B5-60C173BDC3AF}" srcOrd="0" destOrd="0" presId="urn:microsoft.com/office/officeart/2005/8/layout/bProcess3"/>
    <dgm:cxn modelId="{4DDD6C3D-DC0A-405F-AFB9-C1A3EB4F0144}" type="presParOf" srcId="{BD5DEEF2-7970-4ECF-AA8D-FFB40B99F965}" destId="{797077F8-536B-4334-BC48-F175D294610B}" srcOrd="1" destOrd="0" presId="urn:microsoft.com/office/officeart/2005/8/layout/bProcess3"/>
    <dgm:cxn modelId="{0F3D0381-97F9-4520-B30B-42E1CB4529D5}" type="presParOf" srcId="{797077F8-536B-4334-BC48-F175D294610B}" destId="{EB481D4E-4921-4C25-B001-E14A2D2E6C27}" srcOrd="0" destOrd="0" presId="urn:microsoft.com/office/officeart/2005/8/layout/bProcess3"/>
    <dgm:cxn modelId="{A8753813-39AE-45F4-83EF-91983FE8E6ED}" type="presParOf" srcId="{BD5DEEF2-7970-4ECF-AA8D-FFB40B99F965}" destId="{1297BE1D-E2B8-4F80-9707-0F19ABC04F25}" srcOrd="2" destOrd="0" presId="urn:microsoft.com/office/officeart/2005/8/layout/bProcess3"/>
    <dgm:cxn modelId="{5AE587C4-5D46-4B86-A2C2-0FDA1FE5780F}" type="presParOf" srcId="{BD5DEEF2-7970-4ECF-AA8D-FFB40B99F965}" destId="{3723D608-CA78-40D7-BD33-EDB6DD649506}" srcOrd="3" destOrd="0" presId="urn:microsoft.com/office/officeart/2005/8/layout/bProcess3"/>
    <dgm:cxn modelId="{C69DA04C-26D1-4C38-8E7F-78E1763CF765}" type="presParOf" srcId="{3723D608-CA78-40D7-BD33-EDB6DD649506}" destId="{11BF5CF3-B4B0-4293-92AD-3048F03156F2}" srcOrd="0" destOrd="0" presId="urn:microsoft.com/office/officeart/2005/8/layout/bProcess3"/>
    <dgm:cxn modelId="{2159F4C8-2385-48F7-A281-94B56F0DA999}" type="presParOf" srcId="{BD5DEEF2-7970-4ECF-AA8D-FFB40B99F965}" destId="{5E912A39-1E90-4AA7-AA2B-2BDADB7675E2}" srcOrd="4" destOrd="0" presId="urn:microsoft.com/office/officeart/2005/8/layout/bProcess3"/>
    <dgm:cxn modelId="{E4E0EE99-D505-4833-B7D0-2B4BDE0010AF}" type="presParOf" srcId="{BD5DEEF2-7970-4ECF-AA8D-FFB40B99F965}" destId="{394E5C00-E846-48CE-ACA1-439FB901DEBF}" srcOrd="5" destOrd="0" presId="urn:microsoft.com/office/officeart/2005/8/layout/bProcess3"/>
    <dgm:cxn modelId="{CDEE72AA-1331-4EB5-A53C-5CA8655D85FB}" type="presParOf" srcId="{394E5C00-E846-48CE-ACA1-439FB901DEBF}" destId="{3BFAC6BC-DD21-4B96-A781-A326858E85FE}" srcOrd="0" destOrd="0" presId="urn:microsoft.com/office/officeart/2005/8/layout/bProcess3"/>
    <dgm:cxn modelId="{41B11584-F047-418A-9BED-218B34552DE9}" type="presParOf" srcId="{BD5DEEF2-7970-4ECF-AA8D-FFB40B99F965}" destId="{CB98C028-B658-4151-B838-579C8EF5CC0D}" srcOrd="6" destOrd="0" presId="urn:microsoft.com/office/officeart/2005/8/layout/bProcess3"/>
    <dgm:cxn modelId="{C18F568E-0F41-442E-A5B4-F4CC3F76587C}" type="presParOf" srcId="{BD5DEEF2-7970-4ECF-AA8D-FFB40B99F965}" destId="{D0E4BF99-75DA-4D3E-ADB3-C97DDFCC7355}" srcOrd="7" destOrd="0" presId="urn:microsoft.com/office/officeart/2005/8/layout/bProcess3"/>
    <dgm:cxn modelId="{69F18B57-0C2E-4989-BDBE-C64B2D7A0D68}" type="presParOf" srcId="{D0E4BF99-75DA-4D3E-ADB3-C97DDFCC7355}" destId="{29FFE865-43FC-4EDA-8C35-ED4C82E7B0DE}" srcOrd="0" destOrd="0" presId="urn:microsoft.com/office/officeart/2005/8/layout/bProcess3"/>
    <dgm:cxn modelId="{1FD5FB98-8E7C-4A2E-8CD2-A88E0150FF0B}" type="presParOf" srcId="{BD5DEEF2-7970-4ECF-AA8D-FFB40B99F965}" destId="{5E99A374-834B-4083-8FA2-251853E2666E}" srcOrd="8" destOrd="0" presId="urn:microsoft.com/office/officeart/2005/8/layout/bProcess3"/>
    <dgm:cxn modelId="{0F3BAFEF-AFB5-45FB-B90A-2F9DB919362D}" type="presParOf" srcId="{BD5DEEF2-7970-4ECF-AA8D-FFB40B99F965}" destId="{CCCFF6CB-5517-463A-8E3D-04627F91DF1E}" srcOrd="9" destOrd="0" presId="urn:microsoft.com/office/officeart/2005/8/layout/bProcess3"/>
    <dgm:cxn modelId="{AF16586D-950F-488E-A039-DE8E7D967027}" type="presParOf" srcId="{CCCFF6CB-5517-463A-8E3D-04627F91DF1E}" destId="{BD6C244A-7438-48BC-8080-110070BD7A5F}" srcOrd="0" destOrd="0" presId="urn:microsoft.com/office/officeart/2005/8/layout/bProcess3"/>
    <dgm:cxn modelId="{6FCA0403-E88B-4DE4-B470-B7B0C9F5F6AA}" type="presParOf" srcId="{BD5DEEF2-7970-4ECF-AA8D-FFB40B99F965}" destId="{E23E1810-1BAF-4CFB-9D5A-D6B49774A008}" srcOrd="10" destOrd="0" presId="urn:microsoft.com/office/officeart/2005/8/layout/bProcess3"/>
    <dgm:cxn modelId="{BA6AF25C-3E7A-4D31-A95B-BFB21547315F}" type="presParOf" srcId="{BD5DEEF2-7970-4ECF-AA8D-FFB40B99F965}" destId="{28D2B2CF-15E8-4AA2-977F-34AE78B3A72E}" srcOrd="11" destOrd="0" presId="urn:microsoft.com/office/officeart/2005/8/layout/bProcess3"/>
    <dgm:cxn modelId="{4BCE480F-0743-43DA-B22D-02304ABE20A5}" type="presParOf" srcId="{28D2B2CF-15E8-4AA2-977F-34AE78B3A72E}" destId="{D3C16D4F-B97E-41C6-B6C6-665C80B31DEA}" srcOrd="0" destOrd="0" presId="urn:microsoft.com/office/officeart/2005/8/layout/bProcess3"/>
    <dgm:cxn modelId="{0ED37C20-11FC-4A78-AFE9-79594391214C}" type="presParOf" srcId="{BD5DEEF2-7970-4ECF-AA8D-FFB40B99F965}" destId="{A04EA0C4-9EE0-400A-BB15-9CC7F4F3CE84}" srcOrd="12" destOrd="0" presId="urn:microsoft.com/office/officeart/2005/8/layout/bProcess3"/>
    <dgm:cxn modelId="{E493EDB1-47B8-4EE3-9994-6C654F564802}" type="presParOf" srcId="{BD5DEEF2-7970-4ECF-AA8D-FFB40B99F965}" destId="{FABECF4F-2B19-462C-81EC-33A2B86C072B}" srcOrd="13" destOrd="0" presId="urn:microsoft.com/office/officeart/2005/8/layout/bProcess3"/>
    <dgm:cxn modelId="{481E2105-E311-4E2E-A9C5-48B67DC62FDA}" type="presParOf" srcId="{FABECF4F-2B19-462C-81EC-33A2B86C072B}" destId="{6DCDC3B3-86AB-4E63-B0B4-FFA9C33310C3}" srcOrd="0" destOrd="0" presId="urn:microsoft.com/office/officeart/2005/8/layout/bProcess3"/>
    <dgm:cxn modelId="{F624A737-CBC4-4D49-8AAC-27A9338D05B6}" type="presParOf" srcId="{BD5DEEF2-7970-4ECF-AA8D-FFB40B99F965}" destId="{8E38A49A-7F0F-4CF3-AF10-FE979C9A7837}" srcOrd="14" destOrd="0" presId="urn:microsoft.com/office/officeart/2005/8/layout/bProcess3"/>
    <dgm:cxn modelId="{9531B4E3-81A8-4BA2-97FC-31BA5DCBC9B9}" type="presParOf" srcId="{BD5DEEF2-7970-4ECF-AA8D-FFB40B99F965}" destId="{FD667733-D0DB-4596-831E-E05480B43FFB}" srcOrd="15" destOrd="0" presId="urn:microsoft.com/office/officeart/2005/8/layout/bProcess3"/>
    <dgm:cxn modelId="{BBF8076C-C5E2-41EC-BA24-4FFA85F6B1FF}" type="presParOf" srcId="{FD667733-D0DB-4596-831E-E05480B43FFB}" destId="{1DB8D0D2-F152-4BED-ADD5-4A0486A9D5A2}" srcOrd="0" destOrd="0" presId="urn:microsoft.com/office/officeart/2005/8/layout/bProcess3"/>
    <dgm:cxn modelId="{0977A60B-7931-47DC-9754-CA1FDFF1EA50}" type="presParOf" srcId="{BD5DEEF2-7970-4ECF-AA8D-FFB40B99F965}" destId="{1282FE70-596D-4061-B704-E7543F4CD325}" srcOrd="16" destOrd="0" presId="urn:microsoft.com/office/officeart/2005/8/layout/bProcess3"/>
    <dgm:cxn modelId="{F7128C99-4E67-49D1-97B0-83AF6DD57984}" type="presParOf" srcId="{BD5DEEF2-7970-4ECF-AA8D-FFB40B99F965}" destId="{1A7CCC5D-6719-4C30-A48C-CED9925FF8B2}" srcOrd="17" destOrd="0" presId="urn:microsoft.com/office/officeart/2005/8/layout/bProcess3"/>
    <dgm:cxn modelId="{231BD9BB-33C3-4FC2-9BF0-468968F9CED6}" type="presParOf" srcId="{1A7CCC5D-6719-4C30-A48C-CED9925FF8B2}" destId="{3591B778-AA5F-45CC-99DB-DE9169B74F3E}" srcOrd="0" destOrd="0" presId="urn:microsoft.com/office/officeart/2005/8/layout/bProcess3"/>
    <dgm:cxn modelId="{C3826C24-11F6-4FB9-852D-7162AD57DEAF}" type="presParOf" srcId="{BD5DEEF2-7970-4ECF-AA8D-FFB40B99F965}" destId="{52D6C619-3E87-4FB2-998A-E593F202CA03}" srcOrd="18" destOrd="0" presId="urn:microsoft.com/office/officeart/2005/8/layout/bProcess3"/>
    <dgm:cxn modelId="{F1458CAA-3A0F-4110-8887-8D34D1E2AA32}" type="presParOf" srcId="{BD5DEEF2-7970-4ECF-AA8D-FFB40B99F965}" destId="{816689D7-0CAE-4EAC-BBD8-A40F4367116E}" srcOrd="19" destOrd="0" presId="urn:microsoft.com/office/officeart/2005/8/layout/bProcess3"/>
    <dgm:cxn modelId="{A6003369-B44A-4C44-B2BF-527B32E52432}" type="presParOf" srcId="{816689D7-0CAE-4EAC-BBD8-A40F4367116E}" destId="{3A5A467B-ED3B-4183-B95C-D60B4A273907}" srcOrd="0" destOrd="0" presId="urn:microsoft.com/office/officeart/2005/8/layout/bProcess3"/>
    <dgm:cxn modelId="{D7FDE5A3-A259-436D-A7D3-9145CBE7B9D1}" type="presParOf" srcId="{BD5DEEF2-7970-4ECF-AA8D-FFB40B99F965}" destId="{804801EE-FE52-4657-80DA-ECC96438532C}" srcOrd="20" destOrd="0" presId="urn:microsoft.com/office/officeart/2005/8/layout/bProcess3"/>
    <dgm:cxn modelId="{CBB6894A-91DC-4ADB-BD06-D14FA7AFC05A}" type="presParOf" srcId="{BD5DEEF2-7970-4ECF-AA8D-FFB40B99F965}" destId="{F15FE435-D8CB-4DD3-A314-99853D553090}" srcOrd="21" destOrd="0" presId="urn:microsoft.com/office/officeart/2005/8/layout/bProcess3"/>
    <dgm:cxn modelId="{04D1FDAE-4CED-4302-BB02-5B20A1E33CCA}" type="presParOf" srcId="{F15FE435-D8CB-4DD3-A314-99853D553090}" destId="{C721782C-D5E1-4943-9BEA-C919C075515C}" srcOrd="0" destOrd="0" presId="urn:microsoft.com/office/officeart/2005/8/layout/bProcess3"/>
    <dgm:cxn modelId="{AFFB67DC-C1AA-4F82-8EC7-47751BA20952}" type="presParOf" srcId="{BD5DEEF2-7970-4ECF-AA8D-FFB40B99F965}" destId="{C5A32433-2C61-49AE-8999-FCF4F0AC5E62}" srcOrd="22" destOrd="0" presId="urn:microsoft.com/office/officeart/2005/8/layout/bProcess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884C09B2-8F49-48CF-8220-78E633144229}" type="doc">
      <dgm:prSet loTypeId="urn:microsoft.com/office/officeart/2005/8/layout/process5" loCatId="process" qsTypeId="urn:microsoft.com/office/officeart/2005/8/quickstyle/simple1" qsCatId="simple" csTypeId="urn:microsoft.com/office/officeart/2005/8/colors/colorful2" csCatId="colorful" phldr="1"/>
      <dgm:spPr/>
      <dgm:t>
        <a:bodyPr/>
        <a:lstStyle/>
        <a:p>
          <a:endParaRPr lang="es-CO"/>
        </a:p>
      </dgm:t>
    </dgm:pt>
    <dgm:pt modelId="{9A1EABB4-2898-4550-946A-CBD04AEA9ECC}">
      <dgm:prSet custT="1"/>
      <dgm:spPr/>
      <dgm:t>
        <a:bodyPr/>
        <a:lstStyle/>
        <a:p>
          <a:r>
            <a:rPr lang="es-MX" sz="1600" b="0" i="0" dirty="0">
              <a:solidFill>
                <a:srgbClr val="002060"/>
              </a:solidFill>
              <a:latin typeface="Abadi" panose="020B0604020104020204" pitchFamily="34" charset="0"/>
            </a:rPr>
            <a:t>Complicaciones de las enfermedades crónicas no transmisibles</a:t>
          </a:r>
          <a:endParaRPr lang="es-CO" sz="1600" dirty="0">
            <a:solidFill>
              <a:srgbClr val="002060"/>
            </a:solidFill>
            <a:latin typeface="Abadi" panose="020B0604020104020204" pitchFamily="34" charset="0"/>
          </a:endParaRPr>
        </a:p>
      </dgm:t>
    </dgm:pt>
    <dgm:pt modelId="{E5DB55DA-50C1-49A7-B6F3-B460AD4B141D}" type="parTrans" cxnId="{4705F281-12B4-419A-9A19-51622777B1EF}">
      <dgm:prSet/>
      <dgm:spPr/>
      <dgm:t>
        <a:bodyPr/>
        <a:lstStyle/>
        <a:p>
          <a:endParaRPr lang="es-CO" sz="1800" dirty="0">
            <a:solidFill>
              <a:srgbClr val="002060"/>
            </a:solidFill>
            <a:latin typeface="Abadi" panose="020B0604020104020204" pitchFamily="34" charset="0"/>
          </a:endParaRPr>
        </a:p>
      </dgm:t>
    </dgm:pt>
    <dgm:pt modelId="{7FD12D0F-F281-4555-8D1F-394A6F045B9C}" type="sibTrans" cxnId="{4705F281-12B4-419A-9A19-51622777B1EF}">
      <dgm:prSet custT="1"/>
      <dgm:spPr/>
      <dgm:t>
        <a:bodyPr/>
        <a:lstStyle/>
        <a:p>
          <a:endParaRPr lang="es-CO" sz="1800" dirty="0">
            <a:solidFill>
              <a:srgbClr val="002060"/>
            </a:solidFill>
            <a:latin typeface="Abadi" panose="020B0604020104020204" pitchFamily="34" charset="0"/>
          </a:endParaRPr>
        </a:p>
      </dgm:t>
    </dgm:pt>
    <dgm:pt modelId="{AE22209B-B2A1-4F27-9870-8FF9248829D6}">
      <dgm:prSet custT="1"/>
      <dgm:spPr/>
      <dgm:t>
        <a:bodyPr/>
        <a:lstStyle/>
        <a:p>
          <a:r>
            <a:rPr lang="es-MX" sz="1400" b="0" i="0" dirty="0">
              <a:solidFill>
                <a:srgbClr val="002060"/>
              </a:solidFill>
              <a:latin typeface="Abadi" panose="020B0604020104020204" pitchFamily="34" charset="0"/>
            </a:rPr>
            <a:t> Enfermedades transmisibles (tuberculosis, ITS, ETAS, IRA, inmunoprevenibles)</a:t>
          </a:r>
          <a:endParaRPr lang="es-CO" sz="1400" dirty="0">
            <a:solidFill>
              <a:srgbClr val="002060"/>
            </a:solidFill>
            <a:latin typeface="Abadi" panose="020B0604020104020204" pitchFamily="34" charset="0"/>
          </a:endParaRPr>
        </a:p>
      </dgm:t>
    </dgm:pt>
    <dgm:pt modelId="{12E62E4D-9DAD-4C17-928B-1259D268C7C1}" type="parTrans" cxnId="{07C668DA-2DBE-43D3-A330-8D88E0902B73}">
      <dgm:prSet/>
      <dgm:spPr/>
      <dgm:t>
        <a:bodyPr/>
        <a:lstStyle/>
        <a:p>
          <a:endParaRPr lang="es-CO" sz="1800" dirty="0">
            <a:solidFill>
              <a:srgbClr val="002060"/>
            </a:solidFill>
            <a:latin typeface="Abadi" panose="020B0604020104020204" pitchFamily="34" charset="0"/>
          </a:endParaRPr>
        </a:p>
      </dgm:t>
    </dgm:pt>
    <dgm:pt modelId="{90005F9C-E0B1-4E2A-85A6-E227A46F9594}" type="sibTrans" cxnId="{07C668DA-2DBE-43D3-A330-8D88E0902B73}">
      <dgm:prSet custT="1"/>
      <dgm:spPr/>
      <dgm:t>
        <a:bodyPr/>
        <a:lstStyle/>
        <a:p>
          <a:endParaRPr lang="es-CO" sz="1800" dirty="0">
            <a:solidFill>
              <a:srgbClr val="002060"/>
            </a:solidFill>
            <a:latin typeface="Abadi" panose="020B0604020104020204" pitchFamily="34" charset="0"/>
          </a:endParaRPr>
        </a:p>
      </dgm:t>
    </dgm:pt>
    <dgm:pt modelId="{6330986B-2BA2-47F2-9BFE-77AFE126A2AF}">
      <dgm:prSet custT="1"/>
      <dgm:spPr/>
      <dgm:t>
        <a:bodyPr/>
        <a:lstStyle/>
        <a:p>
          <a:r>
            <a:rPr lang="es-MX" sz="1800" b="0" i="0" dirty="0">
              <a:solidFill>
                <a:srgbClr val="002060"/>
              </a:solidFill>
              <a:latin typeface="Abadi" panose="020B0604020104020204" pitchFamily="34" charset="0"/>
            </a:rPr>
            <a:t> Alteraciones nutricionales</a:t>
          </a:r>
          <a:endParaRPr lang="es-CO" sz="1800" dirty="0">
            <a:solidFill>
              <a:srgbClr val="002060"/>
            </a:solidFill>
            <a:latin typeface="Abadi" panose="020B0604020104020204" pitchFamily="34" charset="0"/>
          </a:endParaRPr>
        </a:p>
      </dgm:t>
    </dgm:pt>
    <dgm:pt modelId="{0E44F802-2CA1-4915-B184-B548256F5A3C}" type="parTrans" cxnId="{332455B9-BAC6-4552-A1E2-9183381D1FD7}">
      <dgm:prSet/>
      <dgm:spPr/>
      <dgm:t>
        <a:bodyPr/>
        <a:lstStyle/>
        <a:p>
          <a:endParaRPr lang="es-CO" sz="1800" dirty="0">
            <a:solidFill>
              <a:srgbClr val="002060"/>
            </a:solidFill>
            <a:latin typeface="Abadi" panose="020B0604020104020204" pitchFamily="34" charset="0"/>
          </a:endParaRPr>
        </a:p>
      </dgm:t>
    </dgm:pt>
    <dgm:pt modelId="{70CCCF19-595D-43B3-9D46-73EA4DD86431}" type="sibTrans" cxnId="{332455B9-BAC6-4552-A1E2-9183381D1FD7}">
      <dgm:prSet custT="1"/>
      <dgm:spPr/>
      <dgm:t>
        <a:bodyPr/>
        <a:lstStyle/>
        <a:p>
          <a:endParaRPr lang="es-CO" sz="1800" dirty="0">
            <a:solidFill>
              <a:srgbClr val="002060"/>
            </a:solidFill>
            <a:latin typeface="Abadi" panose="020B0604020104020204" pitchFamily="34" charset="0"/>
          </a:endParaRPr>
        </a:p>
      </dgm:t>
    </dgm:pt>
    <dgm:pt modelId="{5B1A95F8-3E6F-4176-8923-C4CBEE91B891}">
      <dgm:prSet custT="1"/>
      <dgm:spPr/>
      <dgm:t>
        <a:bodyPr/>
        <a:lstStyle/>
        <a:p>
          <a:r>
            <a:rPr lang="es-MX" sz="1800" b="0" i="0" dirty="0">
              <a:solidFill>
                <a:srgbClr val="002060"/>
              </a:solidFill>
              <a:latin typeface="Abadi" panose="020B0604020104020204" pitchFamily="34" charset="0"/>
            </a:rPr>
            <a:t> Discapacidad</a:t>
          </a:r>
          <a:endParaRPr lang="es-CO" sz="1800" dirty="0">
            <a:solidFill>
              <a:srgbClr val="002060"/>
            </a:solidFill>
            <a:latin typeface="Abadi" panose="020B0604020104020204" pitchFamily="34" charset="0"/>
          </a:endParaRPr>
        </a:p>
      </dgm:t>
    </dgm:pt>
    <dgm:pt modelId="{D65A675B-7877-479C-85EC-A934003ECD99}" type="parTrans" cxnId="{3ED939F1-7CF7-4257-88EC-B497F0CC5E99}">
      <dgm:prSet/>
      <dgm:spPr/>
      <dgm:t>
        <a:bodyPr/>
        <a:lstStyle/>
        <a:p>
          <a:endParaRPr lang="es-CO" sz="1800" dirty="0">
            <a:solidFill>
              <a:srgbClr val="002060"/>
            </a:solidFill>
            <a:latin typeface="Abadi" panose="020B0604020104020204" pitchFamily="34" charset="0"/>
          </a:endParaRPr>
        </a:p>
      </dgm:t>
    </dgm:pt>
    <dgm:pt modelId="{54AA279F-2B49-4687-915D-D13F03BDBCF5}" type="sibTrans" cxnId="{3ED939F1-7CF7-4257-88EC-B497F0CC5E99}">
      <dgm:prSet custT="1"/>
      <dgm:spPr/>
      <dgm:t>
        <a:bodyPr/>
        <a:lstStyle/>
        <a:p>
          <a:endParaRPr lang="es-CO" sz="1800" dirty="0">
            <a:solidFill>
              <a:srgbClr val="002060"/>
            </a:solidFill>
            <a:latin typeface="Abadi" panose="020B0604020104020204" pitchFamily="34" charset="0"/>
          </a:endParaRPr>
        </a:p>
      </dgm:t>
    </dgm:pt>
    <dgm:pt modelId="{712630AD-817E-4446-821D-1B3732733F0A}">
      <dgm:prSet custT="1"/>
      <dgm:spPr/>
      <dgm:t>
        <a:bodyPr/>
        <a:lstStyle/>
        <a:p>
          <a:r>
            <a:rPr lang="es-MX" sz="1800" b="0" i="0" dirty="0">
              <a:solidFill>
                <a:srgbClr val="002060"/>
              </a:solidFill>
              <a:latin typeface="Abadi" panose="020B0604020104020204" pitchFamily="34" charset="0"/>
            </a:rPr>
            <a:t>Promoción del envejecimiento activo</a:t>
          </a:r>
          <a:endParaRPr lang="es-CO" sz="1800" dirty="0">
            <a:solidFill>
              <a:srgbClr val="002060"/>
            </a:solidFill>
            <a:latin typeface="Abadi" panose="020B0604020104020204" pitchFamily="34" charset="0"/>
          </a:endParaRPr>
        </a:p>
      </dgm:t>
    </dgm:pt>
    <dgm:pt modelId="{E3E20533-6435-4D68-BB24-C5CEF04C64AB}" type="parTrans" cxnId="{B69DE82F-B4A3-468C-BA79-B031A1F778FA}">
      <dgm:prSet/>
      <dgm:spPr/>
      <dgm:t>
        <a:bodyPr/>
        <a:lstStyle/>
        <a:p>
          <a:endParaRPr lang="es-CO" sz="1800" dirty="0">
            <a:solidFill>
              <a:srgbClr val="002060"/>
            </a:solidFill>
            <a:latin typeface="Abadi" panose="020B0604020104020204" pitchFamily="34" charset="0"/>
          </a:endParaRPr>
        </a:p>
      </dgm:t>
    </dgm:pt>
    <dgm:pt modelId="{CA29F9DF-63B0-46EE-91AD-86F14B9D105E}" type="sibTrans" cxnId="{B69DE82F-B4A3-468C-BA79-B031A1F778FA}">
      <dgm:prSet custT="1"/>
      <dgm:spPr/>
      <dgm:t>
        <a:bodyPr/>
        <a:lstStyle/>
        <a:p>
          <a:endParaRPr lang="es-CO" sz="1800" dirty="0">
            <a:solidFill>
              <a:srgbClr val="002060"/>
            </a:solidFill>
            <a:latin typeface="Abadi" panose="020B0604020104020204" pitchFamily="34" charset="0"/>
          </a:endParaRPr>
        </a:p>
      </dgm:t>
    </dgm:pt>
    <dgm:pt modelId="{06D5EFF4-DC58-40BC-B413-722F85C015CA}">
      <dgm:prSet custT="1"/>
      <dgm:spPr/>
      <dgm:t>
        <a:bodyPr/>
        <a:lstStyle/>
        <a:p>
          <a:r>
            <a:rPr lang="es-MX" sz="1800" b="0" i="0" dirty="0">
              <a:solidFill>
                <a:srgbClr val="002060"/>
              </a:solidFill>
              <a:latin typeface="Abadi" panose="020B0604020104020204" pitchFamily="34" charset="0"/>
            </a:rPr>
            <a:t> Trastornos afectivos</a:t>
          </a:r>
          <a:endParaRPr lang="es-CO" sz="1800" dirty="0">
            <a:solidFill>
              <a:srgbClr val="002060"/>
            </a:solidFill>
            <a:latin typeface="Abadi" panose="020B0604020104020204" pitchFamily="34" charset="0"/>
          </a:endParaRPr>
        </a:p>
      </dgm:t>
    </dgm:pt>
    <dgm:pt modelId="{00EA3254-1ADF-4BAC-8DCB-CEE66D816FD5}" type="parTrans" cxnId="{C4B256FA-A00D-462F-8278-03A17C89FF85}">
      <dgm:prSet/>
      <dgm:spPr/>
      <dgm:t>
        <a:bodyPr/>
        <a:lstStyle/>
        <a:p>
          <a:endParaRPr lang="es-CO" sz="1800" dirty="0">
            <a:solidFill>
              <a:srgbClr val="002060"/>
            </a:solidFill>
            <a:latin typeface="Abadi" panose="020B0604020104020204" pitchFamily="34" charset="0"/>
          </a:endParaRPr>
        </a:p>
      </dgm:t>
    </dgm:pt>
    <dgm:pt modelId="{994E25AE-9E04-41AA-86C6-9666B4749EEF}" type="sibTrans" cxnId="{C4B256FA-A00D-462F-8278-03A17C89FF85}">
      <dgm:prSet custT="1"/>
      <dgm:spPr/>
      <dgm:t>
        <a:bodyPr/>
        <a:lstStyle/>
        <a:p>
          <a:endParaRPr lang="es-CO" sz="1800" dirty="0">
            <a:solidFill>
              <a:srgbClr val="002060"/>
            </a:solidFill>
            <a:latin typeface="Abadi" panose="020B0604020104020204" pitchFamily="34" charset="0"/>
          </a:endParaRPr>
        </a:p>
      </dgm:t>
    </dgm:pt>
    <dgm:pt modelId="{329F38D4-4AD1-4AA3-A7A2-E6EF9C2FB53E}">
      <dgm:prSet custT="1"/>
      <dgm:spPr/>
      <dgm:t>
        <a:bodyPr/>
        <a:lstStyle/>
        <a:p>
          <a:r>
            <a:rPr lang="es-MX" sz="1800" b="0" i="0" dirty="0">
              <a:solidFill>
                <a:srgbClr val="002060"/>
              </a:solidFill>
              <a:latin typeface="Abadi" panose="020B0604020104020204" pitchFamily="34" charset="0"/>
            </a:rPr>
            <a:t> Estimulación cognitiva</a:t>
          </a:r>
          <a:endParaRPr lang="es-CO" sz="1800" dirty="0">
            <a:solidFill>
              <a:srgbClr val="002060"/>
            </a:solidFill>
            <a:latin typeface="Abadi" panose="020B0604020104020204" pitchFamily="34" charset="0"/>
          </a:endParaRPr>
        </a:p>
      </dgm:t>
    </dgm:pt>
    <dgm:pt modelId="{7B803DC8-D245-4024-8404-6EA5A693D4F8}" type="parTrans" cxnId="{02A34C9B-0941-4CFA-83C2-BCC22CECF364}">
      <dgm:prSet/>
      <dgm:spPr/>
      <dgm:t>
        <a:bodyPr/>
        <a:lstStyle/>
        <a:p>
          <a:endParaRPr lang="es-CO" sz="1800" dirty="0">
            <a:solidFill>
              <a:srgbClr val="002060"/>
            </a:solidFill>
            <a:latin typeface="Abadi" panose="020B0604020104020204" pitchFamily="34" charset="0"/>
          </a:endParaRPr>
        </a:p>
      </dgm:t>
    </dgm:pt>
    <dgm:pt modelId="{472B74DF-29B5-4819-B423-AB8B989DE496}" type="sibTrans" cxnId="{02A34C9B-0941-4CFA-83C2-BCC22CECF364}">
      <dgm:prSet custT="1"/>
      <dgm:spPr/>
      <dgm:t>
        <a:bodyPr/>
        <a:lstStyle/>
        <a:p>
          <a:endParaRPr lang="es-CO" sz="1800" dirty="0">
            <a:solidFill>
              <a:srgbClr val="002060"/>
            </a:solidFill>
            <a:latin typeface="Abadi" panose="020B0604020104020204" pitchFamily="34" charset="0"/>
          </a:endParaRPr>
        </a:p>
      </dgm:t>
    </dgm:pt>
    <dgm:pt modelId="{4E6C115A-38EB-4F1B-AA47-596607E56447}">
      <dgm:prSet custT="1"/>
      <dgm:spPr/>
      <dgm:t>
        <a:bodyPr/>
        <a:lstStyle/>
        <a:p>
          <a:r>
            <a:rPr lang="es-MX" sz="1800" b="0" i="0" dirty="0">
              <a:solidFill>
                <a:srgbClr val="002060"/>
              </a:solidFill>
              <a:latin typeface="Abadi" panose="020B0604020104020204" pitchFamily="34" charset="0"/>
            </a:rPr>
            <a:t> Cuidado del cuidador</a:t>
          </a:r>
          <a:endParaRPr lang="es-CO" sz="1800" dirty="0">
            <a:solidFill>
              <a:srgbClr val="002060"/>
            </a:solidFill>
            <a:latin typeface="Abadi" panose="020B0604020104020204" pitchFamily="34" charset="0"/>
          </a:endParaRPr>
        </a:p>
      </dgm:t>
    </dgm:pt>
    <dgm:pt modelId="{B9030214-003F-4A61-A98E-564222DE77B1}" type="parTrans" cxnId="{ED3F212E-683B-4B13-AE0F-E78255DD70C0}">
      <dgm:prSet/>
      <dgm:spPr/>
      <dgm:t>
        <a:bodyPr/>
        <a:lstStyle/>
        <a:p>
          <a:endParaRPr lang="es-CO" sz="1800" dirty="0">
            <a:solidFill>
              <a:srgbClr val="002060"/>
            </a:solidFill>
            <a:latin typeface="Abadi" panose="020B0604020104020204" pitchFamily="34" charset="0"/>
          </a:endParaRPr>
        </a:p>
      </dgm:t>
    </dgm:pt>
    <dgm:pt modelId="{B9B9477E-B946-46F3-9CD6-0FD05020494B}" type="sibTrans" cxnId="{ED3F212E-683B-4B13-AE0F-E78255DD70C0}">
      <dgm:prSet custT="1"/>
      <dgm:spPr/>
      <dgm:t>
        <a:bodyPr/>
        <a:lstStyle/>
        <a:p>
          <a:endParaRPr lang="es-CO" sz="1800" dirty="0">
            <a:solidFill>
              <a:srgbClr val="002060"/>
            </a:solidFill>
            <a:latin typeface="Abadi" panose="020B0604020104020204" pitchFamily="34" charset="0"/>
          </a:endParaRPr>
        </a:p>
      </dgm:t>
    </dgm:pt>
    <dgm:pt modelId="{EE824DEA-BFBC-4CC7-82BB-3803E564A895}">
      <dgm:prSet custT="1"/>
      <dgm:spPr/>
      <dgm:t>
        <a:bodyPr/>
        <a:lstStyle/>
        <a:p>
          <a:r>
            <a:rPr lang="es-MX" sz="1800" dirty="0">
              <a:solidFill>
                <a:srgbClr val="002060"/>
              </a:solidFill>
              <a:latin typeface="Abadi" panose="020B0604020104020204" pitchFamily="34" charset="0"/>
            </a:rPr>
            <a:t>Edadismo</a:t>
          </a:r>
          <a:endParaRPr lang="es-CO" sz="1800" dirty="0">
            <a:solidFill>
              <a:srgbClr val="002060"/>
            </a:solidFill>
            <a:latin typeface="Abadi" panose="020B0604020104020204" pitchFamily="34" charset="0"/>
          </a:endParaRPr>
        </a:p>
      </dgm:t>
    </dgm:pt>
    <dgm:pt modelId="{567129AE-DEC6-429C-85AE-CB1CFBDC0D17}" type="parTrans" cxnId="{3FCE474D-7EC5-436B-BC83-8FDE6A9EC209}">
      <dgm:prSet/>
      <dgm:spPr/>
      <dgm:t>
        <a:bodyPr/>
        <a:lstStyle/>
        <a:p>
          <a:endParaRPr lang="es-CO" sz="1600"/>
        </a:p>
      </dgm:t>
    </dgm:pt>
    <dgm:pt modelId="{BFA6E440-A193-4FE1-A005-D9228CF6245F}" type="sibTrans" cxnId="{3FCE474D-7EC5-436B-BC83-8FDE6A9EC209}">
      <dgm:prSet/>
      <dgm:spPr/>
      <dgm:t>
        <a:bodyPr/>
        <a:lstStyle/>
        <a:p>
          <a:endParaRPr lang="es-CO" sz="1600"/>
        </a:p>
      </dgm:t>
    </dgm:pt>
    <dgm:pt modelId="{8E51B39E-D2D9-4346-A1B4-F07AAEA5F181}" type="pres">
      <dgm:prSet presAssocID="{884C09B2-8F49-48CF-8220-78E633144229}" presName="diagram" presStyleCnt="0">
        <dgm:presLayoutVars>
          <dgm:dir/>
          <dgm:resizeHandles val="exact"/>
        </dgm:presLayoutVars>
      </dgm:prSet>
      <dgm:spPr/>
    </dgm:pt>
    <dgm:pt modelId="{1412DDA2-5FEA-4AC9-92AF-74085718B0CD}" type="pres">
      <dgm:prSet presAssocID="{9A1EABB4-2898-4550-946A-CBD04AEA9ECC}" presName="node" presStyleLbl="node1" presStyleIdx="0" presStyleCnt="9">
        <dgm:presLayoutVars>
          <dgm:bulletEnabled val="1"/>
        </dgm:presLayoutVars>
      </dgm:prSet>
      <dgm:spPr/>
    </dgm:pt>
    <dgm:pt modelId="{E03DA3C5-39A1-4671-B612-0759899DC068}" type="pres">
      <dgm:prSet presAssocID="{7FD12D0F-F281-4555-8D1F-394A6F045B9C}" presName="sibTrans" presStyleLbl="sibTrans2D1" presStyleIdx="0" presStyleCnt="8"/>
      <dgm:spPr/>
    </dgm:pt>
    <dgm:pt modelId="{BFAC865F-9173-4395-BD5D-84C4AC54F3F6}" type="pres">
      <dgm:prSet presAssocID="{7FD12D0F-F281-4555-8D1F-394A6F045B9C}" presName="connectorText" presStyleLbl="sibTrans2D1" presStyleIdx="0" presStyleCnt="8"/>
      <dgm:spPr/>
    </dgm:pt>
    <dgm:pt modelId="{AEAE3ACD-3AC4-425F-9120-BC2482E7D762}" type="pres">
      <dgm:prSet presAssocID="{AE22209B-B2A1-4F27-9870-8FF9248829D6}" presName="node" presStyleLbl="node1" presStyleIdx="1" presStyleCnt="9">
        <dgm:presLayoutVars>
          <dgm:bulletEnabled val="1"/>
        </dgm:presLayoutVars>
      </dgm:prSet>
      <dgm:spPr/>
    </dgm:pt>
    <dgm:pt modelId="{77CBE356-D3FF-45E2-A664-BE50615BBA69}" type="pres">
      <dgm:prSet presAssocID="{90005F9C-E0B1-4E2A-85A6-E227A46F9594}" presName="sibTrans" presStyleLbl="sibTrans2D1" presStyleIdx="1" presStyleCnt="8"/>
      <dgm:spPr/>
    </dgm:pt>
    <dgm:pt modelId="{CBC0494B-A199-4727-85A6-A13B68356040}" type="pres">
      <dgm:prSet presAssocID="{90005F9C-E0B1-4E2A-85A6-E227A46F9594}" presName="connectorText" presStyleLbl="sibTrans2D1" presStyleIdx="1" presStyleCnt="8"/>
      <dgm:spPr/>
    </dgm:pt>
    <dgm:pt modelId="{1BC1DC13-A38E-4B54-904B-65A5BFD34E54}" type="pres">
      <dgm:prSet presAssocID="{6330986B-2BA2-47F2-9BFE-77AFE126A2AF}" presName="node" presStyleLbl="node1" presStyleIdx="2" presStyleCnt="9">
        <dgm:presLayoutVars>
          <dgm:bulletEnabled val="1"/>
        </dgm:presLayoutVars>
      </dgm:prSet>
      <dgm:spPr/>
    </dgm:pt>
    <dgm:pt modelId="{DE2FF8A3-8861-44B0-AB12-35D141863063}" type="pres">
      <dgm:prSet presAssocID="{70CCCF19-595D-43B3-9D46-73EA4DD86431}" presName="sibTrans" presStyleLbl="sibTrans2D1" presStyleIdx="2" presStyleCnt="8"/>
      <dgm:spPr/>
    </dgm:pt>
    <dgm:pt modelId="{9825BC27-0C80-4D6D-B2EB-9A452A861CBA}" type="pres">
      <dgm:prSet presAssocID="{70CCCF19-595D-43B3-9D46-73EA4DD86431}" presName="connectorText" presStyleLbl="sibTrans2D1" presStyleIdx="2" presStyleCnt="8"/>
      <dgm:spPr/>
    </dgm:pt>
    <dgm:pt modelId="{24DEEEB2-6158-4FC3-8FF9-0A0A454FCCED}" type="pres">
      <dgm:prSet presAssocID="{5B1A95F8-3E6F-4176-8923-C4CBEE91B891}" presName="node" presStyleLbl="node1" presStyleIdx="3" presStyleCnt="9">
        <dgm:presLayoutVars>
          <dgm:bulletEnabled val="1"/>
        </dgm:presLayoutVars>
      </dgm:prSet>
      <dgm:spPr/>
    </dgm:pt>
    <dgm:pt modelId="{960C4EED-8D4D-4785-BA6F-74770935F8D2}" type="pres">
      <dgm:prSet presAssocID="{54AA279F-2B49-4687-915D-D13F03BDBCF5}" presName="sibTrans" presStyleLbl="sibTrans2D1" presStyleIdx="3" presStyleCnt="8"/>
      <dgm:spPr/>
    </dgm:pt>
    <dgm:pt modelId="{15EBA764-0D74-4B7F-AFDB-73E7FAA7A98C}" type="pres">
      <dgm:prSet presAssocID="{54AA279F-2B49-4687-915D-D13F03BDBCF5}" presName="connectorText" presStyleLbl="sibTrans2D1" presStyleIdx="3" presStyleCnt="8"/>
      <dgm:spPr/>
    </dgm:pt>
    <dgm:pt modelId="{CCD4508A-71D7-4F0C-8EFE-7E192A152BD3}" type="pres">
      <dgm:prSet presAssocID="{712630AD-817E-4446-821D-1B3732733F0A}" presName="node" presStyleLbl="node1" presStyleIdx="4" presStyleCnt="9">
        <dgm:presLayoutVars>
          <dgm:bulletEnabled val="1"/>
        </dgm:presLayoutVars>
      </dgm:prSet>
      <dgm:spPr/>
    </dgm:pt>
    <dgm:pt modelId="{200FCA4A-FC63-4708-88BF-7722A345FFFE}" type="pres">
      <dgm:prSet presAssocID="{CA29F9DF-63B0-46EE-91AD-86F14B9D105E}" presName="sibTrans" presStyleLbl="sibTrans2D1" presStyleIdx="4" presStyleCnt="8"/>
      <dgm:spPr/>
    </dgm:pt>
    <dgm:pt modelId="{9CBAEB5C-E876-4FBF-A877-A46C9C13D8F3}" type="pres">
      <dgm:prSet presAssocID="{CA29F9DF-63B0-46EE-91AD-86F14B9D105E}" presName="connectorText" presStyleLbl="sibTrans2D1" presStyleIdx="4" presStyleCnt="8"/>
      <dgm:spPr/>
    </dgm:pt>
    <dgm:pt modelId="{05E7BB49-206C-4629-B573-CD4310D6FF0A}" type="pres">
      <dgm:prSet presAssocID="{06D5EFF4-DC58-40BC-B413-722F85C015CA}" presName="node" presStyleLbl="node1" presStyleIdx="5" presStyleCnt="9">
        <dgm:presLayoutVars>
          <dgm:bulletEnabled val="1"/>
        </dgm:presLayoutVars>
      </dgm:prSet>
      <dgm:spPr/>
    </dgm:pt>
    <dgm:pt modelId="{DB5DCA88-BDEA-43EF-901F-27098813B1CB}" type="pres">
      <dgm:prSet presAssocID="{994E25AE-9E04-41AA-86C6-9666B4749EEF}" presName="sibTrans" presStyleLbl="sibTrans2D1" presStyleIdx="5" presStyleCnt="8"/>
      <dgm:spPr/>
    </dgm:pt>
    <dgm:pt modelId="{5301A619-2B60-4521-9F75-3FCC416EB764}" type="pres">
      <dgm:prSet presAssocID="{994E25AE-9E04-41AA-86C6-9666B4749EEF}" presName="connectorText" presStyleLbl="sibTrans2D1" presStyleIdx="5" presStyleCnt="8"/>
      <dgm:spPr/>
    </dgm:pt>
    <dgm:pt modelId="{05E89167-7FC7-4604-BC1E-5F86D9E75197}" type="pres">
      <dgm:prSet presAssocID="{329F38D4-4AD1-4AA3-A7A2-E6EF9C2FB53E}" presName="node" presStyleLbl="node1" presStyleIdx="6" presStyleCnt="9">
        <dgm:presLayoutVars>
          <dgm:bulletEnabled val="1"/>
        </dgm:presLayoutVars>
      </dgm:prSet>
      <dgm:spPr/>
    </dgm:pt>
    <dgm:pt modelId="{0BEC5839-4B3F-4568-9D71-83DC45C1E525}" type="pres">
      <dgm:prSet presAssocID="{472B74DF-29B5-4819-B423-AB8B989DE496}" presName="sibTrans" presStyleLbl="sibTrans2D1" presStyleIdx="6" presStyleCnt="8"/>
      <dgm:spPr/>
    </dgm:pt>
    <dgm:pt modelId="{DFB915ED-B34F-4426-8DA3-C9CC98AB77F9}" type="pres">
      <dgm:prSet presAssocID="{472B74DF-29B5-4819-B423-AB8B989DE496}" presName="connectorText" presStyleLbl="sibTrans2D1" presStyleIdx="6" presStyleCnt="8"/>
      <dgm:spPr/>
    </dgm:pt>
    <dgm:pt modelId="{B8DCA223-1C7F-4211-9690-737FCA54B1AF}" type="pres">
      <dgm:prSet presAssocID="{4E6C115A-38EB-4F1B-AA47-596607E56447}" presName="node" presStyleLbl="node1" presStyleIdx="7" presStyleCnt="9">
        <dgm:presLayoutVars>
          <dgm:bulletEnabled val="1"/>
        </dgm:presLayoutVars>
      </dgm:prSet>
      <dgm:spPr/>
    </dgm:pt>
    <dgm:pt modelId="{2BC140BF-D1A6-4661-B327-E5CBF53B0CF2}" type="pres">
      <dgm:prSet presAssocID="{B9B9477E-B946-46F3-9CD6-0FD05020494B}" presName="sibTrans" presStyleLbl="sibTrans2D1" presStyleIdx="7" presStyleCnt="8"/>
      <dgm:spPr/>
    </dgm:pt>
    <dgm:pt modelId="{6574D29D-7DCC-4994-983C-47C5124C8041}" type="pres">
      <dgm:prSet presAssocID="{B9B9477E-B946-46F3-9CD6-0FD05020494B}" presName="connectorText" presStyleLbl="sibTrans2D1" presStyleIdx="7" presStyleCnt="8"/>
      <dgm:spPr/>
    </dgm:pt>
    <dgm:pt modelId="{F6FD06EE-6FDD-497A-A2C2-48BE63B614D0}" type="pres">
      <dgm:prSet presAssocID="{EE824DEA-BFBC-4CC7-82BB-3803E564A895}" presName="node" presStyleLbl="node1" presStyleIdx="8" presStyleCnt="9">
        <dgm:presLayoutVars>
          <dgm:bulletEnabled val="1"/>
        </dgm:presLayoutVars>
      </dgm:prSet>
      <dgm:spPr/>
    </dgm:pt>
  </dgm:ptLst>
  <dgm:cxnLst>
    <dgm:cxn modelId="{52725804-605A-454A-AA76-9D9BED1A1DBF}" type="presOf" srcId="{54AA279F-2B49-4687-915D-D13F03BDBCF5}" destId="{960C4EED-8D4D-4785-BA6F-74770935F8D2}" srcOrd="0" destOrd="0" presId="urn:microsoft.com/office/officeart/2005/8/layout/process5"/>
    <dgm:cxn modelId="{7D0EE209-7045-4B56-808F-50E4BE4A8D71}" type="presOf" srcId="{CA29F9DF-63B0-46EE-91AD-86F14B9D105E}" destId="{200FCA4A-FC63-4708-88BF-7722A345FFFE}" srcOrd="0" destOrd="0" presId="urn:microsoft.com/office/officeart/2005/8/layout/process5"/>
    <dgm:cxn modelId="{FA0FEE0B-969E-48CC-BC31-FF107ED1581B}" type="presOf" srcId="{994E25AE-9E04-41AA-86C6-9666B4749EEF}" destId="{5301A619-2B60-4521-9F75-3FCC416EB764}" srcOrd="1" destOrd="0" presId="urn:microsoft.com/office/officeart/2005/8/layout/process5"/>
    <dgm:cxn modelId="{ED3F212E-683B-4B13-AE0F-E78255DD70C0}" srcId="{884C09B2-8F49-48CF-8220-78E633144229}" destId="{4E6C115A-38EB-4F1B-AA47-596607E56447}" srcOrd="7" destOrd="0" parTransId="{B9030214-003F-4A61-A98E-564222DE77B1}" sibTransId="{B9B9477E-B946-46F3-9CD6-0FD05020494B}"/>
    <dgm:cxn modelId="{B69DE82F-B4A3-468C-BA79-B031A1F778FA}" srcId="{884C09B2-8F49-48CF-8220-78E633144229}" destId="{712630AD-817E-4446-821D-1B3732733F0A}" srcOrd="4" destOrd="0" parTransId="{E3E20533-6435-4D68-BB24-C5CEF04C64AB}" sibTransId="{CA29F9DF-63B0-46EE-91AD-86F14B9D105E}"/>
    <dgm:cxn modelId="{7FBCDF36-3454-4FB6-B4DC-D655993689A6}" type="presOf" srcId="{AE22209B-B2A1-4F27-9870-8FF9248829D6}" destId="{AEAE3ACD-3AC4-425F-9120-BC2482E7D762}" srcOrd="0" destOrd="0" presId="urn:microsoft.com/office/officeart/2005/8/layout/process5"/>
    <dgm:cxn modelId="{44E88539-42B8-47AC-B70A-75A293577A00}" type="presOf" srcId="{CA29F9DF-63B0-46EE-91AD-86F14B9D105E}" destId="{9CBAEB5C-E876-4FBF-A877-A46C9C13D8F3}" srcOrd="1" destOrd="0" presId="urn:microsoft.com/office/officeart/2005/8/layout/process5"/>
    <dgm:cxn modelId="{99AC3A6A-3AEB-4F1D-869D-6FF37AE30A0A}" type="presOf" srcId="{70CCCF19-595D-43B3-9D46-73EA4DD86431}" destId="{DE2FF8A3-8861-44B0-AB12-35D141863063}" srcOrd="0" destOrd="0" presId="urn:microsoft.com/office/officeart/2005/8/layout/process5"/>
    <dgm:cxn modelId="{3FCE474D-7EC5-436B-BC83-8FDE6A9EC209}" srcId="{884C09B2-8F49-48CF-8220-78E633144229}" destId="{EE824DEA-BFBC-4CC7-82BB-3803E564A895}" srcOrd="8" destOrd="0" parTransId="{567129AE-DEC6-429C-85AE-CB1CFBDC0D17}" sibTransId="{BFA6E440-A193-4FE1-A005-D9228CF6245F}"/>
    <dgm:cxn modelId="{7ED5ED74-A77F-4E98-BC22-6DEBF18ADFDA}" type="presOf" srcId="{7FD12D0F-F281-4555-8D1F-394A6F045B9C}" destId="{E03DA3C5-39A1-4671-B612-0759899DC068}" srcOrd="0" destOrd="0" presId="urn:microsoft.com/office/officeart/2005/8/layout/process5"/>
    <dgm:cxn modelId="{0DAD7056-338E-4FFB-B9A1-6E83445CD559}" type="presOf" srcId="{90005F9C-E0B1-4E2A-85A6-E227A46F9594}" destId="{77CBE356-D3FF-45E2-A664-BE50615BBA69}" srcOrd="0" destOrd="0" presId="urn:microsoft.com/office/officeart/2005/8/layout/process5"/>
    <dgm:cxn modelId="{A4808857-C6AF-4860-8DBE-02B28BF32D16}" type="presOf" srcId="{994E25AE-9E04-41AA-86C6-9666B4749EEF}" destId="{DB5DCA88-BDEA-43EF-901F-27098813B1CB}" srcOrd="0" destOrd="0" presId="urn:microsoft.com/office/officeart/2005/8/layout/process5"/>
    <dgm:cxn modelId="{F5545A7C-E17A-4BE6-B3E9-328406E0D405}" type="presOf" srcId="{B9B9477E-B946-46F3-9CD6-0FD05020494B}" destId="{2BC140BF-D1A6-4661-B327-E5CBF53B0CF2}" srcOrd="0" destOrd="0" presId="urn:microsoft.com/office/officeart/2005/8/layout/process5"/>
    <dgm:cxn modelId="{DFDE4980-061D-46D4-B481-E9EDCBBFE6A6}" type="presOf" srcId="{B9B9477E-B946-46F3-9CD6-0FD05020494B}" destId="{6574D29D-7DCC-4994-983C-47C5124C8041}" srcOrd="1" destOrd="0" presId="urn:microsoft.com/office/officeart/2005/8/layout/process5"/>
    <dgm:cxn modelId="{4705F281-12B4-419A-9A19-51622777B1EF}" srcId="{884C09B2-8F49-48CF-8220-78E633144229}" destId="{9A1EABB4-2898-4550-946A-CBD04AEA9ECC}" srcOrd="0" destOrd="0" parTransId="{E5DB55DA-50C1-49A7-B6F3-B460AD4B141D}" sibTransId="{7FD12D0F-F281-4555-8D1F-394A6F045B9C}"/>
    <dgm:cxn modelId="{0C777E8C-3352-47BA-B276-8E65E39A84EF}" type="presOf" srcId="{6330986B-2BA2-47F2-9BFE-77AFE126A2AF}" destId="{1BC1DC13-A38E-4B54-904B-65A5BFD34E54}" srcOrd="0" destOrd="0" presId="urn:microsoft.com/office/officeart/2005/8/layout/process5"/>
    <dgm:cxn modelId="{9F43FA8C-FABC-4790-B67C-306F195C5541}" type="presOf" srcId="{329F38D4-4AD1-4AA3-A7A2-E6EF9C2FB53E}" destId="{05E89167-7FC7-4604-BC1E-5F86D9E75197}" srcOrd="0" destOrd="0" presId="urn:microsoft.com/office/officeart/2005/8/layout/process5"/>
    <dgm:cxn modelId="{B250FC8E-9FD9-4BAE-8B08-7B9B5E4E02DF}" type="presOf" srcId="{712630AD-817E-4446-821D-1B3732733F0A}" destId="{CCD4508A-71D7-4F0C-8EFE-7E192A152BD3}" srcOrd="0" destOrd="0" presId="urn:microsoft.com/office/officeart/2005/8/layout/process5"/>
    <dgm:cxn modelId="{6FAB4B92-BC59-4908-859A-BA31AC5F74DE}" type="presOf" srcId="{472B74DF-29B5-4819-B423-AB8B989DE496}" destId="{0BEC5839-4B3F-4568-9D71-83DC45C1E525}" srcOrd="0" destOrd="0" presId="urn:microsoft.com/office/officeart/2005/8/layout/process5"/>
    <dgm:cxn modelId="{05C79D98-6E61-479C-8B40-9CF66897D60D}" type="presOf" srcId="{EE824DEA-BFBC-4CC7-82BB-3803E564A895}" destId="{F6FD06EE-6FDD-497A-A2C2-48BE63B614D0}" srcOrd="0" destOrd="0" presId="urn:microsoft.com/office/officeart/2005/8/layout/process5"/>
    <dgm:cxn modelId="{3B06969A-E9D0-4814-A6D9-5194F2EBF765}" type="presOf" srcId="{70CCCF19-595D-43B3-9D46-73EA4DD86431}" destId="{9825BC27-0C80-4D6D-B2EB-9A452A861CBA}" srcOrd="1" destOrd="0" presId="urn:microsoft.com/office/officeart/2005/8/layout/process5"/>
    <dgm:cxn modelId="{02A34C9B-0941-4CFA-83C2-BCC22CECF364}" srcId="{884C09B2-8F49-48CF-8220-78E633144229}" destId="{329F38D4-4AD1-4AA3-A7A2-E6EF9C2FB53E}" srcOrd="6" destOrd="0" parTransId="{7B803DC8-D245-4024-8404-6EA5A693D4F8}" sibTransId="{472B74DF-29B5-4819-B423-AB8B989DE496}"/>
    <dgm:cxn modelId="{8F4146AB-A887-4907-82F8-5FABC0A15CF7}" type="presOf" srcId="{7FD12D0F-F281-4555-8D1F-394A6F045B9C}" destId="{BFAC865F-9173-4395-BD5D-84C4AC54F3F6}" srcOrd="1" destOrd="0" presId="urn:microsoft.com/office/officeart/2005/8/layout/process5"/>
    <dgm:cxn modelId="{544C71AF-E255-46D9-926F-502668B762CA}" type="presOf" srcId="{06D5EFF4-DC58-40BC-B413-722F85C015CA}" destId="{05E7BB49-206C-4629-B573-CD4310D6FF0A}" srcOrd="0" destOrd="0" presId="urn:microsoft.com/office/officeart/2005/8/layout/process5"/>
    <dgm:cxn modelId="{54B020B7-8A19-4C82-AD44-057D00F90883}" type="presOf" srcId="{9A1EABB4-2898-4550-946A-CBD04AEA9ECC}" destId="{1412DDA2-5FEA-4AC9-92AF-74085718B0CD}" srcOrd="0" destOrd="0" presId="urn:microsoft.com/office/officeart/2005/8/layout/process5"/>
    <dgm:cxn modelId="{332455B9-BAC6-4552-A1E2-9183381D1FD7}" srcId="{884C09B2-8F49-48CF-8220-78E633144229}" destId="{6330986B-2BA2-47F2-9BFE-77AFE126A2AF}" srcOrd="2" destOrd="0" parTransId="{0E44F802-2CA1-4915-B184-B548256F5A3C}" sibTransId="{70CCCF19-595D-43B3-9D46-73EA4DD86431}"/>
    <dgm:cxn modelId="{A27C1CC3-D06E-4A51-B185-074A6C7CE670}" type="presOf" srcId="{5B1A95F8-3E6F-4176-8923-C4CBEE91B891}" destId="{24DEEEB2-6158-4FC3-8FF9-0A0A454FCCED}" srcOrd="0" destOrd="0" presId="urn:microsoft.com/office/officeart/2005/8/layout/process5"/>
    <dgm:cxn modelId="{68FA3CCB-CFDA-4BD7-AA79-2309DF3F528B}" type="presOf" srcId="{884C09B2-8F49-48CF-8220-78E633144229}" destId="{8E51B39E-D2D9-4346-A1B4-F07AAEA5F181}" srcOrd="0" destOrd="0" presId="urn:microsoft.com/office/officeart/2005/8/layout/process5"/>
    <dgm:cxn modelId="{521AEBD3-58E9-4E86-AA41-8176E330D4EE}" type="presOf" srcId="{54AA279F-2B49-4687-915D-D13F03BDBCF5}" destId="{15EBA764-0D74-4B7F-AFDB-73E7FAA7A98C}" srcOrd="1" destOrd="0" presId="urn:microsoft.com/office/officeart/2005/8/layout/process5"/>
    <dgm:cxn modelId="{07C668DA-2DBE-43D3-A330-8D88E0902B73}" srcId="{884C09B2-8F49-48CF-8220-78E633144229}" destId="{AE22209B-B2A1-4F27-9870-8FF9248829D6}" srcOrd="1" destOrd="0" parTransId="{12E62E4D-9DAD-4C17-928B-1259D268C7C1}" sibTransId="{90005F9C-E0B1-4E2A-85A6-E227A46F9594}"/>
    <dgm:cxn modelId="{1B83E8DE-7A00-4628-8614-003FF5B306B3}" type="presOf" srcId="{4E6C115A-38EB-4F1B-AA47-596607E56447}" destId="{B8DCA223-1C7F-4211-9690-737FCA54B1AF}" srcOrd="0" destOrd="0" presId="urn:microsoft.com/office/officeart/2005/8/layout/process5"/>
    <dgm:cxn modelId="{3ED939F1-7CF7-4257-88EC-B497F0CC5E99}" srcId="{884C09B2-8F49-48CF-8220-78E633144229}" destId="{5B1A95F8-3E6F-4176-8923-C4CBEE91B891}" srcOrd="3" destOrd="0" parTransId="{D65A675B-7877-479C-85EC-A934003ECD99}" sibTransId="{54AA279F-2B49-4687-915D-D13F03BDBCF5}"/>
    <dgm:cxn modelId="{D013EDF9-3FB1-403B-BA5D-6368767A19E5}" type="presOf" srcId="{472B74DF-29B5-4819-B423-AB8B989DE496}" destId="{DFB915ED-B34F-4426-8DA3-C9CC98AB77F9}" srcOrd="1" destOrd="0" presId="urn:microsoft.com/office/officeart/2005/8/layout/process5"/>
    <dgm:cxn modelId="{C4B256FA-A00D-462F-8278-03A17C89FF85}" srcId="{884C09B2-8F49-48CF-8220-78E633144229}" destId="{06D5EFF4-DC58-40BC-B413-722F85C015CA}" srcOrd="5" destOrd="0" parTransId="{00EA3254-1ADF-4BAC-8DCB-CEE66D816FD5}" sibTransId="{994E25AE-9E04-41AA-86C6-9666B4749EEF}"/>
    <dgm:cxn modelId="{D06BF4FA-D931-4095-9087-22B0A81DB414}" type="presOf" srcId="{90005F9C-E0B1-4E2A-85A6-E227A46F9594}" destId="{CBC0494B-A199-4727-85A6-A13B68356040}" srcOrd="1" destOrd="0" presId="urn:microsoft.com/office/officeart/2005/8/layout/process5"/>
    <dgm:cxn modelId="{9639B799-556B-4874-BBF0-DBF59BE1D5A8}" type="presParOf" srcId="{8E51B39E-D2D9-4346-A1B4-F07AAEA5F181}" destId="{1412DDA2-5FEA-4AC9-92AF-74085718B0CD}" srcOrd="0" destOrd="0" presId="urn:microsoft.com/office/officeart/2005/8/layout/process5"/>
    <dgm:cxn modelId="{A330C3BF-B97C-4DD6-BEDE-E6DBD8628767}" type="presParOf" srcId="{8E51B39E-D2D9-4346-A1B4-F07AAEA5F181}" destId="{E03DA3C5-39A1-4671-B612-0759899DC068}" srcOrd="1" destOrd="0" presId="urn:microsoft.com/office/officeart/2005/8/layout/process5"/>
    <dgm:cxn modelId="{E5614B22-13AF-4CB5-8FFC-737F7905DD5A}" type="presParOf" srcId="{E03DA3C5-39A1-4671-B612-0759899DC068}" destId="{BFAC865F-9173-4395-BD5D-84C4AC54F3F6}" srcOrd="0" destOrd="0" presId="urn:microsoft.com/office/officeart/2005/8/layout/process5"/>
    <dgm:cxn modelId="{DA69FD14-589C-41F0-A85F-7431BBD5B619}" type="presParOf" srcId="{8E51B39E-D2D9-4346-A1B4-F07AAEA5F181}" destId="{AEAE3ACD-3AC4-425F-9120-BC2482E7D762}" srcOrd="2" destOrd="0" presId="urn:microsoft.com/office/officeart/2005/8/layout/process5"/>
    <dgm:cxn modelId="{E86334D6-CB34-4D5A-AFF8-64A23CD01275}" type="presParOf" srcId="{8E51B39E-D2D9-4346-A1B4-F07AAEA5F181}" destId="{77CBE356-D3FF-45E2-A664-BE50615BBA69}" srcOrd="3" destOrd="0" presId="urn:microsoft.com/office/officeart/2005/8/layout/process5"/>
    <dgm:cxn modelId="{DBFF5739-6767-4CFA-8F19-C74AF5E8C81C}" type="presParOf" srcId="{77CBE356-D3FF-45E2-A664-BE50615BBA69}" destId="{CBC0494B-A199-4727-85A6-A13B68356040}" srcOrd="0" destOrd="0" presId="urn:microsoft.com/office/officeart/2005/8/layout/process5"/>
    <dgm:cxn modelId="{A0B7C090-9471-4F14-AE43-62DB5C6A48DF}" type="presParOf" srcId="{8E51B39E-D2D9-4346-A1B4-F07AAEA5F181}" destId="{1BC1DC13-A38E-4B54-904B-65A5BFD34E54}" srcOrd="4" destOrd="0" presId="urn:microsoft.com/office/officeart/2005/8/layout/process5"/>
    <dgm:cxn modelId="{7C22CF56-AC54-491C-B063-A0700A9ACD4D}" type="presParOf" srcId="{8E51B39E-D2D9-4346-A1B4-F07AAEA5F181}" destId="{DE2FF8A3-8861-44B0-AB12-35D141863063}" srcOrd="5" destOrd="0" presId="urn:microsoft.com/office/officeart/2005/8/layout/process5"/>
    <dgm:cxn modelId="{C06D0B46-1F7E-43B6-9612-D96F07308109}" type="presParOf" srcId="{DE2FF8A3-8861-44B0-AB12-35D141863063}" destId="{9825BC27-0C80-4D6D-B2EB-9A452A861CBA}" srcOrd="0" destOrd="0" presId="urn:microsoft.com/office/officeart/2005/8/layout/process5"/>
    <dgm:cxn modelId="{248E79C7-492C-4E04-A1AB-B589F1C502EC}" type="presParOf" srcId="{8E51B39E-D2D9-4346-A1B4-F07AAEA5F181}" destId="{24DEEEB2-6158-4FC3-8FF9-0A0A454FCCED}" srcOrd="6" destOrd="0" presId="urn:microsoft.com/office/officeart/2005/8/layout/process5"/>
    <dgm:cxn modelId="{81572E3F-6D18-4DFB-8B25-1B1B73D0631E}" type="presParOf" srcId="{8E51B39E-D2D9-4346-A1B4-F07AAEA5F181}" destId="{960C4EED-8D4D-4785-BA6F-74770935F8D2}" srcOrd="7" destOrd="0" presId="urn:microsoft.com/office/officeart/2005/8/layout/process5"/>
    <dgm:cxn modelId="{3AD41D16-72DB-44EA-AE4A-EF9F181A8230}" type="presParOf" srcId="{960C4EED-8D4D-4785-BA6F-74770935F8D2}" destId="{15EBA764-0D74-4B7F-AFDB-73E7FAA7A98C}" srcOrd="0" destOrd="0" presId="urn:microsoft.com/office/officeart/2005/8/layout/process5"/>
    <dgm:cxn modelId="{EA44AC64-37E4-4719-AA2B-939A0181D0F8}" type="presParOf" srcId="{8E51B39E-D2D9-4346-A1B4-F07AAEA5F181}" destId="{CCD4508A-71D7-4F0C-8EFE-7E192A152BD3}" srcOrd="8" destOrd="0" presId="urn:microsoft.com/office/officeart/2005/8/layout/process5"/>
    <dgm:cxn modelId="{41ECD7D2-D377-473E-A525-814CF7A6B159}" type="presParOf" srcId="{8E51B39E-D2D9-4346-A1B4-F07AAEA5F181}" destId="{200FCA4A-FC63-4708-88BF-7722A345FFFE}" srcOrd="9" destOrd="0" presId="urn:microsoft.com/office/officeart/2005/8/layout/process5"/>
    <dgm:cxn modelId="{55CB0C36-495A-4C75-A29D-F9DC25925FC2}" type="presParOf" srcId="{200FCA4A-FC63-4708-88BF-7722A345FFFE}" destId="{9CBAEB5C-E876-4FBF-A877-A46C9C13D8F3}" srcOrd="0" destOrd="0" presId="urn:microsoft.com/office/officeart/2005/8/layout/process5"/>
    <dgm:cxn modelId="{64022091-9A34-4E0E-994B-2AE9C8492DDA}" type="presParOf" srcId="{8E51B39E-D2D9-4346-A1B4-F07AAEA5F181}" destId="{05E7BB49-206C-4629-B573-CD4310D6FF0A}" srcOrd="10" destOrd="0" presId="urn:microsoft.com/office/officeart/2005/8/layout/process5"/>
    <dgm:cxn modelId="{D53C9872-0DFB-46BE-AE08-30F6CC42A02A}" type="presParOf" srcId="{8E51B39E-D2D9-4346-A1B4-F07AAEA5F181}" destId="{DB5DCA88-BDEA-43EF-901F-27098813B1CB}" srcOrd="11" destOrd="0" presId="urn:microsoft.com/office/officeart/2005/8/layout/process5"/>
    <dgm:cxn modelId="{465E2F70-535C-40B1-A14B-A1E246836D15}" type="presParOf" srcId="{DB5DCA88-BDEA-43EF-901F-27098813B1CB}" destId="{5301A619-2B60-4521-9F75-3FCC416EB764}" srcOrd="0" destOrd="0" presId="urn:microsoft.com/office/officeart/2005/8/layout/process5"/>
    <dgm:cxn modelId="{82459E15-9C8E-4FBE-B55F-2B5A1935F533}" type="presParOf" srcId="{8E51B39E-D2D9-4346-A1B4-F07AAEA5F181}" destId="{05E89167-7FC7-4604-BC1E-5F86D9E75197}" srcOrd="12" destOrd="0" presId="urn:microsoft.com/office/officeart/2005/8/layout/process5"/>
    <dgm:cxn modelId="{1AC3BD4F-5171-4DF1-9B8F-02F135BB32B8}" type="presParOf" srcId="{8E51B39E-D2D9-4346-A1B4-F07AAEA5F181}" destId="{0BEC5839-4B3F-4568-9D71-83DC45C1E525}" srcOrd="13" destOrd="0" presId="urn:microsoft.com/office/officeart/2005/8/layout/process5"/>
    <dgm:cxn modelId="{1DE076F9-0C1F-4CBB-931B-2C69886974C2}" type="presParOf" srcId="{0BEC5839-4B3F-4568-9D71-83DC45C1E525}" destId="{DFB915ED-B34F-4426-8DA3-C9CC98AB77F9}" srcOrd="0" destOrd="0" presId="urn:microsoft.com/office/officeart/2005/8/layout/process5"/>
    <dgm:cxn modelId="{1C48FE62-B0B9-42F2-95FE-3FF06B54E1BF}" type="presParOf" srcId="{8E51B39E-D2D9-4346-A1B4-F07AAEA5F181}" destId="{B8DCA223-1C7F-4211-9690-737FCA54B1AF}" srcOrd="14" destOrd="0" presId="urn:microsoft.com/office/officeart/2005/8/layout/process5"/>
    <dgm:cxn modelId="{357AABC0-77DC-45FE-89A7-9B74428F2348}" type="presParOf" srcId="{8E51B39E-D2D9-4346-A1B4-F07AAEA5F181}" destId="{2BC140BF-D1A6-4661-B327-E5CBF53B0CF2}" srcOrd="15" destOrd="0" presId="urn:microsoft.com/office/officeart/2005/8/layout/process5"/>
    <dgm:cxn modelId="{D68B5D08-55F9-4E68-9225-40945E86F17B}" type="presParOf" srcId="{2BC140BF-D1A6-4661-B327-E5CBF53B0CF2}" destId="{6574D29D-7DCC-4994-983C-47C5124C8041}" srcOrd="0" destOrd="0" presId="urn:microsoft.com/office/officeart/2005/8/layout/process5"/>
    <dgm:cxn modelId="{9488909A-ADB5-478D-8F73-9D14F27A1718}" type="presParOf" srcId="{8E51B39E-D2D9-4346-A1B4-F07AAEA5F181}" destId="{F6FD06EE-6FDD-497A-A2C2-48BE63B614D0}" srcOrd="16" destOrd="0" presId="urn:microsoft.com/office/officeart/2005/8/layout/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92CDC0D3-10FA-45E2-B14A-9A0377CFCB00}" type="doc">
      <dgm:prSet loTypeId="urn:microsoft.com/office/officeart/2008/layout/HorizontalMultiLevelHierarchy" loCatId="hierarchy" qsTypeId="urn:microsoft.com/office/officeart/2005/8/quickstyle/simple1" qsCatId="simple" csTypeId="urn:microsoft.com/office/officeart/2005/8/colors/accent2_4" csCatId="accent2" phldr="1"/>
      <dgm:spPr/>
      <dgm:t>
        <a:bodyPr/>
        <a:lstStyle/>
        <a:p>
          <a:endParaRPr lang="es-CO"/>
        </a:p>
      </dgm:t>
    </dgm:pt>
    <dgm:pt modelId="{739B2578-3929-475A-AB33-2570EF61F572}">
      <dgm:prSet phldrT="[Texto]"/>
      <dgm:spPr/>
      <dgm:t>
        <a:bodyPr/>
        <a:lstStyle/>
        <a:p>
          <a:r>
            <a:rPr lang="es-MX" dirty="0"/>
            <a:t>CAPS</a:t>
          </a:r>
          <a:endParaRPr lang="es-CO" dirty="0"/>
        </a:p>
      </dgm:t>
    </dgm:pt>
    <dgm:pt modelId="{1ACFED55-92E1-4551-A622-32EE9E390D84}" type="parTrans" cxnId="{82620D28-BF0C-4021-88D6-0B17F2EE4EC4}">
      <dgm:prSet/>
      <dgm:spPr/>
      <dgm:t>
        <a:bodyPr/>
        <a:lstStyle/>
        <a:p>
          <a:endParaRPr lang="es-CO"/>
        </a:p>
      </dgm:t>
    </dgm:pt>
    <dgm:pt modelId="{2E42AD8B-CF88-4F1E-BFF1-B4D0918CB321}" type="sibTrans" cxnId="{82620D28-BF0C-4021-88D6-0B17F2EE4EC4}">
      <dgm:prSet/>
      <dgm:spPr/>
      <dgm:t>
        <a:bodyPr/>
        <a:lstStyle/>
        <a:p>
          <a:endParaRPr lang="es-CO"/>
        </a:p>
      </dgm:t>
    </dgm:pt>
    <dgm:pt modelId="{4117D980-4C20-49FA-9B19-9AE25AB76CD4}">
      <dgm:prSet phldrT="[Texto]"/>
      <dgm:spPr/>
      <dgm:t>
        <a:bodyPr/>
        <a:lstStyle/>
        <a:p>
          <a:r>
            <a:rPr lang="es-MX" dirty="0"/>
            <a:t>EVENTOS</a:t>
          </a:r>
          <a:endParaRPr lang="es-CO" dirty="0"/>
        </a:p>
      </dgm:t>
    </dgm:pt>
    <dgm:pt modelId="{8F6A2778-B828-4D9E-A970-CDA889821D4B}" type="parTrans" cxnId="{3032A212-5C7F-479F-A72A-5CA993E63EEA}">
      <dgm:prSet/>
      <dgm:spPr/>
      <dgm:t>
        <a:bodyPr/>
        <a:lstStyle/>
        <a:p>
          <a:endParaRPr lang="es-CO"/>
        </a:p>
      </dgm:t>
    </dgm:pt>
    <dgm:pt modelId="{E86F9BDA-977C-4F68-8880-7771119CAC6E}" type="sibTrans" cxnId="{3032A212-5C7F-479F-A72A-5CA993E63EEA}">
      <dgm:prSet/>
      <dgm:spPr/>
      <dgm:t>
        <a:bodyPr/>
        <a:lstStyle/>
        <a:p>
          <a:endParaRPr lang="es-CO"/>
        </a:p>
      </dgm:t>
    </dgm:pt>
    <dgm:pt modelId="{A7109B84-E5C7-46C0-9C2A-32A3210579D7}">
      <dgm:prSet phldrT="[Texto]"/>
      <dgm:spPr/>
      <dgm:t>
        <a:bodyPr/>
        <a:lstStyle/>
        <a:p>
          <a:r>
            <a:rPr lang="es-MX" dirty="0"/>
            <a:t>PROBLEMATICAS</a:t>
          </a:r>
          <a:endParaRPr lang="es-CO" dirty="0"/>
        </a:p>
      </dgm:t>
    </dgm:pt>
    <dgm:pt modelId="{649F1387-3FBC-4324-BC83-494D2F5F4A7F}" type="parTrans" cxnId="{B38E31E6-296E-4BE1-ACCA-DEC5AD32EB23}">
      <dgm:prSet/>
      <dgm:spPr/>
      <dgm:t>
        <a:bodyPr/>
        <a:lstStyle/>
        <a:p>
          <a:endParaRPr lang="es-CO"/>
        </a:p>
      </dgm:t>
    </dgm:pt>
    <dgm:pt modelId="{5BBBF2C3-4405-48AF-B63C-796E065EE76E}" type="sibTrans" cxnId="{B38E31E6-296E-4BE1-ACCA-DEC5AD32EB23}">
      <dgm:prSet/>
      <dgm:spPr/>
      <dgm:t>
        <a:bodyPr/>
        <a:lstStyle/>
        <a:p>
          <a:endParaRPr lang="es-CO"/>
        </a:p>
      </dgm:t>
    </dgm:pt>
    <dgm:pt modelId="{4A9D2FDC-9BBD-4707-8028-6B9798CE9A7A}">
      <dgm:prSet phldrT="[Texto]"/>
      <dgm:spPr/>
      <dgm:t>
        <a:bodyPr/>
        <a:lstStyle/>
        <a:p>
          <a:r>
            <a:rPr lang="es-MX" dirty="0"/>
            <a:t>POBLACIONES</a:t>
          </a:r>
          <a:endParaRPr lang="es-CO" dirty="0"/>
        </a:p>
      </dgm:t>
    </dgm:pt>
    <dgm:pt modelId="{F7817361-9CE0-4E3E-BC7F-EB9BD22A698F}" type="parTrans" cxnId="{6490CBD4-B10F-4AD7-A2DC-472308EFC414}">
      <dgm:prSet/>
      <dgm:spPr/>
      <dgm:t>
        <a:bodyPr/>
        <a:lstStyle/>
        <a:p>
          <a:endParaRPr lang="es-CO"/>
        </a:p>
      </dgm:t>
    </dgm:pt>
    <dgm:pt modelId="{61AFC473-C06C-45CF-A4D6-A143250E551B}" type="sibTrans" cxnId="{6490CBD4-B10F-4AD7-A2DC-472308EFC414}">
      <dgm:prSet/>
      <dgm:spPr/>
      <dgm:t>
        <a:bodyPr/>
        <a:lstStyle/>
        <a:p>
          <a:endParaRPr lang="es-CO"/>
        </a:p>
      </dgm:t>
    </dgm:pt>
    <dgm:pt modelId="{E4BA9113-FAB3-4A42-A711-C574C94E537E}" type="pres">
      <dgm:prSet presAssocID="{92CDC0D3-10FA-45E2-B14A-9A0377CFCB00}" presName="Name0" presStyleCnt="0">
        <dgm:presLayoutVars>
          <dgm:chPref val="1"/>
          <dgm:dir/>
          <dgm:animOne val="branch"/>
          <dgm:animLvl val="lvl"/>
          <dgm:resizeHandles val="exact"/>
        </dgm:presLayoutVars>
      </dgm:prSet>
      <dgm:spPr/>
    </dgm:pt>
    <dgm:pt modelId="{7D3629AA-E4F5-4408-9674-B4EB9264FCC2}" type="pres">
      <dgm:prSet presAssocID="{739B2578-3929-475A-AB33-2570EF61F572}" presName="root1" presStyleCnt="0"/>
      <dgm:spPr/>
    </dgm:pt>
    <dgm:pt modelId="{3075D879-010D-4C13-9A70-9321783D2DCD}" type="pres">
      <dgm:prSet presAssocID="{739B2578-3929-475A-AB33-2570EF61F572}" presName="LevelOneTextNode" presStyleLbl="node0" presStyleIdx="0" presStyleCnt="1">
        <dgm:presLayoutVars>
          <dgm:chPref val="3"/>
        </dgm:presLayoutVars>
      </dgm:prSet>
      <dgm:spPr/>
    </dgm:pt>
    <dgm:pt modelId="{8300B092-B673-45C8-B46D-725D979F4B79}" type="pres">
      <dgm:prSet presAssocID="{739B2578-3929-475A-AB33-2570EF61F572}" presName="level2hierChild" presStyleCnt="0"/>
      <dgm:spPr/>
    </dgm:pt>
    <dgm:pt modelId="{7C58AF5E-1DDC-4DD4-88C1-F42E0B7F1760}" type="pres">
      <dgm:prSet presAssocID="{8F6A2778-B828-4D9E-A970-CDA889821D4B}" presName="conn2-1" presStyleLbl="parChTrans1D2" presStyleIdx="0" presStyleCnt="3"/>
      <dgm:spPr/>
    </dgm:pt>
    <dgm:pt modelId="{FFB59EFB-9E55-47CD-B3CE-3C0FD384D50C}" type="pres">
      <dgm:prSet presAssocID="{8F6A2778-B828-4D9E-A970-CDA889821D4B}" presName="connTx" presStyleLbl="parChTrans1D2" presStyleIdx="0" presStyleCnt="3"/>
      <dgm:spPr/>
    </dgm:pt>
    <dgm:pt modelId="{58132C4D-704E-40A4-B179-273FAC05AE03}" type="pres">
      <dgm:prSet presAssocID="{4117D980-4C20-49FA-9B19-9AE25AB76CD4}" presName="root2" presStyleCnt="0"/>
      <dgm:spPr/>
    </dgm:pt>
    <dgm:pt modelId="{A6D501A3-AB41-44FB-B77E-B88487B66C56}" type="pres">
      <dgm:prSet presAssocID="{4117D980-4C20-49FA-9B19-9AE25AB76CD4}" presName="LevelTwoTextNode" presStyleLbl="node2" presStyleIdx="0" presStyleCnt="3">
        <dgm:presLayoutVars>
          <dgm:chPref val="3"/>
        </dgm:presLayoutVars>
      </dgm:prSet>
      <dgm:spPr/>
    </dgm:pt>
    <dgm:pt modelId="{77545F66-8B80-4708-8142-AA21C1825E5A}" type="pres">
      <dgm:prSet presAssocID="{4117D980-4C20-49FA-9B19-9AE25AB76CD4}" presName="level3hierChild" presStyleCnt="0"/>
      <dgm:spPr/>
    </dgm:pt>
    <dgm:pt modelId="{23505B57-ACC8-4269-91B3-84E715880507}" type="pres">
      <dgm:prSet presAssocID="{649F1387-3FBC-4324-BC83-494D2F5F4A7F}" presName="conn2-1" presStyleLbl="parChTrans1D2" presStyleIdx="1" presStyleCnt="3"/>
      <dgm:spPr/>
    </dgm:pt>
    <dgm:pt modelId="{BB07670D-B7B5-4699-84C0-88F156304C9F}" type="pres">
      <dgm:prSet presAssocID="{649F1387-3FBC-4324-BC83-494D2F5F4A7F}" presName="connTx" presStyleLbl="parChTrans1D2" presStyleIdx="1" presStyleCnt="3"/>
      <dgm:spPr/>
    </dgm:pt>
    <dgm:pt modelId="{C0B99D8D-3943-4452-BC47-9C77CD68900E}" type="pres">
      <dgm:prSet presAssocID="{A7109B84-E5C7-46C0-9C2A-32A3210579D7}" presName="root2" presStyleCnt="0"/>
      <dgm:spPr/>
    </dgm:pt>
    <dgm:pt modelId="{4E5814D8-6493-49F3-935B-80C3ABCE6BA6}" type="pres">
      <dgm:prSet presAssocID="{A7109B84-E5C7-46C0-9C2A-32A3210579D7}" presName="LevelTwoTextNode" presStyleLbl="node2" presStyleIdx="1" presStyleCnt="3">
        <dgm:presLayoutVars>
          <dgm:chPref val="3"/>
        </dgm:presLayoutVars>
      </dgm:prSet>
      <dgm:spPr/>
    </dgm:pt>
    <dgm:pt modelId="{60C0538B-EE29-475D-9870-1BD97283F58B}" type="pres">
      <dgm:prSet presAssocID="{A7109B84-E5C7-46C0-9C2A-32A3210579D7}" presName="level3hierChild" presStyleCnt="0"/>
      <dgm:spPr/>
    </dgm:pt>
    <dgm:pt modelId="{519A156F-59AA-4686-99B1-865063BDCC83}" type="pres">
      <dgm:prSet presAssocID="{F7817361-9CE0-4E3E-BC7F-EB9BD22A698F}" presName="conn2-1" presStyleLbl="parChTrans1D2" presStyleIdx="2" presStyleCnt="3"/>
      <dgm:spPr/>
    </dgm:pt>
    <dgm:pt modelId="{F5ABA2CB-3EEF-46B2-8E1B-3290D837DFC0}" type="pres">
      <dgm:prSet presAssocID="{F7817361-9CE0-4E3E-BC7F-EB9BD22A698F}" presName="connTx" presStyleLbl="parChTrans1D2" presStyleIdx="2" presStyleCnt="3"/>
      <dgm:spPr/>
    </dgm:pt>
    <dgm:pt modelId="{F9DAE1D4-5BFC-4D53-93C7-55157F964887}" type="pres">
      <dgm:prSet presAssocID="{4A9D2FDC-9BBD-4707-8028-6B9798CE9A7A}" presName="root2" presStyleCnt="0"/>
      <dgm:spPr/>
    </dgm:pt>
    <dgm:pt modelId="{3AE9F502-58B7-4996-93F8-BC49734C78DD}" type="pres">
      <dgm:prSet presAssocID="{4A9D2FDC-9BBD-4707-8028-6B9798CE9A7A}" presName="LevelTwoTextNode" presStyleLbl="node2" presStyleIdx="2" presStyleCnt="3">
        <dgm:presLayoutVars>
          <dgm:chPref val="3"/>
        </dgm:presLayoutVars>
      </dgm:prSet>
      <dgm:spPr/>
    </dgm:pt>
    <dgm:pt modelId="{EBAF664A-5611-4BCA-9AFD-8D3D9ED6D30F}" type="pres">
      <dgm:prSet presAssocID="{4A9D2FDC-9BBD-4707-8028-6B9798CE9A7A}" presName="level3hierChild" presStyleCnt="0"/>
      <dgm:spPr/>
    </dgm:pt>
  </dgm:ptLst>
  <dgm:cxnLst>
    <dgm:cxn modelId="{54BF8610-9896-4729-A33D-443DF9D6149B}" type="presOf" srcId="{739B2578-3929-475A-AB33-2570EF61F572}" destId="{3075D879-010D-4C13-9A70-9321783D2DCD}" srcOrd="0" destOrd="0" presId="urn:microsoft.com/office/officeart/2008/layout/HorizontalMultiLevelHierarchy"/>
    <dgm:cxn modelId="{C193B111-11A2-41AF-96B0-E3086F98E695}" type="presOf" srcId="{649F1387-3FBC-4324-BC83-494D2F5F4A7F}" destId="{23505B57-ACC8-4269-91B3-84E715880507}" srcOrd="0" destOrd="0" presId="urn:microsoft.com/office/officeart/2008/layout/HorizontalMultiLevelHierarchy"/>
    <dgm:cxn modelId="{3032A212-5C7F-479F-A72A-5CA993E63EEA}" srcId="{739B2578-3929-475A-AB33-2570EF61F572}" destId="{4117D980-4C20-49FA-9B19-9AE25AB76CD4}" srcOrd="0" destOrd="0" parTransId="{8F6A2778-B828-4D9E-A970-CDA889821D4B}" sibTransId="{E86F9BDA-977C-4F68-8880-7771119CAC6E}"/>
    <dgm:cxn modelId="{36BF7619-1350-4021-A1EB-26C61D40FE28}" type="presOf" srcId="{92CDC0D3-10FA-45E2-B14A-9A0377CFCB00}" destId="{E4BA9113-FAB3-4A42-A711-C574C94E537E}" srcOrd="0" destOrd="0" presId="urn:microsoft.com/office/officeart/2008/layout/HorizontalMultiLevelHierarchy"/>
    <dgm:cxn modelId="{82620D28-BF0C-4021-88D6-0B17F2EE4EC4}" srcId="{92CDC0D3-10FA-45E2-B14A-9A0377CFCB00}" destId="{739B2578-3929-475A-AB33-2570EF61F572}" srcOrd="0" destOrd="0" parTransId="{1ACFED55-92E1-4551-A622-32EE9E390D84}" sibTransId="{2E42AD8B-CF88-4F1E-BFF1-B4D0918CB321}"/>
    <dgm:cxn modelId="{D4AB132E-C62C-48E0-8479-1F9FF8536499}" type="presOf" srcId="{F7817361-9CE0-4E3E-BC7F-EB9BD22A698F}" destId="{F5ABA2CB-3EEF-46B2-8E1B-3290D837DFC0}" srcOrd="1" destOrd="0" presId="urn:microsoft.com/office/officeart/2008/layout/HorizontalMultiLevelHierarchy"/>
    <dgm:cxn modelId="{3CB9D564-D4F5-468F-926B-D426881437F5}" type="presOf" srcId="{F7817361-9CE0-4E3E-BC7F-EB9BD22A698F}" destId="{519A156F-59AA-4686-99B1-865063BDCC83}" srcOrd="0" destOrd="0" presId="urn:microsoft.com/office/officeart/2008/layout/HorizontalMultiLevelHierarchy"/>
    <dgm:cxn modelId="{ADA0F868-7BD1-4FEC-829F-8D4313BA9888}" type="presOf" srcId="{4A9D2FDC-9BBD-4707-8028-6B9798CE9A7A}" destId="{3AE9F502-58B7-4996-93F8-BC49734C78DD}" srcOrd="0" destOrd="0" presId="urn:microsoft.com/office/officeart/2008/layout/HorizontalMultiLevelHierarchy"/>
    <dgm:cxn modelId="{9C47AA7A-EA89-481E-A6FF-E13CD9594039}" type="presOf" srcId="{649F1387-3FBC-4324-BC83-494D2F5F4A7F}" destId="{BB07670D-B7B5-4699-84C0-88F156304C9F}" srcOrd="1" destOrd="0" presId="urn:microsoft.com/office/officeart/2008/layout/HorizontalMultiLevelHierarchy"/>
    <dgm:cxn modelId="{57EF067D-4BFF-4D93-B8F5-6E5FAC0D1B22}" type="presOf" srcId="{A7109B84-E5C7-46C0-9C2A-32A3210579D7}" destId="{4E5814D8-6493-49F3-935B-80C3ABCE6BA6}" srcOrd="0" destOrd="0" presId="urn:microsoft.com/office/officeart/2008/layout/HorizontalMultiLevelHierarchy"/>
    <dgm:cxn modelId="{FF32629D-6021-4444-968C-1DC520720856}" type="presOf" srcId="{8F6A2778-B828-4D9E-A970-CDA889821D4B}" destId="{7C58AF5E-1DDC-4DD4-88C1-F42E0B7F1760}" srcOrd="0" destOrd="0" presId="urn:microsoft.com/office/officeart/2008/layout/HorizontalMultiLevelHierarchy"/>
    <dgm:cxn modelId="{E6CCACC0-E528-4536-BF63-861A4D04C184}" type="presOf" srcId="{8F6A2778-B828-4D9E-A970-CDA889821D4B}" destId="{FFB59EFB-9E55-47CD-B3CE-3C0FD384D50C}" srcOrd="1" destOrd="0" presId="urn:microsoft.com/office/officeart/2008/layout/HorizontalMultiLevelHierarchy"/>
    <dgm:cxn modelId="{94F04DC8-4482-4A59-998B-9BE596C1145A}" type="presOf" srcId="{4117D980-4C20-49FA-9B19-9AE25AB76CD4}" destId="{A6D501A3-AB41-44FB-B77E-B88487B66C56}" srcOrd="0" destOrd="0" presId="urn:microsoft.com/office/officeart/2008/layout/HorizontalMultiLevelHierarchy"/>
    <dgm:cxn modelId="{6490CBD4-B10F-4AD7-A2DC-472308EFC414}" srcId="{739B2578-3929-475A-AB33-2570EF61F572}" destId="{4A9D2FDC-9BBD-4707-8028-6B9798CE9A7A}" srcOrd="2" destOrd="0" parTransId="{F7817361-9CE0-4E3E-BC7F-EB9BD22A698F}" sibTransId="{61AFC473-C06C-45CF-A4D6-A143250E551B}"/>
    <dgm:cxn modelId="{B38E31E6-296E-4BE1-ACCA-DEC5AD32EB23}" srcId="{739B2578-3929-475A-AB33-2570EF61F572}" destId="{A7109B84-E5C7-46C0-9C2A-32A3210579D7}" srcOrd="1" destOrd="0" parTransId="{649F1387-3FBC-4324-BC83-494D2F5F4A7F}" sibTransId="{5BBBF2C3-4405-48AF-B63C-796E065EE76E}"/>
    <dgm:cxn modelId="{FE58DBD8-204B-4EE0-9789-53A4CF400C08}" type="presParOf" srcId="{E4BA9113-FAB3-4A42-A711-C574C94E537E}" destId="{7D3629AA-E4F5-4408-9674-B4EB9264FCC2}" srcOrd="0" destOrd="0" presId="urn:microsoft.com/office/officeart/2008/layout/HorizontalMultiLevelHierarchy"/>
    <dgm:cxn modelId="{09E35CDB-CF1E-49DB-81E5-38C56F18A1CD}" type="presParOf" srcId="{7D3629AA-E4F5-4408-9674-B4EB9264FCC2}" destId="{3075D879-010D-4C13-9A70-9321783D2DCD}" srcOrd="0" destOrd="0" presId="urn:microsoft.com/office/officeart/2008/layout/HorizontalMultiLevelHierarchy"/>
    <dgm:cxn modelId="{6A561CC1-985C-49E2-9791-19874EEED4ED}" type="presParOf" srcId="{7D3629AA-E4F5-4408-9674-B4EB9264FCC2}" destId="{8300B092-B673-45C8-B46D-725D979F4B79}" srcOrd="1" destOrd="0" presId="urn:microsoft.com/office/officeart/2008/layout/HorizontalMultiLevelHierarchy"/>
    <dgm:cxn modelId="{A7E4BDC3-A2BD-4336-93BC-5B1648C50E27}" type="presParOf" srcId="{8300B092-B673-45C8-B46D-725D979F4B79}" destId="{7C58AF5E-1DDC-4DD4-88C1-F42E0B7F1760}" srcOrd="0" destOrd="0" presId="urn:microsoft.com/office/officeart/2008/layout/HorizontalMultiLevelHierarchy"/>
    <dgm:cxn modelId="{7963A427-7952-42D0-A21C-38B73BEAC9BB}" type="presParOf" srcId="{7C58AF5E-1DDC-4DD4-88C1-F42E0B7F1760}" destId="{FFB59EFB-9E55-47CD-B3CE-3C0FD384D50C}" srcOrd="0" destOrd="0" presId="urn:microsoft.com/office/officeart/2008/layout/HorizontalMultiLevelHierarchy"/>
    <dgm:cxn modelId="{1512F1F4-0B90-4115-B0AD-BAEF685C9522}" type="presParOf" srcId="{8300B092-B673-45C8-B46D-725D979F4B79}" destId="{58132C4D-704E-40A4-B179-273FAC05AE03}" srcOrd="1" destOrd="0" presId="urn:microsoft.com/office/officeart/2008/layout/HorizontalMultiLevelHierarchy"/>
    <dgm:cxn modelId="{C93F7BF8-E303-46A5-9555-CED1891C57F9}" type="presParOf" srcId="{58132C4D-704E-40A4-B179-273FAC05AE03}" destId="{A6D501A3-AB41-44FB-B77E-B88487B66C56}" srcOrd="0" destOrd="0" presId="urn:microsoft.com/office/officeart/2008/layout/HorizontalMultiLevelHierarchy"/>
    <dgm:cxn modelId="{50BE9D57-3C67-4BB6-B166-FB3C826C89F9}" type="presParOf" srcId="{58132C4D-704E-40A4-B179-273FAC05AE03}" destId="{77545F66-8B80-4708-8142-AA21C1825E5A}" srcOrd="1" destOrd="0" presId="urn:microsoft.com/office/officeart/2008/layout/HorizontalMultiLevelHierarchy"/>
    <dgm:cxn modelId="{C9E3019B-3339-461F-8497-79E87CF54FCA}" type="presParOf" srcId="{8300B092-B673-45C8-B46D-725D979F4B79}" destId="{23505B57-ACC8-4269-91B3-84E715880507}" srcOrd="2" destOrd="0" presId="urn:microsoft.com/office/officeart/2008/layout/HorizontalMultiLevelHierarchy"/>
    <dgm:cxn modelId="{75F6F609-5A34-4B65-AA46-63318A3451F6}" type="presParOf" srcId="{23505B57-ACC8-4269-91B3-84E715880507}" destId="{BB07670D-B7B5-4699-84C0-88F156304C9F}" srcOrd="0" destOrd="0" presId="urn:microsoft.com/office/officeart/2008/layout/HorizontalMultiLevelHierarchy"/>
    <dgm:cxn modelId="{688C1649-CF16-465F-9BE6-4090BBCDB87B}" type="presParOf" srcId="{8300B092-B673-45C8-B46D-725D979F4B79}" destId="{C0B99D8D-3943-4452-BC47-9C77CD68900E}" srcOrd="3" destOrd="0" presId="urn:microsoft.com/office/officeart/2008/layout/HorizontalMultiLevelHierarchy"/>
    <dgm:cxn modelId="{56B0457C-563D-40CD-9AD0-8A91F59DE0F1}" type="presParOf" srcId="{C0B99D8D-3943-4452-BC47-9C77CD68900E}" destId="{4E5814D8-6493-49F3-935B-80C3ABCE6BA6}" srcOrd="0" destOrd="0" presId="urn:microsoft.com/office/officeart/2008/layout/HorizontalMultiLevelHierarchy"/>
    <dgm:cxn modelId="{D8370F2F-A28C-42B7-A889-0B987010FA13}" type="presParOf" srcId="{C0B99D8D-3943-4452-BC47-9C77CD68900E}" destId="{60C0538B-EE29-475D-9870-1BD97283F58B}" srcOrd="1" destOrd="0" presId="urn:microsoft.com/office/officeart/2008/layout/HorizontalMultiLevelHierarchy"/>
    <dgm:cxn modelId="{5802D081-B863-4CE4-ADFA-466409CA2099}" type="presParOf" srcId="{8300B092-B673-45C8-B46D-725D979F4B79}" destId="{519A156F-59AA-4686-99B1-865063BDCC83}" srcOrd="4" destOrd="0" presId="urn:microsoft.com/office/officeart/2008/layout/HorizontalMultiLevelHierarchy"/>
    <dgm:cxn modelId="{0E984423-D1BC-4E83-A384-64B174B5F787}" type="presParOf" srcId="{519A156F-59AA-4686-99B1-865063BDCC83}" destId="{F5ABA2CB-3EEF-46B2-8E1B-3290D837DFC0}" srcOrd="0" destOrd="0" presId="urn:microsoft.com/office/officeart/2008/layout/HorizontalMultiLevelHierarchy"/>
    <dgm:cxn modelId="{447E1A18-CD83-438E-A588-9706C54887AF}" type="presParOf" srcId="{8300B092-B673-45C8-B46D-725D979F4B79}" destId="{F9DAE1D4-5BFC-4D53-93C7-55157F964887}" srcOrd="5" destOrd="0" presId="urn:microsoft.com/office/officeart/2008/layout/HorizontalMultiLevelHierarchy"/>
    <dgm:cxn modelId="{5E76BB97-5BE4-4BC9-808B-55EB97BB735C}" type="presParOf" srcId="{F9DAE1D4-5BFC-4D53-93C7-55157F964887}" destId="{3AE9F502-58B7-4996-93F8-BC49734C78DD}" srcOrd="0" destOrd="0" presId="urn:microsoft.com/office/officeart/2008/layout/HorizontalMultiLevelHierarchy"/>
    <dgm:cxn modelId="{B67C38F8-770D-4571-A3FE-8F371F2588BD}" type="presParOf" srcId="{F9DAE1D4-5BFC-4D53-93C7-55157F964887}" destId="{EBAF664A-5611-4BCA-9AFD-8D3D9ED6D30F}" srcOrd="1" destOrd="0" presId="urn:microsoft.com/office/officeart/2008/layout/HorizontalMultiLevelHierarchy"/>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52577EC2-F100-4D71-8E3C-C4E60653240A}"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s-CO"/>
        </a:p>
      </dgm:t>
    </dgm:pt>
    <dgm:pt modelId="{101481DE-EA88-45EA-AEE4-0F545DF93E0C}">
      <dgm:prSet phldrT="[Texto]"/>
      <dgm:spPr/>
      <dgm:t>
        <a:bodyPr/>
        <a:lstStyle/>
        <a:p>
          <a:r>
            <a:rPr lang="es-MX" dirty="0"/>
            <a:t>POBLACION SANA</a:t>
          </a:r>
          <a:endParaRPr lang="es-CO" dirty="0"/>
        </a:p>
      </dgm:t>
    </dgm:pt>
    <dgm:pt modelId="{79E0F157-1249-4DC5-9C38-2378CBC78D6F}" type="parTrans" cxnId="{B1B4CABE-A34D-4CBC-B4D8-8CB49AC9B0F8}">
      <dgm:prSet/>
      <dgm:spPr/>
      <dgm:t>
        <a:bodyPr/>
        <a:lstStyle/>
        <a:p>
          <a:endParaRPr lang="es-CO"/>
        </a:p>
      </dgm:t>
    </dgm:pt>
    <dgm:pt modelId="{D6286D24-EA5C-47DC-94C1-437FFE66804D}" type="sibTrans" cxnId="{B1B4CABE-A34D-4CBC-B4D8-8CB49AC9B0F8}">
      <dgm:prSet/>
      <dgm:spPr/>
      <dgm:t>
        <a:bodyPr/>
        <a:lstStyle/>
        <a:p>
          <a:endParaRPr lang="es-CO"/>
        </a:p>
      </dgm:t>
    </dgm:pt>
    <dgm:pt modelId="{43AB6A99-D6C6-43BE-ADC4-F50B6B372982}">
      <dgm:prSet phldrT="[Texto]"/>
      <dgm:spPr/>
      <dgm:t>
        <a:bodyPr/>
        <a:lstStyle/>
        <a:p>
          <a:r>
            <a:rPr lang="es-MX" dirty="0"/>
            <a:t>RIESGO</a:t>
          </a:r>
          <a:endParaRPr lang="es-CO" dirty="0"/>
        </a:p>
      </dgm:t>
    </dgm:pt>
    <dgm:pt modelId="{EDEC173A-60E5-432C-9539-270E97914EDE}" type="parTrans" cxnId="{2245971D-B1C9-43F7-9566-60F97D64BB1A}">
      <dgm:prSet/>
      <dgm:spPr/>
      <dgm:t>
        <a:bodyPr/>
        <a:lstStyle/>
        <a:p>
          <a:endParaRPr lang="es-CO"/>
        </a:p>
      </dgm:t>
    </dgm:pt>
    <dgm:pt modelId="{874077DF-D90D-493E-B218-9E0A4C2EF633}" type="sibTrans" cxnId="{2245971D-B1C9-43F7-9566-60F97D64BB1A}">
      <dgm:prSet/>
      <dgm:spPr/>
      <dgm:t>
        <a:bodyPr/>
        <a:lstStyle/>
        <a:p>
          <a:endParaRPr lang="es-CO"/>
        </a:p>
      </dgm:t>
    </dgm:pt>
    <dgm:pt modelId="{0A60DC4D-3E09-4355-90C5-DE30900F3ECB}">
      <dgm:prSet phldrT="[Texto]"/>
      <dgm:spPr/>
      <dgm:t>
        <a:bodyPr/>
        <a:lstStyle/>
        <a:p>
          <a:r>
            <a:rPr lang="es-MX" dirty="0"/>
            <a:t>EVENTO CRITICO</a:t>
          </a:r>
          <a:endParaRPr lang="es-CO" dirty="0"/>
        </a:p>
      </dgm:t>
    </dgm:pt>
    <dgm:pt modelId="{DA2ACD69-9AEE-41AA-9774-7CAEE48EC23D}" type="parTrans" cxnId="{ABFF864F-B55B-4C9E-839E-C4275E12157D}">
      <dgm:prSet/>
      <dgm:spPr/>
      <dgm:t>
        <a:bodyPr/>
        <a:lstStyle/>
        <a:p>
          <a:endParaRPr lang="es-CO"/>
        </a:p>
      </dgm:t>
    </dgm:pt>
    <dgm:pt modelId="{C366329F-C4AC-4423-BBD6-B19F1AF4D507}" type="sibTrans" cxnId="{ABFF864F-B55B-4C9E-839E-C4275E12157D}">
      <dgm:prSet/>
      <dgm:spPr/>
      <dgm:t>
        <a:bodyPr/>
        <a:lstStyle/>
        <a:p>
          <a:endParaRPr lang="es-CO"/>
        </a:p>
      </dgm:t>
    </dgm:pt>
    <dgm:pt modelId="{95DBDFBC-5525-47BF-B493-0815747204FB}">
      <dgm:prSet phldrT="[Texto]"/>
      <dgm:spPr/>
      <dgm:t>
        <a:bodyPr/>
        <a:lstStyle/>
        <a:p>
          <a:r>
            <a:rPr lang="es-MX" dirty="0"/>
            <a:t>EVENTO</a:t>
          </a:r>
          <a:endParaRPr lang="es-CO" dirty="0"/>
        </a:p>
      </dgm:t>
    </dgm:pt>
    <dgm:pt modelId="{654FDE8D-DC6A-473F-A386-93DC73D933B2}" type="parTrans" cxnId="{BDBB91CE-990A-45D0-B261-875AEA3546DD}">
      <dgm:prSet/>
      <dgm:spPr/>
      <dgm:t>
        <a:bodyPr/>
        <a:lstStyle/>
        <a:p>
          <a:endParaRPr lang="es-CO"/>
        </a:p>
      </dgm:t>
    </dgm:pt>
    <dgm:pt modelId="{C631C89D-0697-4EC4-80F0-FF32514791B9}" type="sibTrans" cxnId="{BDBB91CE-990A-45D0-B261-875AEA3546DD}">
      <dgm:prSet/>
      <dgm:spPr/>
      <dgm:t>
        <a:bodyPr/>
        <a:lstStyle/>
        <a:p>
          <a:endParaRPr lang="es-CO"/>
        </a:p>
      </dgm:t>
    </dgm:pt>
    <dgm:pt modelId="{C967A13F-3AC7-4F65-992E-9D374F9B9F6F}" type="pres">
      <dgm:prSet presAssocID="{52577EC2-F100-4D71-8E3C-C4E60653240A}" presName="linear" presStyleCnt="0">
        <dgm:presLayoutVars>
          <dgm:dir/>
          <dgm:animLvl val="lvl"/>
          <dgm:resizeHandles val="exact"/>
        </dgm:presLayoutVars>
      </dgm:prSet>
      <dgm:spPr/>
    </dgm:pt>
    <dgm:pt modelId="{CBDFDE67-1E94-432E-8377-B66DF981876E}" type="pres">
      <dgm:prSet presAssocID="{101481DE-EA88-45EA-AEE4-0F545DF93E0C}" presName="parentLin" presStyleCnt="0"/>
      <dgm:spPr/>
    </dgm:pt>
    <dgm:pt modelId="{63AD0491-6C02-4891-8E78-A1170845D595}" type="pres">
      <dgm:prSet presAssocID="{101481DE-EA88-45EA-AEE4-0F545DF93E0C}" presName="parentLeftMargin" presStyleLbl="node1" presStyleIdx="0" presStyleCnt="4"/>
      <dgm:spPr/>
    </dgm:pt>
    <dgm:pt modelId="{538237B9-2C28-4680-A78D-C24C616A9B8A}" type="pres">
      <dgm:prSet presAssocID="{101481DE-EA88-45EA-AEE4-0F545DF93E0C}" presName="parentText" presStyleLbl="node1" presStyleIdx="0" presStyleCnt="4">
        <dgm:presLayoutVars>
          <dgm:chMax val="0"/>
          <dgm:bulletEnabled val="1"/>
        </dgm:presLayoutVars>
      </dgm:prSet>
      <dgm:spPr/>
    </dgm:pt>
    <dgm:pt modelId="{5F5C3E71-DF72-4CE0-A4B4-41822BF26874}" type="pres">
      <dgm:prSet presAssocID="{101481DE-EA88-45EA-AEE4-0F545DF93E0C}" presName="negativeSpace" presStyleCnt="0"/>
      <dgm:spPr/>
    </dgm:pt>
    <dgm:pt modelId="{141DD5FF-13F7-4F78-9F93-12A67BAB3679}" type="pres">
      <dgm:prSet presAssocID="{101481DE-EA88-45EA-AEE4-0F545DF93E0C}" presName="childText" presStyleLbl="conFgAcc1" presStyleIdx="0" presStyleCnt="4">
        <dgm:presLayoutVars>
          <dgm:bulletEnabled val="1"/>
        </dgm:presLayoutVars>
      </dgm:prSet>
      <dgm:spPr/>
    </dgm:pt>
    <dgm:pt modelId="{72E6EB6C-1AC1-4749-A95E-50C2A9B496DD}" type="pres">
      <dgm:prSet presAssocID="{D6286D24-EA5C-47DC-94C1-437FFE66804D}" presName="spaceBetweenRectangles" presStyleCnt="0"/>
      <dgm:spPr/>
    </dgm:pt>
    <dgm:pt modelId="{9CE54A22-5AB3-4398-B994-158652588022}" type="pres">
      <dgm:prSet presAssocID="{43AB6A99-D6C6-43BE-ADC4-F50B6B372982}" presName="parentLin" presStyleCnt="0"/>
      <dgm:spPr/>
    </dgm:pt>
    <dgm:pt modelId="{9EEA3178-912A-43F1-8C68-E233A0FC3E4E}" type="pres">
      <dgm:prSet presAssocID="{43AB6A99-D6C6-43BE-ADC4-F50B6B372982}" presName="parentLeftMargin" presStyleLbl="node1" presStyleIdx="0" presStyleCnt="4"/>
      <dgm:spPr/>
    </dgm:pt>
    <dgm:pt modelId="{AA392CB7-FFA4-4862-95B5-EE520F512323}" type="pres">
      <dgm:prSet presAssocID="{43AB6A99-D6C6-43BE-ADC4-F50B6B372982}" presName="parentText" presStyleLbl="node1" presStyleIdx="1" presStyleCnt="4">
        <dgm:presLayoutVars>
          <dgm:chMax val="0"/>
          <dgm:bulletEnabled val="1"/>
        </dgm:presLayoutVars>
      </dgm:prSet>
      <dgm:spPr/>
    </dgm:pt>
    <dgm:pt modelId="{2D7DB234-BEFD-43B9-8399-9EBD679DFAFD}" type="pres">
      <dgm:prSet presAssocID="{43AB6A99-D6C6-43BE-ADC4-F50B6B372982}" presName="negativeSpace" presStyleCnt="0"/>
      <dgm:spPr/>
    </dgm:pt>
    <dgm:pt modelId="{BC26E880-9E55-4DC3-A90B-E6176BD947A4}" type="pres">
      <dgm:prSet presAssocID="{43AB6A99-D6C6-43BE-ADC4-F50B6B372982}" presName="childText" presStyleLbl="conFgAcc1" presStyleIdx="1" presStyleCnt="4">
        <dgm:presLayoutVars>
          <dgm:bulletEnabled val="1"/>
        </dgm:presLayoutVars>
      </dgm:prSet>
      <dgm:spPr/>
    </dgm:pt>
    <dgm:pt modelId="{10E9BE94-0693-4305-B495-5FB7EDF171F7}" type="pres">
      <dgm:prSet presAssocID="{874077DF-D90D-493E-B218-9E0A4C2EF633}" presName="spaceBetweenRectangles" presStyleCnt="0"/>
      <dgm:spPr/>
    </dgm:pt>
    <dgm:pt modelId="{0EFF54F5-A92B-49B9-9928-D546C1EDF788}" type="pres">
      <dgm:prSet presAssocID="{95DBDFBC-5525-47BF-B493-0815747204FB}" presName="parentLin" presStyleCnt="0"/>
      <dgm:spPr/>
    </dgm:pt>
    <dgm:pt modelId="{7AA5AB72-6DAD-49BF-8301-EB1EAAEC9F91}" type="pres">
      <dgm:prSet presAssocID="{95DBDFBC-5525-47BF-B493-0815747204FB}" presName="parentLeftMargin" presStyleLbl="node1" presStyleIdx="1" presStyleCnt="4"/>
      <dgm:spPr/>
    </dgm:pt>
    <dgm:pt modelId="{9442B507-4936-45BA-9116-1CA71F1DBBE1}" type="pres">
      <dgm:prSet presAssocID="{95DBDFBC-5525-47BF-B493-0815747204FB}" presName="parentText" presStyleLbl="node1" presStyleIdx="2" presStyleCnt="4">
        <dgm:presLayoutVars>
          <dgm:chMax val="0"/>
          <dgm:bulletEnabled val="1"/>
        </dgm:presLayoutVars>
      </dgm:prSet>
      <dgm:spPr/>
    </dgm:pt>
    <dgm:pt modelId="{072D7B99-5185-417D-B5A7-8606E82ECB64}" type="pres">
      <dgm:prSet presAssocID="{95DBDFBC-5525-47BF-B493-0815747204FB}" presName="negativeSpace" presStyleCnt="0"/>
      <dgm:spPr/>
    </dgm:pt>
    <dgm:pt modelId="{01526A47-3640-45D6-A4E4-65429562846B}" type="pres">
      <dgm:prSet presAssocID="{95DBDFBC-5525-47BF-B493-0815747204FB}" presName="childText" presStyleLbl="conFgAcc1" presStyleIdx="2" presStyleCnt="4">
        <dgm:presLayoutVars>
          <dgm:bulletEnabled val="1"/>
        </dgm:presLayoutVars>
      </dgm:prSet>
      <dgm:spPr/>
    </dgm:pt>
    <dgm:pt modelId="{55F7C35E-0522-4781-BA8D-D3AFFFFD4261}" type="pres">
      <dgm:prSet presAssocID="{C631C89D-0697-4EC4-80F0-FF32514791B9}" presName="spaceBetweenRectangles" presStyleCnt="0"/>
      <dgm:spPr/>
    </dgm:pt>
    <dgm:pt modelId="{0FC71B34-CA62-4B66-9436-6B9E1820BDAC}" type="pres">
      <dgm:prSet presAssocID="{0A60DC4D-3E09-4355-90C5-DE30900F3ECB}" presName="parentLin" presStyleCnt="0"/>
      <dgm:spPr/>
    </dgm:pt>
    <dgm:pt modelId="{46A9A1B8-073C-4B84-810E-A1FDC8F2FE5E}" type="pres">
      <dgm:prSet presAssocID="{0A60DC4D-3E09-4355-90C5-DE30900F3ECB}" presName="parentLeftMargin" presStyleLbl="node1" presStyleIdx="2" presStyleCnt="4"/>
      <dgm:spPr/>
    </dgm:pt>
    <dgm:pt modelId="{FC4DED99-590D-41DB-A5AC-A222AAC82980}" type="pres">
      <dgm:prSet presAssocID="{0A60DC4D-3E09-4355-90C5-DE30900F3ECB}" presName="parentText" presStyleLbl="node1" presStyleIdx="3" presStyleCnt="4">
        <dgm:presLayoutVars>
          <dgm:chMax val="0"/>
          <dgm:bulletEnabled val="1"/>
        </dgm:presLayoutVars>
      </dgm:prSet>
      <dgm:spPr/>
    </dgm:pt>
    <dgm:pt modelId="{BE4F4AD3-B3AD-438C-B336-2E0351616155}" type="pres">
      <dgm:prSet presAssocID="{0A60DC4D-3E09-4355-90C5-DE30900F3ECB}" presName="negativeSpace" presStyleCnt="0"/>
      <dgm:spPr/>
    </dgm:pt>
    <dgm:pt modelId="{59A11474-B85D-4AB0-9BE2-C2E9ACA6B664}" type="pres">
      <dgm:prSet presAssocID="{0A60DC4D-3E09-4355-90C5-DE30900F3ECB}" presName="childText" presStyleLbl="conFgAcc1" presStyleIdx="3" presStyleCnt="4">
        <dgm:presLayoutVars>
          <dgm:bulletEnabled val="1"/>
        </dgm:presLayoutVars>
      </dgm:prSet>
      <dgm:spPr/>
    </dgm:pt>
  </dgm:ptLst>
  <dgm:cxnLst>
    <dgm:cxn modelId="{2245971D-B1C9-43F7-9566-60F97D64BB1A}" srcId="{52577EC2-F100-4D71-8E3C-C4E60653240A}" destId="{43AB6A99-D6C6-43BE-ADC4-F50B6B372982}" srcOrd="1" destOrd="0" parTransId="{EDEC173A-60E5-432C-9539-270E97914EDE}" sibTransId="{874077DF-D90D-493E-B218-9E0A4C2EF633}"/>
    <dgm:cxn modelId="{DC3E4F2A-600C-4810-8C47-A38D0D1A7C2A}" type="presOf" srcId="{95DBDFBC-5525-47BF-B493-0815747204FB}" destId="{7AA5AB72-6DAD-49BF-8301-EB1EAAEC9F91}" srcOrd="0" destOrd="0" presId="urn:microsoft.com/office/officeart/2005/8/layout/list1"/>
    <dgm:cxn modelId="{C2B7632E-76ED-47B4-ACE6-C8805C2092B9}" type="presOf" srcId="{43AB6A99-D6C6-43BE-ADC4-F50B6B372982}" destId="{AA392CB7-FFA4-4862-95B5-EE520F512323}" srcOrd="1" destOrd="0" presId="urn:microsoft.com/office/officeart/2005/8/layout/list1"/>
    <dgm:cxn modelId="{6D278C47-66FF-4B0F-9AC7-FA51C188ABEF}" type="presOf" srcId="{43AB6A99-D6C6-43BE-ADC4-F50B6B372982}" destId="{9EEA3178-912A-43F1-8C68-E233A0FC3E4E}" srcOrd="0" destOrd="0" presId="urn:microsoft.com/office/officeart/2005/8/layout/list1"/>
    <dgm:cxn modelId="{ABFF864F-B55B-4C9E-839E-C4275E12157D}" srcId="{52577EC2-F100-4D71-8E3C-C4E60653240A}" destId="{0A60DC4D-3E09-4355-90C5-DE30900F3ECB}" srcOrd="3" destOrd="0" parTransId="{DA2ACD69-9AEE-41AA-9774-7CAEE48EC23D}" sibTransId="{C366329F-C4AC-4423-BBD6-B19F1AF4D507}"/>
    <dgm:cxn modelId="{DF9E0E80-86E9-48E2-9664-1E804F3E6B41}" type="presOf" srcId="{0A60DC4D-3E09-4355-90C5-DE30900F3ECB}" destId="{FC4DED99-590D-41DB-A5AC-A222AAC82980}" srcOrd="1" destOrd="0" presId="urn:microsoft.com/office/officeart/2005/8/layout/list1"/>
    <dgm:cxn modelId="{2EA56C89-A03A-4BCE-8D6A-B4AAA0C738D2}" type="presOf" srcId="{101481DE-EA88-45EA-AEE4-0F545DF93E0C}" destId="{538237B9-2C28-4680-A78D-C24C616A9B8A}" srcOrd="1" destOrd="0" presId="urn:microsoft.com/office/officeart/2005/8/layout/list1"/>
    <dgm:cxn modelId="{16383C95-9E7F-42E8-B42C-E0FD3C3D9E7C}" type="presOf" srcId="{95DBDFBC-5525-47BF-B493-0815747204FB}" destId="{9442B507-4936-45BA-9116-1CA71F1DBBE1}" srcOrd="1" destOrd="0" presId="urn:microsoft.com/office/officeart/2005/8/layout/list1"/>
    <dgm:cxn modelId="{0CB0089E-B0F1-4D4C-B9CC-E689BD3822A3}" type="presOf" srcId="{0A60DC4D-3E09-4355-90C5-DE30900F3ECB}" destId="{46A9A1B8-073C-4B84-810E-A1FDC8F2FE5E}" srcOrd="0" destOrd="0" presId="urn:microsoft.com/office/officeart/2005/8/layout/list1"/>
    <dgm:cxn modelId="{DBCD0EA8-DFC1-4FE1-90FF-2DDEF5EE37BD}" type="presOf" srcId="{101481DE-EA88-45EA-AEE4-0F545DF93E0C}" destId="{63AD0491-6C02-4891-8E78-A1170845D595}" srcOrd="0" destOrd="0" presId="urn:microsoft.com/office/officeart/2005/8/layout/list1"/>
    <dgm:cxn modelId="{B1B4CABE-A34D-4CBC-B4D8-8CB49AC9B0F8}" srcId="{52577EC2-F100-4D71-8E3C-C4E60653240A}" destId="{101481DE-EA88-45EA-AEE4-0F545DF93E0C}" srcOrd="0" destOrd="0" parTransId="{79E0F157-1249-4DC5-9C38-2378CBC78D6F}" sibTransId="{D6286D24-EA5C-47DC-94C1-437FFE66804D}"/>
    <dgm:cxn modelId="{BDBB91CE-990A-45D0-B261-875AEA3546DD}" srcId="{52577EC2-F100-4D71-8E3C-C4E60653240A}" destId="{95DBDFBC-5525-47BF-B493-0815747204FB}" srcOrd="2" destOrd="0" parTransId="{654FDE8D-DC6A-473F-A386-93DC73D933B2}" sibTransId="{C631C89D-0697-4EC4-80F0-FF32514791B9}"/>
    <dgm:cxn modelId="{7011CDDE-DA5E-41A1-A84C-55FC664EFDDC}" type="presOf" srcId="{52577EC2-F100-4D71-8E3C-C4E60653240A}" destId="{C967A13F-3AC7-4F65-992E-9D374F9B9F6F}" srcOrd="0" destOrd="0" presId="urn:microsoft.com/office/officeart/2005/8/layout/list1"/>
    <dgm:cxn modelId="{E60050B6-D3F7-4B32-A19D-253E70ED25E6}" type="presParOf" srcId="{C967A13F-3AC7-4F65-992E-9D374F9B9F6F}" destId="{CBDFDE67-1E94-432E-8377-B66DF981876E}" srcOrd="0" destOrd="0" presId="urn:microsoft.com/office/officeart/2005/8/layout/list1"/>
    <dgm:cxn modelId="{D1FCC4B7-1D1B-43A0-ABFD-0D5BE8A0666F}" type="presParOf" srcId="{CBDFDE67-1E94-432E-8377-B66DF981876E}" destId="{63AD0491-6C02-4891-8E78-A1170845D595}" srcOrd="0" destOrd="0" presId="urn:microsoft.com/office/officeart/2005/8/layout/list1"/>
    <dgm:cxn modelId="{A30C1CCE-58A5-477E-85CA-6936721CF23C}" type="presParOf" srcId="{CBDFDE67-1E94-432E-8377-B66DF981876E}" destId="{538237B9-2C28-4680-A78D-C24C616A9B8A}" srcOrd="1" destOrd="0" presId="urn:microsoft.com/office/officeart/2005/8/layout/list1"/>
    <dgm:cxn modelId="{4A56898C-AC69-4742-9B25-41B0C4137DC8}" type="presParOf" srcId="{C967A13F-3AC7-4F65-992E-9D374F9B9F6F}" destId="{5F5C3E71-DF72-4CE0-A4B4-41822BF26874}" srcOrd="1" destOrd="0" presId="urn:microsoft.com/office/officeart/2005/8/layout/list1"/>
    <dgm:cxn modelId="{9A46F0EC-04F4-425B-ACA2-25F28765254D}" type="presParOf" srcId="{C967A13F-3AC7-4F65-992E-9D374F9B9F6F}" destId="{141DD5FF-13F7-4F78-9F93-12A67BAB3679}" srcOrd="2" destOrd="0" presId="urn:microsoft.com/office/officeart/2005/8/layout/list1"/>
    <dgm:cxn modelId="{21EECF04-53B9-4E3C-9D4F-A89FC271DF3A}" type="presParOf" srcId="{C967A13F-3AC7-4F65-992E-9D374F9B9F6F}" destId="{72E6EB6C-1AC1-4749-A95E-50C2A9B496DD}" srcOrd="3" destOrd="0" presId="urn:microsoft.com/office/officeart/2005/8/layout/list1"/>
    <dgm:cxn modelId="{79A039E0-9295-447F-9265-B5E97E51F745}" type="presParOf" srcId="{C967A13F-3AC7-4F65-992E-9D374F9B9F6F}" destId="{9CE54A22-5AB3-4398-B994-158652588022}" srcOrd="4" destOrd="0" presId="urn:microsoft.com/office/officeart/2005/8/layout/list1"/>
    <dgm:cxn modelId="{E8C23FD1-216A-4F53-ADBC-4B595D33E44A}" type="presParOf" srcId="{9CE54A22-5AB3-4398-B994-158652588022}" destId="{9EEA3178-912A-43F1-8C68-E233A0FC3E4E}" srcOrd="0" destOrd="0" presId="urn:microsoft.com/office/officeart/2005/8/layout/list1"/>
    <dgm:cxn modelId="{89EE1A11-D74E-4E00-955F-744DB6882B69}" type="presParOf" srcId="{9CE54A22-5AB3-4398-B994-158652588022}" destId="{AA392CB7-FFA4-4862-95B5-EE520F512323}" srcOrd="1" destOrd="0" presId="urn:microsoft.com/office/officeart/2005/8/layout/list1"/>
    <dgm:cxn modelId="{1669DDA0-59D1-4338-8B6F-4DAABD2A8802}" type="presParOf" srcId="{C967A13F-3AC7-4F65-992E-9D374F9B9F6F}" destId="{2D7DB234-BEFD-43B9-8399-9EBD679DFAFD}" srcOrd="5" destOrd="0" presId="urn:microsoft.com/office/officeart/2005/8/layout/list1"/>
    <dgm:cxn modelId="{FDFF6ACB-D85D-4353-9FE9-A867AFA2A5D8}" type="presParOf" srcId="{C967A13F-3AC7-4F65-992E-9D374F9B9F6F}" destId="{BC26E880-9E55-4DC3-A90B-E6176BD947A4}" srcOrd="6" destOrd="0" presId="urn:microsoft.com/office/officeart/2005/8/layout/list1"/>
    <dgm:cxn modelId="{B6CEB174-8072-41E4-9FE3-186BB8F6E651}" type="presParOf" srcId="{C967A13F-3AC7-4F65-992E-9D374F9B9F6F}" destId="{10E9BE94-0693-4305-B495-5FB7EDF171F7}" srcOrd="7" destOrd="0" presId="urn:microsoft.com/office/officeart/2005/8/layout/list1"/>
    <dgm:cxn modelId="{0C812A61-F74D-462F-B8EA-F0AB61F6C348}" type="presParOf" srcId="{C967A13F-3AC7-4F65-992E-9D374F9B9F6F}" destId="{0EFF54F5-A92B-49B9-9928-D546C1EDF788}" srcOrd="8" destOrd="0" presId="urn:microsoft.com/office/officeart/2005/8/layout/list1"/>
    <dgm:cxn modelId="{747DDE1F-36CB-43CC-9102-71A78085B422}" type="presParOf" srcId="{0EFF54F5-A92B-49B9-9928-D546C1EDF788}" destId="{7AA5AB72-6DAD-49BF-8301-EB1EAAEC9F91}" srcOrd="0" destOrd="0" presId="urn:microsoft.com/office/officeart/2005/8/layout/list1"/>
    <dgm:cxn modelId="{4F31E82F-E23A-4FD3-925D-9FDEE0E81427}" type="presParOf" srcId="{0EFF54F5-A92B-49B9-9928-D546C1EDF788}" destId="{9442B507-4936-45BA-9116-1CA71F1DBBE1}" srcOrd="1" destOrd="0" presId="urn:microsoft.com/office/officeart/2005/8/layout/list1"/>
    <dgm:cxn modelId="{A43F02C0-FB15-4AB8-959A-4948DC048834}" type="presParOf" srcId="{C967A13F-3AC7-4F65-992E-9D374F9B9F6F}" destId="{072D7B99-5185-417D-B5A7-8606E82ECB64}" srcOrd="9" destOrd="0" presId="urn:microsoft.com/office/officeart/2005/8/layout/list1"/>
    <dgm:cxn modelId="{23973516-3A85-466A-A1DF-05A848424D34}" type="presParOf" srcId="{C967A13F-3AC7-4F65-992E-9D374F9B9F6F}" destId="{01526A47-3640-45D6-A4E4-65429562846B}" srcOrd="10" destOrd="0" presId="urn:microsoft.com/office/officeart/2005/8/layout/list1"/>
    <dgm:cxn modelId="{268CCB5A-E4A0-4D24-98B7-62A8F5EA9D6F}" type="presParOf" srcId="{C967A13F-3AC7-4F65-992E-9D374F9B9F6F}" destId="{55F7C35E-0522-4781-BA8D-D3AFFFFD4261}" srcOrd="11" destOrd="0" presId="urn:microsoft.com/office/officeart/2005/8/layout/list1"/>
    <dgm:cxn modelId="{CCAD1970-FBFD-46B8-81E1-76B844B6D851}" type="presParOf" srcId="{C967A13F-3AC7-4F65-992E-9D374F9B9F6F}" destId="{0FC71B34-CA62-4B66-9436-6B9E1820BDAC}" srcOrd="12" destOrd="0" presId="urn:microsoft.com/office/officeart/2005/8/layout/list1"/>
    <dgm:cxn modelId="{BF3C3407-2E9D-4AC0-AD9D-6366918CD54E}" type="presParOf" srcId="{0FC71B34-CA62-4B66-9436-6B9E1820BDAC}" destId="{46A9A1B8-073C-4B84-810E-A1FDC8F2FE5E}" srcOrd="0" destOrd="0" presId="urn:microsoft.com/office/officeart/2005/8/layout/list1"/>
    <dgm:cxn modelId="{0F35E1A8-5DA9-402D-910B-76766FFF7DCB}" type="presParOf" srcId="{0FC71B34-CA62-4B66-9436-6B9E1820BDAC}" destId="{FC4DED99-590D-41DB-A5AC-A222AAC82980}" srcOrd="1" destOrd="0" presId="urn:microsoft.com/office/officeart/2005/8/layout/list1"/>
    <dgm:cxn modelId="{EBC02647-9EDB-450B-AAFE-4504B8555059}" type="presParOf" srcId="{C967A13F-3AC7-4F65-992E-9D374F9B9F6F}" destId="{BE4F4AD3-B3AD-438C-B336-2E0351616155}" srcOrd="13" destOrd="0" presId="urn:microsoft.com/office/officeart/2005/8/layout/list1"/>
    <dgm:cxn modelId="{CB46D170-B5AE-447E-8F9C-BC147170898D}" type="presParOf" srcId="{C967A13F-3AC7-4F65-992E-9D374F9B9F6F}" destId="{59A11474-B85D-4AB0-9BE2-C2E9ACA6B664}" srcOrd="14" destOrd="0" presId="urn:microsoft.com/office/officeart/2005/8/layout/list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52577EC2-F100-4D71-8E3C-C4E60653240A}"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s-CO"/>
        </a:p>
      </dgm:t>
    </dgm:pt>
    <dgm:pt modelId="{101481DE-EA88-45EA-AEE4-0F545DF93E0C}">
      <dgm:prSet phldrT="[Texto]"/>
      <dgm:spPr/>
      <dgm:t>
        <a:bodyPr/>
        <a:lstStyle/>
        <a:p>
          <a:r>
            <a:rPr lang="es-MX" dirty="0"/>
            <a:t>INDIVIDUALES</a:t>
          </a:r>
          <a:endParaRPr lang="es-CO" dirty="0"/>
        </a:p>
      </dgm:t>
    </dgm:pt>
    <dgm:pt modelId="{79E0F157-1249-4DC5-9C38-2378CBC78D6F}" type="parTrans" cxnId="{B1B4CABE-A34D-4CBC-B4D8-8CB49AC9B0F8}">
      <dgm:prSet/>
      <dgm:spPr/>
      <dgm:t>
        <a:bodyPr/>
        <a:lstStyle/>
        <a:p>
          <a:endParaRPr lang="es-CO"/>
        </a:p>
      </dgm:t>
    </dgm:pt>
    <dgm:pt modelId="{D6286D24-EA5C-47DC-94C1-437FFE66804D}" type="sibTrans" cxnId="{B1B4CABE-A34D-4CBC-B4D8-8CB49AC9B0F8}">
      <dgm:prSet/>
      <dgm:spPr/>
      <dgm:t>
        <a:bodyPr/>
        <a:lstStyle/>
        <a:p>
          <a:endParaRPr lang="es-CO"/>
        </a:p>
      </dgm:t>
    </dgm:pt>
    <dgm:pt modelId="{43AB6A99-D6C6-43BE-ADC4-F50B6B372982}">
      <dgm:prSet phldrT="[Texto]"/>
      <dgm:spPr/>
      <dgm:t>
        <a:bodyPr/>
        <a:lstStyle/>
        <a:p>
          <a:r>
            <a:rPr lang="es-MX" dirty="0"/>
            <a:t>FAMILIARES</a:t>
          </a:r>
          <a:endParaRPr lang="es-CO" dirty="0"/>
        </a:p>
      </dgm:t>
    </dgm:pt>
    <dgm:pt modelId="{EDEC173A-60E5-432C-9539-270E97914EDE}" type="parTrans" cxnId="{2245971D-B1C9-43F7-9566-60F97D64BB1A}">
      <dgm:prSet/>
      <dgm:spPr/>
      <dgm:t>
        <a:bodyPr/>
        <a:lstStyle/>
        <a:p>
          <a:endParaRPr lang="es-CO"/>
        </a:p>
      </dgm:t>
    </dgm:pt>
    <dgm:pt modelId="{874077DF-D90D-493E-B218-9E0A4C2EF633}" type="sibTrans" cxnId="{2245971D-B1C9-43F7-9566-60F97D64BB1A}">
      <dgm:prSet/>
      <dgm:spPr/>
      <dgm:t>
        <a:bodyPr/>
        <a:lstStyle/>
        <a:p>
          <a:endParaRPr lang="es-CO"/>
        </a:p>
      </dgm:t>
    </dgm:pt>
    <dgm:pt modelId="{0A60DC4D-3E09-4355-90C5-DE30900F3ECB}">
      <dgm:prSet phldrT="[Texto]"/>
      <dgm:spPr/>
      <dgm:t>
        <a:bodyPr/>
        <a:lstStyle/>
        <a:p>
          <a:r>
            <a:rPr lang="es-MX" dirty="0"/>
            <a:t>COLECTIVAS</a:t>
          </a:r>
          <a:endParaRPr lang="es-CO" dirty="0"/>
        </a:p>
      </dgm:t>
    </dgm:pt>
    <dgm:pt modelId="{DA2ACD69-9AEE-41AA-9774-7CAEE48EC23D}" type="parTrans" cxnId="{ABFF864F-B55B-4C9E-839E-C4275E12157D}">
      <dgm:prSet/>
      <dgm:spPr/>
      <dgm:t>
        <a:bodyPr/>
        <a:lstStyle/>
        <a:p>
          <a:endParaRPr lang="es-CO"/>
        </a:p>
      </dgm:t>
    </dgm:pt>
    <dgm:pt modelId="{C366329F-C4AC-4423-BBD6-B19F1AF4D507}" type="sibTrans" cxnId="{ABFF864F-B55B-4C9E-839E-C4275E12157D}">
      <dgm:prSet/>
      <dgm:spPr/>
      <dgm:t>
        <a:bodyPr/>
        <a:lstStyle/>
        <a:p>
          <a:endParaRPr lang="es-CO"/>
        </a:p>
      </dgm:t>
    </dgm:pt>
    <dgm:pt modelId="{95DBDFBC-5525-47BF-B493-0815747204FB}">
      <dgm:prSet phldrT="[Texto]"/>
      <dgm:spPr/>
      <dgm:t>
        <a:bodyPr/>
        <a:lstStyle/>
        <a:p>
          <a:r>
            <a:rPr lang="es-MX" dirty="0"/>
            <a:t>GRUPALES</a:t>
          </a:r>
          <a:endParaRPr lang="es-CO" dirty="0"/>
        </a:p>
      </dgm:t>
    </dgm:pt>
    <dgm:pt modelId="{654FDE8D-DC6A-473F-A386-93DC73D933B2}" type="parTrans" cxnId="{BDBB91CE-990A-45D0-B261-875AEA3546DD}">
      <dgm:prSet/>
      <dgm:spPr/>
      <dgm:t>
        <a:bodyPr/>
        <a:lstStyle/>
        <a:p>
          <a:endParaRPr lang="es-CO"/>
        </a:p>
      </dgm:t>
    </dgm:pt>
    <dgm:pt modelId="{C631C89D-0697-4EC4-80F0-FF32514791B9}" type="sibTrans" cxnId="{BDBB91CE-990A-45D0-B261-875AEA3546DD}">
      <dgm:prSet/>
      <dgm:spPr/>
      <dgm:t>
        <a:bodyPr/>
        <a:lstStyle/>
        <a:p>
          <a:endParaRPr lang="es-CO"/>
        </a:p>
      </dgm:t>
    </dgm:pt>
    <dgm:pt modelId="{C967A13F-3AC7-4F65-992E-9D374F9B9F6F}" type="pres">
      <dgm:prSet presAssocID="{52577EC2-F100-4D71-8E3C-C4E60653240A}" presName="linear" presStyleCnt="0">
        <dgm:presLayoutVars>
          <dgm:dir/>
          <dgm:animLvl val="lvl"/>
          <dgm:resizeHandles val="exact"/>
        </dgm:presLayoutVars>
      </dgm:prSet>
      <dgm:spPr/>
    </dgm:pt>
    <dgm:pt modelId="{CBDFDE67-1E94-432E-8377-B66DF981876E}" type="pres">
      <dgm:prSet presAssocID="{101481DE-EA88-45EA-AEE4-0F545DF93E0C}" presName="parentLin" presStyleCnt="0"/>
      <dgm:spPr/>
    </dgm:pt>
    <dgm:pt modelId="{63AD0491-6C02-4891-8E78-A1170845D595}" type="pres">
      <dgm:prSet presAssocID="{101481DE-EA88-45EA-AEE4-0F545DF93E0C}" presName="parentLeftMargin" presStyleLbl="node1" presStyleIdx="0" presStyleCnt="4"/>
      <dgm:spPr/>
    </dgm:pt>
    <dgm:pt modelId="{538237B9-2C28-4680-A78D-C24C616A9B8A}" type="pres">
      <dgm:prSet presAssocID="{101481DE-EA88-45EA-AEE4-0F545DF93E0C}" presName="parentText" presStyleLbl="node1" presStyleIdx="0" presStyleCnt="4">
        <dgm:presLayoutVars>
          <dgm:chMax val="0"/>
          <dgm:bulletEnabled val="1"/>
        </dgm:presLayoutVars>
      </dgm:prSet>
      <dgm:spPr/>
    </dgm:pt>
    <dgm:pt modelId="{5F5C3E71-DF72-4CE0-A4B4-41822BF26874}" type="pres">
      <dgm:prSet presAssocID="{101481DE-EA88-45EA-AEE4-0F545DF93E0C}" presName="negativeSpace" presStyleCnt="0"/>
      <dgm:spPr/>
    </dgm:pt>
    <dgm:pt modelId="{141DD5FF-13F7-4F78-9F93-12A67BAB3679}" type="pres">
      <dgm:prSet presAssocID="{101481DE-EA88-45EA-AEE4-0F545DF93E0C}" presName="childText" presStyleLbl="conFgAcc1" presStyleIdx="0" presStyleCnt="4">
        <dgm:presLayoutVars>
          <dgm:bulletEnabled val="1"/>
        </dgm:presLayoutVars>
      </dgm:prSet>
      <dgm:spPr/>
    </dgm:pt>
    <dgm:pt modelId="{72E6EB6C-1AC1-4749-A95E-50C2A9B496DD}" type="pres">
      <dgm:prSet presAssocID="{D6286D24-EA5C-47DC-94C1-437FFE66804D}" presName="spaceBetweenRectangles" presStyleCnt="0"/>
      <dgm:spPr/>
    </dgm:pt>
    <dgm:pt modelId="{9CE54A22-5AB3-4398-B994-158652588022}" type="pres">
      <dgm:prSet presAssocID="{43AB6A99-D6C6-43BE-ADC4-F50B6B372982}" presName="parentLin" presStyleCnt="0"/>
      <dgm:spPr/>
    </dgm:pt>
    <dgm:pt modelId="{9EEA3178-912A-43F1-8C68-E233A0FC3E4E}" type="pres">
      <dgm:prSet presAssocID="{43AB6A99-D6C6-43BE-ADC4-F50B6B372982}" presName="parentLeftMargin" presStyleLbl="node1" presStyleIdx="0" presStyleCnt="4"/>
      <dgm:spPr/>
    </dgm:pt>
    <dgm:pt modelId="{AA392CB7-FFA4-4862-95B5-EE520F512323}" type="pres">
      <dgm:prSet presAssocID="{43AB6A99-D6C6-43BE-ADC4-F50B6B372982}" presName="parentText" presStyleLbl="node1" presStyleIdx="1" presStyleCnt="4">
        <dgm:presLayoutVars>
          <dgm:chMax val="0"/>
          <dgm:bulletEnabled val="1"/>
        </dgm:presLayoutVars>
      </dgm:prSet>
      <dgm:spPr/>
    </dgm:pt>
    <dgm:pt modelId="{2D7DB234-BEFD-43B9-8399-9EBD679DFAFD}" type="pres">
      <dgm:prSet presAssocID="{43AB6A99-D6C6-43BE-ADC4-F50B6B372982}" presName="negativeSpace" presStyleCnt="0"/>
      <dgm:spPr/>
    </dgm:pt>
    <dgm:pt modelId="{BC26E880-9E55-4DC3-A90B-E6176BD947A4}" type="pres">
      <dgm:prSet presAssocID="{43AB6A99-D6C6-43BE-ADC4-F50B6B372982}" presName="childText" presStyleLbl="conFgAcc1" presStyleIdx="1" presStyleCnt="4">
        <dgm:presLayoutVars>
          <dgm:bulletEnabled val="1"/>
        </dgm:presLayoutVars>
      </dgm:prSet>
      <dgm:spPr/>
    </dgm:pt>
    <dgm:pt modelId="{10E9BE94-0693-4305-B495-5FB7EDF171F7}" type="pres">
      <dgm:prSet presAssocID="{874077DF-D90D-493E-B218-9E0A4C2EF633}" presName="spaceBetweenRectangles" presStyleCnt="0"/>
      <dgm:spPr/>
    </dgm:pt>
    <dgm:pt modelId="{0EFF54F5-A92B-49B9-9928-D546C1EDF788}" type="pres">
      <dgm:prSet presAssocID="{95DBDFBC-5525-47BF-B493-0815747204FB}" presName="parentLin" presStyleCnt="0"/>
      <dgm:spPr/>
    </dgm:pt>
    <dgm:pt modelId="{7AA5AB72-6DAD-49BF-8301-EB1EAAEC9F91}" type="pres">
      <dgm:prSet presAssocID="{95DBDFBC-5525-47BF-B493-0815747204FB}" presName="parentLeftMargin" presStyleLbl="node1" presStyleIdx="1" presStyleCnt="4"/>
      <dgm:spPr/>
    </dgm:pt>
    <dgm:pt modelId="{9442B507-4936-45BA-9116-1CA71F1DBBE1}" type="pres">
      <dgm:prSet presAssocID="{95DBDFBC-5525-47BF-B493-0815747204FB}" presName="parentText" presStyleLbl="node1" presStyleIdx="2" presStyleCnt="4">
        <dgm:presLayoutVars>
          <dgm:chMax val="0"/>
          <dgm:bulletEnabled val="1"/>
        </dgm:presLayoutVars>
      </dgm:prSet>
      <dgm:spPr/>
    </dgm:pt>
    <dgm:pt modelId="{072D7B99-5185-417D-B5A7-8606E82ECB64}" type="pres">
      <dgm:prSet presAssocID="{95DBDFBC-5525-47BF-B493-0815747204FB}" presName="negativeSpace" presStyleCnt="0"/>
      <dgm:spPr/>
    </dgm:pt>
    <dgm:pt modelId="{01526A47-3640-45D6-A4E4-65429562846B}" type="pres">
      <dgm:prSet presAssocID="{95DBDFBC-5525-47BF-B493-0815747204FB}" presName="childText" presStyleLbl="conFgAcc1" presStyleIdx="2" presStyleCnt="4">
        <dgm:presLayoutVars>
          <dgm:bulletEnabled val="1"/>
        </dgm:presLayoutVars>
      </dgm:prSet>
      <dgm:spPr/>
    </dgm:pt>
    <dgm:pt modelId="{55F7C35E-0522-4781-BA8D-D3AFFFFD4261}" type="pres">
      <dgm:prSet presAssocID="{C631C89D-0697-4EC4-80F0-FF32514791B9}" presName="spaceBetweenRectangles" presStyleCnt="0"/>
      <dgm:spPr/>
    </dgm:pt>
    <dgm:pt modelId="{0FC71B34-CA62-4B66-9436-6B9E1820BDAC}" type="pres">
      <dgm:prSet presAssocID="{0A60DC4D-3E09-4355-90C5-DE30900F3ECB}" presName="parentLin" presStyleCnt="0"/>
      <dgm:spPr/>
    </dgm:pt>
    <dgm:pt modelId="{46A9A1B8-073C-4B84-810E-A1FDC8F2FE5E}" type="pres">
      <dgm:prSet presAssocID="{0A60DC4D-3E09-4355-90C5-DE30900F3ECB}" presName="parentLeftMargin" presStyleLbl="node1" presStyleIdx="2" presStyleCnt="4"/>
      <dgm:spPr/>
    </dgm:pt>
    <dgm:pt modelId="{FC4DED99-590D-41DB-A5AC-A222AAC82980}" type="pres">
      <dgm:prSet presAssocID="{0A60DC4D-3E09-4355-90C5-DE30900F3ECB}" presName="parentText" presStyleLbl="node1" presStyleIdx="3" presStyleCnt="4">
        <dgm:presLayoutVars>
          <dgm:chMax val="0"/>
          <dgm:bulletEnabled val="1"/>
        </dgm:presLayoutVars>
      </dgm:prSet>
      <dgm:spPr/>
    </dgm:pt>
    <dgm:pt modelId="{BE4F4AD3-B3AD-438C-B336-2E0351616155}" type="pres">
      <dgm:prSet presAssocID="{0A60DC4D-3E09-4355-90C5-DE30900F3ECB}" presName="negativeSpace" presStyleCnt="0"/>
      <dgm:spPr/>
    </dgm:pt>
    <dgm:pt modelId="{59A11474-B85D-4AB0-9BE2-C2E9ACA6B664}" type="pres">
      <dgm:prSet presAssocID="{0A60DC4D-3E09-4355-90C5-DE30900F3ECB}" presName="childText" presStyleLbl="conFgAcc1" presStyleIdx="3" presStyleCnt="4">
        <dgm:presLayoutVars>
          <dgm:bulletEnabled val="1"/>
        </dgm:presLayoutVars>
      </dgm:prSet>
      <dgm:spPr/>
    </dgm:pt>
  </dgm:ptLst>
  <dgm:cxnLst>
    <dgm:cxn modelId="{2245971D-B1C9-43F7-9566-60F97D64BB1A}" srcId="{52577EC2-F100-4D71-8E3C-C4E60653240A}" destId="{43AB6A99-D6C6-43BE-ADC4-F50B6B372982}" srcOrd="1" destOrd="0" parTransId="{EDEC173A-60E5-432C-9539-270E97914EDE}" sibTransId="{874077DF-D90D-493E-B218-9E0A4C2EF633}"/>
    <dgm:cxn modelId="{DC3E4F2A-600C-4810-8C47-A38D0D1A7C2A}" type="presOf" srcId="{95DBDFBC-5525-47BF-B493-0815747204FB}" destId="{7AA5AB72-6DAD-49BF-8301-EB1EAAEC9F91}" srcOrd="0" destOrd="0" presId="urn:microsoft.com/office/officeart/2005/8/layout/list1"/>
    <dgm:cxn modelId="{C2B7632E-76ED-47B4-ACE6-C8805C2092B9}" type="presOf" srcId="{43AB6A99-D6C6-43BE-ADC4-F50B6B372982}" destId="{AA392CB7-FFA4-4862-95B5-EE520F512323}" srcOrd="1" destOrd="0" presId="urn:microsoft.com/office/officeart/2005/8/layout/list1"/>
    <dgm:cxn modelId="{6D278C47-66FF-4B0F-9AC7-FA51C188ABEF}" type="presOf" srcId="{43AB6A99-D6C6-43BE-ADC4-F50B6B372982}" destId="{9EEA3178-912A-43F1-8C68-E233A0FC3E4E}" srcOrd="0" destOrd="0" presId="urn:microsoft.com/office/officeart/2005/8/layout/list1"/>
    <dgm:cxn modelId="{ABFF864F-B55B-4C9E-839E-C4275E12157D}" srcId="{52577EC2-F100-4D71-8E3C-C4E60653240A}" destId="{0A60DC4D-3E09-4355-90C5-DE30900F3ECB}" srcOrd="3" destOrd="0" parTransId="{DA2ACD69-9AEE-41AA-9774-7CAEE48EC23D}" sibTransId="{C366329F-C4AC-4423-BBD6-B19F1AF4D507}"/>
    <dgm:cxn modelId="{DF9E0E80-86E9-48E2-9664-1E804F3E6B41}" type="presOf" srcId="{0A60DC4D-3E09-4355-90C5-DE30900F3ECB}" destId="{FC4DED99-590D-41DB-A5AC-A222AAC82980}" srcOrd="1" destOrd="0" presId="urn:microsoft.com/office/officeart/2005/8/layout/list1"/>
    <dgm:cxn modelId="{2EA56C89-A03A-4BCE-8D6A-B4AAA0C738D2}" type="presOf" srcId="{101481DE-EA88-45EA-AEE4-0F545DF93E0C}" destId="{538237B9-2C28-4680-A78D-C24C616A9B8A}" srcOrd="1" destOrd="0" presId="urn:microsoft.com/office/officeart/2005/8/layout/list1"/>
    <dgm:cxn modelId="{16383C95-9E7F-42E8-B42C-E0FD3C3D9E7C}" type="presOf" srcId="{95DBDFBC-5525-47BF-B493-0815747204FB}" destId="{9442B507-4936-45BA-9116-1CA71F1DBBE1}" srcOrd="1" destOrd="0" presId="urn:microsoft.com/office/officeart/2005/8/layout/list1"/>
    <dgm:cxn modelId="{0CB0089E-B0F1-4D4C-B9CC-E689BD3822A3}" type="presOf" srcId="{0A60DC4D-3E09-4355-90C5-DE30900F3ECB}" destId="{46A9A1B8-073C-4B84-810E-A1FDC8F2FE5E}" srcOrd="0" destOrd="0" presId="urn:microsoft.com/office/officeart/2005/8/layout/list1"/>
    <dgm:cxn modelId="{DBCD0EA8-DFC1-4FE1-90FF-2DDEF5EE37BD}" type="presOf" srcId="{101481DE-EA88-45EA-AEE4-0F545DF93E0C}" destId="{63AD0491-6C02-4891-8E78-A1170845D595}" srcOrd="0" destOrd="0" presId="urn:microsoft.com/office/officeart/2005/8/layout/list1"/>
    <dgm:cxn modelId="{B1B4CABE-A34D-4CBC-B4D8-8CB49AC9B0F8}" srcId="{52577EC2-F100-4D71-8E3C-C4E60653240A}" destId="{101481DE-EA88-45EA-AEE4-0F545DF93E0C}" srcOrd="0" destOrd="0" parTransId="{79E0F157-1249-4DC5-9C38-2378CBC78D6F}" sibTransId="{D6286D24-EA5C-47DC-94C1-437FFE66804D}"/>
    <dgm:cxn modelId="{BDBB91CE-990A-45D0-B261-875AEA3546DD}" srcId="{52577EC2-F100-4D71-8E3C-C4E60653240A}" destId="{95DBDFBC-5525-47BF-B493-0815747204FB}" srcOrd="2" destOrd="0" parTransId="{654FDE8D-DC6A-473F-A386-93DC73D933B2}" sibTransId="{C631C89D-0697-4EC4-80F0-FF32514791B9}"/>
    <dgm:cxn modelId="{7011CDDE-DA5E-41A1-A84C-55FC664EFDDC}" type="presOf" srcId="{52577EC2-F100-4D71-8E3C-C4E60653240A}" destId="{C967A13F-3AC7-4F65-992E-9D374F9B9F6F}" srcOrd="0" destOrd="0" presId="urn:microsoft.com/office/officeart/2005/8/layout/list1"/>
    <dgm:cxn modelId="{E60050B6-D3F7-4B32-A19D-253E70ED25E6}" type="presParOf" srcId="{C967A13F-3AC7-4F65-992E-9D374F9B9F6F}" destId="{CBDFDE67-1E94-432E-8377-B66DF981876E}" srcOrd="0" destOrd="0" presId="urn:microsoft.com/office/officeart/2005/8/layout/list1"/>
    <dgm:cxn modelId="{D1FCC4B7-1D1B-43A0-ABFD-0D5BE8A0666F}" type="presParOf" srcId="{CBDFDE67-1E94-432E-8377-B66DF981876E}" destId="{63AD0491-6C02-4891-8E78-A1170845D595}" srcOrd="0" destOrd="0" presId="urn:microsoft.com/office/officeart/2005/8/layout/list1"/>
    <dgm:cxn modelId="{A30C1CCE-58A5-477E-85CA-6936721CF23C}" type="presParOf" srcId="{CBDFDE67-1E94-432E-8377-B66DF981876E}" destId="{538237B9-2C28-4680-A78D-C24C616A9B8A}" srcOrd="1" destOrd="0" presId="urn:microsoft.com/office/officeart/2005/8/layout/list1"/>
    <dgm:cxn modelId="{4A56898C-AC69-4742-9B25-41B0C4137DC8}" type="presParOf" srcId="{C967A13F-3AC7-4F65-992E-9D374F9B9F6F}" destId="{5F5C3E71-DF72-4CE0-A4B4-41822BF26874}" srcOrd="1" destOrd="0" presId="urn:microsoft.com/office/officeart/2005/8/layout/list1"/>
    <dgm:cxn modelId="{9A46F0EC-04F4-425B-ACA2-25F28765254D}" type="presParOf" srcId="{C967A13F-3AC7-4F65-992E-9D374F9B9F6F}" destId="{141DD5FF-13F7-4F78-9F93-12A67BAB3679}" srcOrd="2" destOrd="0" presId="urn:microsoft.com/office/officeart/2005/8/layout/list1"/>
    <dgm:cxn modelId="{21EECF04-53B9-4E3C-9D4F-A89FC271DF3A}" type="presParOf" srcId="{C967A13F-3AC7-4F65-992E-9D374F9B9F6F}" destId="{72E6EB6C-1AC1-4749-A95E-50C2A9B496DD}" srcOrd="3" destOrd="0" presId="urn:microsoft.com/office/officeart/2005/8/layout/list1"/>
    <dgm:cxn modelId="{79A039E0-9295-447F-9265-B5E97E51F745}" type="presParOf" srcId="{C967A13F-3AC7-4F65-992E-9D374F9B9F6F}" destId="{9CE54A22-5AB3-4398-B994-158652588022}" srcOrd="4" destOrd="0" presId="urn:microsoft.com/office/officeart/2005/8/layout/list1"/>
    <dgm:cxn modelId="{E8C23FD1-216A-4F53-ADBC-4B595D33E44A}" type="presParOf" srcId="{9CE54A22-5AB3-4398-B994-158652588022}" destId="{9EEA3178-912A-43F1-8C68-E233A0FC3E4E}" srcOrd="0" destOrd="0" presId="urn:microsoft.com/office/officeart/2005/8/layout/list1"/>
    <dgm:cxn modelId="{89EE1A11-D74E-4E00-955F-744DB6882B69}" type="presParOf" srcId="{9CE54A22-5AB3-4398-B994-158652588022}" destId="{AA392CB7-FFA4-4862-95B5-EE520F512323}" srcOrd="1" destOrd="0" presId="urn:microsoft.com/office/officeart/2005/8/layout/list1"/>
    <dgm:cxn modelId="{1669DDA0-59D1-4338-8B6F-4DAABD2A8802}" type="presParOf" srcId="{C967A13F-3AC7-4F65-992E-9D374F9B9F6F}" destId="{2D7DB234-BEFD-43B9-8399-9EBD679DFAFD}" srcOrd="5" destOrd="0" presId="urn:microsoft.com/office/officeart/2005/8/layout/list1"/>
    <dgm:cxn modelId="{FDFF6ACB-D85D-4353-9FE9-A867AFA2A5D8}" type="presParOf" srcId="{C967A13F-3AC7-4F65-992E-9D374F9B9F6F}" destId="{BC26E880-9E55-4DC3-A90B-E6176BD947A4}" srcOrd="6" destOrd="0" presId="urn:microsoft.com/office/officeart/2005/8/layout/list1"/>
    <dgm:cxn modelId="{B6CEB174-8072-41E4-9FE3-186BB8F6E651}" type="presParOf" srcId="{C967A13F-3AC7-4F65-992E-9D374F9B9F6F}" destId="{10E9BE94-0693-4305-B495-5FB7EDF171F7}" srcOrd="7" destOrd="0" presId="urn:microsoft.com/office/officeart/2005/8/layout/list1"/>
    <dgm:cxn modelId="{0C812A61-F74D-462F-B8EA-F0AB61F6C348}" type="presParOf" srcId="{C967A13F-3AC7-4F65-992E-9D374F9B9F6F}" destId="{0EFF54F5-A92B-49B9-9928-D546C1EDF788}" srcOrd="8" destOrd="0" presId="urn:microsoft.com/office/officeart/2005/8/layout/list1"/>
    <dgm:cxn modelId="{747DDE1F-36CB-43CC-9102-71A78085B422}" type="presParOf" srcId="{0EFF54F5-A92B-49B9-9928-D546C1EDF788}" destId="{7AA5AB72-6DAD-49BF-8301-EB1EAAEC9F91}" srcOrd="0" destOrd="0" presId="urn:microsoft.com/office/officeart/2005/8/layout/list1"/>
    <dgm:cxn modelId="{4F31E82F-E23A-4FD3-925D-9FDEE0E81427}" type="presParOf" srcId="{0EFF54F5-A92B-49B9-9928-D546C1EDF788}" destId="{9442B507-4936-45BA-9116-1CA71F1DBBE1}" srcOrd="1" destOrd="0" presId="urn:microsoft.com/office/officeart/2005/8/layout/list1"/>
    <dgm:cxn modelId="{A43F02C0-FB15-4AB8-959A-4948DC048834}" type="presParOf" srcId="{C967A13F-3AC7-4F65-992E-9D374F9B9F6F}" destId="{072D7B99-5185-417D-B5A7-8606E82ECB64}" srcOrd="9" destOrd="0" presId="urn:microsoft.com/office/officeart/2005/8/layout/list1"/>
    <dgm:cxn modelId="{23973516-3A85-466A-A1DF-05A848424D34}" type="presParOf" srcId="{C967A13F-3AC7-4F65-992E-9D374F9B9F6F}" destId="{01526A47-3640-45D6-A4E4-65429562846B}" srcOrd="10" destOrd="0" presId="urn:microsoft.com/office/officeart/2005/8/layout/list1"/>
    <dgm:cxn modelId="{268CCB5A-E4A0-4D24-98B7-62A8F5EA9D6F}" type="presParOf" srcId="{C967A13F-3AC7-4F65-992E-9D374F9B9F6F}" destId="{55F7C35E-0522-4781-BA8D-D3AFFFFD4261}" srcOrd="11" destOrd="0" presId="urn:microsoft.com/office/officeart/2005/8/layout/list1"/>
    <dgm:cxn modelId="{CCAD1970-FBFD-46B8-81E1-76B844B6D851}" type="presParOf" srcId="{C967A13F-3AC7-4F65-992E-9D374F9B9F6F}" destId="{0FC71B34-CA62-4B66-9436-6B9E1820BDAC}" srcOrd="12" destOrd="0" presId="urn:microsoft.com/office/officeart/2005/8/layout/list1"/>
    <dgm:cxn modelId="{BF3C3407-2E9D-4AC0-AD9D-6366918CD54E}" type="presParOf" srcId="{0FC71B34-CA62-4B66-9436-6B9E1820BDAC}" destId="{46A9A1B8-073C-4B84-810E-A1FDC8F2FE5E}" srcOrd="0" destOrd="0" presId="urn:microsoft.com/office/officeart/2005/8/layout/list1"/>
    <dgm:cxn modelId="{0F35E1A8-5DA9-402D-910B-76766FFF7DCB}" type="presParOf" srcId="{0FC71B34-CA62-4B66-9436-6B9E1820BDAC}" destId="{FC4DED99-590D-41DB-A5AC-A222AAC82980}" srcOrd="1" destOrd="0" presId="urn:microsoft.com/office/officeart/2005/8/layout/list1"/>
    <dgm:cxn modelId="{EBC02647-9EDB-450B-AAFE-4504B8555059}" type="presParOf" srcId="{C967A13F-3AC7-4F65-992E-9D374F9B9F6F}" destId="{BE4F4AD3-B3AD-438C-B336-2E0351616155}" srcOrd="13" destOrd="0" presId="urn:microsoft.com/office/officeart/2005/8/layout/list1"/>
    <dgm:cxn modelId="{CB46D170-B5AE-447E-8F9C-BC147170898D}" type="presParOf" srcId="{C967A13F-3AC7-4F65-992E-9D374F9B9F6F}" destId="{59A11474-B85D-4AB0-9BE2-C2E9ACA6B664}" srcOrd="14" destOrd="0" presId="urn:microsoft.com/office/officeart/2005/8/layout/list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FC2A3B83-5298-4CED-BD0A-C09403E5B781}" type="doc">
      <dgm:prSet loTypeId="urn:microsoft.com/office/officeart/2005/8/layout/process2" loCatId="process" qsTypeId="urn:microsoft.com/office/officeart/2005/8/quickstyle/simple1" qsCatId="simple" csTypeId="urn:microsoft.com/office/officeart/2005/8/colors/accent2_2" csCatId="accent2" phldr="1"/>
      <dgm:spPr/>
    </dgm:pt>
    <dgm:pt modelId="{93F0E684-C547-4B2B-8615-F80757A3A76D}">
      <dgm:prSet phldrT="[Texto]"/>
      <dgm:spPr/>
      <dgm:t>
        <a:bodyPr/>
        <a:lstStyle/>
        <a:p>
          <a:r>
            <a:rPr lang="es-CO" dirty="0"/>
            <a:t>HOGAR</a:t>
          </a:r>
        </a:p>
      </dgm:t>
    </dgm:pt>
    <dgm:pt modelId="{59A873A4-5E44-46BB-99C0-51567333E4FB}" type="parTrans" cxnId="{9FB70FF2-CB56-42A6-AFA0-822509495754}">
      <dgm:prSet/>
      <dgm:spPr/>
      <dgm:t>
        <a:bodyPr/>
        <a:lstStyle/>
        <a:p>
          <a:endParaRPr lang="es-CO"/>
        </a:p>
      </dgm:t>
    </dgm:pt>
    <dgm:pt modelId="{4E69CD5C-1646-49A1-A579-0961156E91C3}" type="sibTrans" cxnId="{9FB70FF2-CB56-42A6-AFA0-822509495754}">
      <dgm:prSet/>
      <dgm:spPr/>
      <dgm:t>
        <a:bodyPr/>
        <a:lstStyle/>
        <a:p>
          <a:endParaRPr lang="es-CO"/>
        </a:p>
      </dgm:t>
    </dgm:pt>
    <dgm:pt modelId="{C1EAD184-48BD-47AC-8436-55CB91372CF9}">
      <dgm:prSet phldrT="[Texto]"/>
      <dgm:spPr/>
      <dgm:t>
        <a:bodyPr/>
        <a:lstStyle/>
        <a:p>
          <a:r>
            <a:rPr lang="es-CO" dirty="0"/>
            <a:t>ESCOLAR</a:t>
          </a:r>
        </a:p>
      </dgm:t>
    </dgm:pt>
    <dgm:pt modelId="{F6AE487B-CFEF-4657-A43B-DBCC2B38289D}" type="parTrans" cxnId="{5404D96D-F0F2-4171-B99D-0EF53139C42D}">
      <dgm:prSet/>
      <dgm:spPr/>
      <dgm:t>
        <a:bodyPr/>
        <a:lstStyle/>
        <a:p>
          <a:endParaRPr lang="es-CO"/>
        </a:p>
      </dgm:t>
    </dgm:pt>
    <dgm:pt modelId="{997C9A62-29D0-4A31-8674-0783015DE345}" type="sibTrans" cxnId="{5404D96D-F0F2-4171-B99D-0EF53139C42D}">
      <dgm:prSet/>
      <dgm:spPr/>
      <dgm:t>
        <a:bodyPr/>
        <a:lstStyle/>
        <a:p>
          <a:endParaRPr lang="es-CO"/>
        </a:p>
      </dgm:t>
    </dgm:pt>
    <dgm:pt modelId="{2CB21AC8-E10F-4F57-81D0-A2B890390959}">
      <dgm:prSet phldrT="[Texto]"/>
      <dgm:spPr/>
      <dgm:t>
        <a:bodyPr/>
        <a:lstStyle/>
        <a:p>
          <a:r>
            <a:rPr lang="es-CO" dirty="0"/>
            <a:t>COMUNITARIO</a:t>
          </a:r>
        </a:p>
      </dgm:t>
    </dgm:pt>
    <dgm:pt modelId="{3C272063-9868-47B9-8D1C-DD8501B70AEE}" type="parTrans" cxnId="{6D650753-FDA1-4ABF-BFC0-4BFCB8E73644}">
      <dgm:prSet/>
      <dgm:spPr/>
      <dgm:t>
        <a:bodyPr/>
        <a:lstStyle/>
        <a:p>
          <a:endParaRPr lang="es-CO"/>
        </a:p>
      </dgm:t>
    </dgm:pt>
    <dgm:pt modelId="{011B021C-BE14-4A0D-9EFB-9722B0C704E7}" type="sibTrans" cxnId="{6D650753-FDA1-4ABF-BFC0-4BFCB8E73644}">
      <dgm:prSet/>
      <dgm:spPr/>
      <dgm:t>
        <a:bodyPr/>
        <a:lstStyle/>
        <a:p>
          <a:endParaRPr lang="es-CO"/>
        </a:p>
      </dgm:t>
    </dgm:pt>
    <dgm:pt modelId="{3F66D4BA-EE89-470C-BE09-E78D725DF843}">
      <dgm:prSet phldrT="[Texto]"/>
      <dgm:spPr/>
      <dgm:t>
        <a:bodyPr/>
        <a:lstStyle/>
        <a:p>
          <a:r>
            <a:rPr lang="es-CO" dirty="0"/>
            <a:t>INSTITUCIONAL</a:t>
          </a:r>
        </a:p>
      </dgm:t>
    </dgm:pt>
    <dgm:pt modelId="{B503A3A8-D172-4F6F-B52B-F1F930FB3A74}" type="parTrans" cxnId="{BE9BFE46-89E5-4585-93D7-B13CFC0F2567}">
      <dgm:prSet/>
      <dgm:spPr/>
      <dgm:t>
        <a:bodyPr/>
        <a:lstStyle/>
        <a:p>
          <a:endParaRPr lang="es-CO"/>
        </a:p>
      </dgm:t>
    </dgm:pt>
    <dgm:pt modelId="{B77F0AF1-03A8-42AE-BACA-56935A2986B3}" type="sibTrans" cxnId="{BE9BFE46-89E5-4585-93D7-B13CFC0F2567}">
      <dgm:prSet/>
      <dgm:spPr/>
      <dgm:t>
        <a:bodyPr/>
        <a:lstStyle/>
        <a:p>
          <a:endParaRPr lang="es-CO"/>
        </a:p>
      </dgm:t>
    </dgm:pt>
    <dgm:pt modelId="{775CEDDC-E7DC-446F-A354-1FF58524E9F7}">
      <dgm:prSet phldrT="[Texto]"/>
      <dgm:spPr/>
      <dgm:t>
        <a:bodyPr/>
        <a:lstStyle/>
        <a:p>
          <a:r>
            <a:rPr lang="es-CO" dirty="0"/>
            <a:t>LABORAL</a:t>
          </a:r>
        </a:p>
      </dgm:t>
    </dgm:pt>
    <dgm:pt modelId="{ED4D6C89-8BB3-4CF7-A4F5-D56A88283A0D}" type="parTrans" cxnId="{AD6C7E86-7073-453B-960E-C036D01764E6}">
      <dgm:prSet/>
      <dgm:spPr/>
      <dgm:t>
        <a:bodyPr/>
        <a:lstStyle/>
        <a:p>
          <a:endParaRPr lang="es-CO"/>
        </a:p>
      </dgm:t>
    </dgm:pt>
    <dgm:pt modelId="{154D7055-AAB1-4B0C-BD3A-E93895C8A1A4}" type="sibTrans" cxnId="{AD6C7E86-7073-453B-960E-C036D01764E6}">
      <dgm:prSet/>
      <dgm:spPr/>
      <dgm:t>
        <a:bodyPr/>
        <a:lstStyle/>
        <a:p>
          <a:endParaRPr lang="es-CO"/>
        </a:p>
      </dgm:t>
    </dgm:pt>
    <dgm:pt modelId="{6754C3DA-C76C-48E3-9C52-DA242525F5C6}" type="pres">
      <dgm:prSet presAssocID="{FC2A3B83-5298-4CED-BD0A-C09403E5B781}" presName="linearFlow" presStyleCnt="0">
        <dgm:presLayoutVars>
          <dgm:resizeHandles val="exact"/>
        </dgm:presLayoutVars>
      </dgm:prSet>
      <dgm:spPr/>
    </dgm:pt>
    <dgm:pt modelId="{A486B0CD-9AAC-426A-9EA8-1E47D211B97B}" type="pres">
      <dgm:prSet presAssocID="{93F0E684-C547-4B2B-8615-F80757A3A76D}" presName="node" presStyleLbl="node1" presStyleIdx="0" presStyleCnt="5">
        <dgm:presLayoutVars>
          <dgm:bulletEnabled val="1"/>
        </dgm:presLayoutVars>
      </dgm:prSet>
      <dgm:spPr/>
    </dgm:pt>
    <dgm:pt modelId="{47384630-9ECA-4C4B-94D6-BB2ED9CBBECC}" type="pres">
      <dgm:prSet presAssocID="{4E69CD5C-1646-49A1-A579-0961156E91C3}" presName="sibTrans" presStyleLbl="sibTrans2D1" presStyleIdx="0" presStyleCnt="4"/>
      <dgm:spPr/>
    </dgm:pt>
    <dgm:pt modelId="{EC8923BD-D89F-4EBD-8C7A-2DE6BA3450F4}" type="pres">
      <dgm:prSet presAssocID="{4E69CD5C-1646-49A1-A579-0961156E91C3}" presName="connectorText" presStyleLbl="sibTrans2D1" presStyleIdx="0" presStyleCnt="4"/>
      <dgm:spPr/>
    </dgm:pt>
    <dgm:pt modelId="{A8C7E32E-A618-4688-AC36-E91A6527303A}" type="pres">
      <dgm:prSet presAssocID="{3F66D4BA-EE89-470C-BE09-E78D725DF843}" presName="node" presStyleLbl="node1" presStyleIdx="1" presStyleCnt="5">
        <dgm:presLayoutVars>
          <dgm:bulletEnabled val="1"/>
        </dgm:presLayoutVars>
      </dgm:prSet>
      <dgm:spPr/>
    </dgm:pt>
    <dgm:pt modelId="{A238B922-813F-4CCC-897F-D7C9BA67E3AA}" type="pres">
      <dgm:prSet presAssocID="{B77F0AF1-03A8-42AE-BACA-56935A2986B3}" presName="sibTrans" presStyleLbl="sibTrans2D1" presStyleIdx="1" presStyleCnt="4"/>
      <dgm:spPr/>
    </dgm:pt>
    <dgm:pt modelId="{5A5229E0-BAFC-4BC3-A230-9456B54A0B17}" type="pres">
      <dgm:prSet presAssocID="{B77F0AF1-03A8-42AE-BACA-56935A2986B3}" presName="connectorText" presStyleLbl="sibTrans2D1" presStyleIdx="1" presStyleCnt="4"/>
      <dgm:spPr/>
    </dgm:pt>
    <dgm:pt modelId="{EF5D91F1-121D-4BFA-9CDB-AF4AECDC297E}" type="pres">
      <dgm:prSet presAssocID="{C1EAD184-48BD-47AC-8436-55CB91372CF9}" presName="node" presStyleLbl="node1" presStyleIdx="2" presStyleCnt="5">
        <dgm:presLayoutVars>
          <dgm:bulletEnabled val="1"/>
        </dgm:presLayoutVars>
      </dgm:prSet>
      <dgm:spPr/>
    </dgm:pt>
    <dgm:pt modelId="{0D0E58E6-6130-48FB-BC90-3D47F9726F2B}" type="pres">
      <dgm:prSet presAssocID="{997C9A62-29D0-4A31-8674-0783015DE345}" presName="sibTrans" presStyleLbl="sibTrans2D1" presStyleIdx="2" presStyleCnt="4"/>
      <dgm:spPr/>
    </dgm:pt>
    <dgm:pt modelId="{F4D1DCAD-15F4-4892-83B4-DFE8F0D1998A}" type="pres">
      <dgm:prSet presAssocID="{997C9A62-29D0-4A31-8674-0783015DE345}" presName="connectorText" presStyleLbl="sibTrans2D1" presStyleIdx="2" presStyleCnt="4"/>
      <dgm:spPr/>
    </dgm:pt>
    <dgm:pt modelId="{B4EF52F2-FA45-47CC-BC40-6CC6C4BD29FC}" type="pres">
      <dgm:prSet presAssocID="{775CEDDC-E7DC-446F-A354-1FF58524E9F7}" presName="node" presStyleLbl="node1" presStyleIdx="3" presStyleCnt="5">
        <dgm:presLayoutVars>
          <dgm:bulletEnabled val="1"/>
        </dgm:presLayoutVars>
      </dgm:prSet>
      <dgm:spPr/>
    </dgm:pt>
    <dgm:pt modelId="{A8026C1F-ECA1-4273-B64F-4F9EEE8894BA}" type="pres">
      <dgm:prSet presAssocID="{154D7055-AAB1-4B0C-BD3A-E93895C8A1A4}" presName="sibTrans" presStyleLbl="sibTrans2D1" presStyleIdx="3" presStyleCnt="4"/>
      <dgm:spPr/>
    </dgm:pt>
    <dgm:pt modelId="{E4CE5396-1B70-4CB0-9D45-D15C898A114C}" type="pres">
      <dgm:prSet presAssocID="{154D7055-AAB1-4B0C-BD3A-E93895C8A1A4}" presName="connectorText" presStyleLbl="sibTrans2D1" presStyleIdx="3" presStyleCnt="4"/>
      <dgm:spPr/>
    </dgm:pt>
    <dgm:pt modelId="{D969CF07-1376-428A-95A8-FBF160F30767}" type="pres">
      <dgm:prSet presAssocID="{2CB21AC8-E10F-4F57-81D0-A2B890390959}" presName="node" presStyleLbl="node1" presStyleIdx="4" presStyleCnt="5">
        <dgm:presLayoutVars>
          <dgm:bulletEnabled val="1"/>
        </dgm:presLayoutVars>
      </dgm:prSet>
      <dgm:spPr/>
    </dgm:pt>
  </dgm:ptLst>
  <dgm:cxnLst>
    <dgm:cxn modelId="{9E15760D-AF59-4143-8FAF-4E4965CA053D}" type="presOf" srcId="{B77F0AF1-03A8-42AE-BACA-56935A2986B3}" destId="{5A5229E0-BAFC-4BC3-A230-9456B54A0B17}" srcOrd="1" destOrd="0" presId="urn:microsoft.com/office/officeart/2005/8/layout/process2"/>
    <dgm:cxn modelId="{66878D10-6D72-4A8D-B3A6-3C0EA1426B34}" type="presOf" srcId="{FC2A3B83-5298-4CED-BD0A-C09403E5B781}" destId="{6754C3DA-C76C-48E3-9C52-DA242525F5C6}" srcOrd="0" destOrd="0" presId="urn:microsoft.com/office/officeart/2005/8/layout/process2"/>
    <dgm:cxn modelId="{0BCE0B3F-EE4C-4E57-95D2-C6E797DB7691}" type="presOf" srcId="{C1EAD184-48BD-47AC-8436-55CB91372CF9}" destId="{EF5D91F1-121D-4BFA-9CDB-AF4AECDC297E}" srcOrd="0" destOrd="0" presId="urn:microsoft.com/office/officeart/2005/8/layout/process2"/>
    <dgm:cxn modelId="{EBE98845-5562-44A1-A7D2-920A58637F5B}" type="presOf" srcId="{997C9A62-29D0-4A31-8674-0783015DE345}" destId="{0D0E58E6-6130-48FB-BC90-3D47F9726F2B}" srcOrd="0" destOrd="0" presId="urn:microsoft.com/office/officeart/2005/8/layout/process2"/>
    <dgm:cxn modelId="{BE9BFE46-89E5-4585-93D7-B13CFC0F2567}" srcId="{FC2A3B83-5298-4CED-BD0A-C09403E5B781}" destId="{3F66D4BA-EE89-470C-BE09-E78D725DF843}" srcOrd="1" destOrd="0" parTransId="{B503A3A8-D172-4F6F-B52B-F1F930FB3A74}" sibTransId="{B77F0AF1-03A8-42AE-BACA-56935A2986B3}"/>
    <dgm:cxn modelId="{5404D96D-F0F2-4171-B99D-0EF53139C42D}" srcId="{FC2A3B83-5298-4CED-BD0A-C09403E5B781}" destId="{C1EAD184-48BD-47AC-8436-55CB91372CF9}" srcOrd="2" destOrd="0" parTransId="{F6AE487B-CFEF-4657-A43B-DBCC2B38289D}" sibTransId="{997C9A62-29D0-4A31-8674-0783015DE345}"/>
    <dgm:cxn modelId="{6D650753-FDA1-4ABF-BFC0-4BFCB8E73644}" srcId="{FC2A3B83-5298-4CED-BD0A-C09403E5B781}" destId="{2CB21AC8-E10F-4F57-81D0-A2B890390959}" srcOrd="4" destOrd="0" parTransId="{3C272063-9868-47B9-8D1C-DD8501B70AEE}" sibTransId="{011B021C-BE14-4A0D-9EFB-9722B0C704E7}"/>
    <dgm:cxn modelId="{F42F9E56-4831-4964-A46B-F1156E4C6566}" type="presOf" srcId="{2CB21AC8-E10F-4F57-81D0-A2B890390959}" destId="{D969CF07-1376-428A-95A8-FBF160F30767}" srcOrd="0" destOrd="0" presId="urn:microsoft.com/office/officeart/2005/8/layout/process2"/>
    <dgm:cxn modelId="{AD6C7E86-7073-453B-960E-C036D01764E6}" srcId="{FC2A3B83-5298-4CED-BD0A-C09403E5B781}" destId="{775CEDDC-E7DC-446F-A354-1FF58524E9F7}" srcOrd="3" destOrd="0" parTransId="{ED4D6C89-8BB3-4CF7-A4F5-D56A88283A0D}" sibTransId="{154D7055-AAB1-4B0C-BD3A-E93895C8A1A4}"/>
    <dgm:cxn modelId="{7E1A6B97-5DD2-43E8-8C94-6FD083A22652}" type="presOf" srcId="{4E69CD5C-1646-49A1-A579-0961156E91C3}" destId="{EC8923BD-D89F-4EBD-8C7A-2DE6BA3450F4}" srcOrd="1" destOrd="0" presId="urn:microsoft.com/office/officeart/2005/8/layout/process2"/>
    <dgm:cxn modelId="{45E8AD9D-3641-43A3-90A1-BD93061B5D39}" type="presOf" srcId="{4E69CD5C-1646-49A1-A579-0961156E91C3}" destId="{47384630-9ECA-4C4B-94D6-BB2ED9CBBECC}" srcOrd="0" destOrd="0" presId="urn:microsoft.com/office/officeart/2005/8/layout/process2"/>
    <dgm:cxn modelId="{430E19AC-2982-4E3B-A81A-46B093811262}" type="presOf" srcId="{154D7055-AAB1-4B0C-BD3A-E93895C8A1A4}" destId="{A8026C1F-ECA1-4273-B64F-4F9EEE8894BA}" srcOrd="0" destOrd="0" presId="urn:microsoft.com/office/officeart/2005/8/layout/process2"/>
    <dgm:cxn modelId="{17AA2BC8-D2E7-4CE7-92A2-3BC5497528EF}" type="presOf" srcId="{997C9A62-29D0-4A31-8674-0783015DE345}" destId="{F4D1DCAD-15F4-4892-83B4-DFE8F0D1998A}" srcOrd="1" destOrd="0" presId="urn:microsoft.com/office/officeart/2005/8/layout/process2"/>
    <dgm:cxn modelId="{56A880D1-01F1-4DBA-9F55-08F6F50D2E7F}" type="presOf" srcId="{93F0E684-C547-4B2B-8615-F80757A3A76D}" destId="{A486B0CD-9AAC-426A-9EA8-1E47D211B97B}" srcOrd="0" destOrd="0" presId="urn:microsoft.com/office/officeart/2005/8/layout/process2"/>
    <dgm:cxn modelId="{61707BE0-587E-4C5D-8B2E-8137BD6D29C8}" type="presOf" srcId="{3F66D4BA-EE89-470C-BE09-E78D725DF843}" destId="{A8C7E32E-A618-4688-AC36-E91A6527303A}" srcOrd="0" destOrd="0" presId="urn:microsoft.com/office/officeart/2005/8/layout/process2"/>
    <dgm:cxn modelId="{1E74A1EA-1B82-462E-B322-4865060DD6E9}" type="presOf" srcId="{154D7055-AAB1-4B0C-BD3A-E93895C8A1A4}" destId="{E4CE5396-1B70-4CB0-9D45-D15C898A114C}" srcOrd="1" destOrd="0" presId="urn:microsoft.com/office/officeart/2005/8/layout/process2"/>
    <dgm:cxn modelId="{B8833CEF-0BE4-4656-9B1A-E406FFE1DD36}" type="presOf" srcId="{775CEDDC-E7DC-446F-A354-1FF58524E9F7}" destId="{B4EF52F2-FA45-47CC-BC40-6CC6C4BD29FC}" srcOrd="0" destOrd="0" presId="urn:microsoft.com/office/officeart/2005/8/layout/process2"/>
    <dgm:cxn modelId="{9FB70FF2-CB56-42A6-AFA0-822509495754}" srcId="{FC2A3B83-5298-4CED-BD0A-C09403E5B781}" destId="{93F0E684-C547-4B2B-8615-F80757A3A76D}" srcOrd="0" destOrd="0" parTransId="{59A873A4-5E44-46BB-99C0-51567333E4FB}" sibTransId="{4E69CD5C-1646-49A1-A579-0961156E91C3}"/>
    <dgm:cxn modelId="{4E7138F8-CBBD-4205-8068-754B7F491EFF}" type="presOf" srcId="{B77F0AF1-03A8-42AE-BACA-56935A2986B3}" destId="{A238B922-813F-4CCC-897F-D7C9BA67E3AA}" srcOrd="0" destOrd="0" presId="urn:microsoft.com/office/officeart/2005/8/layout/process2"/>
    <dgm:cxn modelId="{22151DC7-1137-4C19-B379-924CA8911C8E}" type="presParOf" srcId="{6754C3DA-C76C-48E3-9C52-DA242525F5C6}" destId="{A486B0CD-9AAC-426A-9EA8-1E47D211B97B}" srcOrd="0" destOrd="0" presId="urn:microsoft.com/office/officeart/2005/8/layout/process2"/>
    <dgm:cxn modelId="{1D962F9F-07FC-4C62-9387-6ED4EEC12D0A}" type="presParOf" srcId="{6754C3DA-C76C-48E3-9C52-DA242525F5C6}" destId="{47384630-9ECA-4C4B-94D6-BB2ED9CBBECC}" srcOrd="1" destOrd="0" presId="urn:microsoft.com/office/officeart/2005/8/layout/process2"/>
    <dgm:cxn modelId="{402F4C6D-C5EA-4C65-9760-C2C98A96D48F}" type="presParOf" srcId="{47384630-9ECA-4C4B-94D6-BB2ED9CBBECC}" destId="{EC8923BD-D89F-4EBD-8C7A-2DE6BA3450F4}" srcOrd="0" destOrd="0" presId="urn:microsoft.com/office/officeart/2005/8/layout/process2"/>
    <dgm:cxn modelId="{A03A4D97-4625-4F96-9F70-CEFD29E56AD1}" type="presParOf" srcId="{6754C3DA-C76C-48E3-9C52-DA242525F5C6}" destId="{A8C7E32E-A618-4688-AC36-E91A6527303A}" srcOrd="2" destOrd="0" presId="urn:microsoft.com/office/officeart/2005/8/layout/process2"/>
    <dgm:cxn modelId="{3041874D-11D0-42B6-91BB-3D3090251FB5}" type="presParOf" srcId="{6754C3DA-C76C-48E3-9C52-DA242525F5C6}" destId="{A238B922-813F-4CCC-897F-D7C9BA67E3AA}" srcOrd="3" destOrd="0" presId="urn:microsoft.com/office/officeart/2005/8/layout/process2"/>
    <dgm:cxn modelId="{D40980A6-F38C-4BE2-B9F3-6A8962FDB3DD}" type="presParOf" srcId="{A238B922-813F-4CCC-897F-D7C9BA67E3AA}" destId="{5A5229E0-BAFC-4BC3-A230-9456B54A0B17}" srcOrd="0" destOrd="0" presId="urn:microsoft.com/office/officeart/2005/8/layout/process2"/>
    <dgm:cxn modelId="{C059FD7C-CC8E-407F-AAF1-86FFC3CDD60D}" type="presParOf" srcId="{6754C3DA-C76C-48E3-9C52-DA242525F5C6}" destId="{EF5D91F1-121D-4BFA-9CDB-AF4AECDC297E}" srcOrd="4" destOrd="0" presId="urn:microsoft.com/office/officeart/2005/8/layout/process2"/>
    <dgm:cxn modelId="{38032B41-28BA-4FAB-8FE0-E63F244C4540}" type="presParOf" srcId="{6754C3DA-C76C-48E3-9C52-DA242525F5C6}" destId="{0D0E58E6-6130-48FB-BC90-3D47F9726F2B}" srcOrd="5" destOrd="0" presId="urn:microsoft.com/office/officeart/2005/8/layout/process2"/>
    <dgm:cxn modelId="{08154A96-1C31-4AAC-B7FE-01F85C6A210D}" type="presParOf" srcId="{0D0E58E6-6130-48FB-BC90-3D47F9726F2B}" destId="{F4D1DCAD-15F4-4892-83B4-DFE8F0D1998A}" srcOrd="0" destOrd="0" presId="urn:microsoft.com/office/officeart/2005/8/layout/process2"/>
    <dgm:cxn modelId="{0B503AD5-8485-491C-82F4-E4B1F9B05DF5}" type="presParOf" srcId="{6754C3DA-C76C-48E3-9C52-DA242525F5C6}" destId="{B4EF52F2-FA45-47CC-BC40-6CC6C4BD29FC}" srcOrd="6" destOrd="0" presId="urn:microsoft.com/office/officeart/2005/8/layout/process2"/>
    <dgm:cxn modelId="{E0E8E46E-BF05-4194-B9C4-A79E52F796E6}" type="presParOf" srcId="{6754C3DA-C76C-48E3-9C52-DA242525F5C6}" destId="{A8026C1F-ECA1-4273-B64F-4F9EEE8894BA}" srcOrd="7" destOrd="0" presId="urn:microsoft.com/office/officeart/2005/8/layout/process2"/>
    <dgm:cxn modelId="{A33B78FB-9980-4F22-8DDF-825B9B1937E9}" type="presParOf" srcId="{A8026C1F-ECA1-4273-B64F-4F9EEE8894BA}" destId="{E4CE5396-1B70-4CB0-9D45-D15C898A114C}" srcOrd="0" destOrd="0" presId="urn:microsoft.com/office/officeart/2005/8/layout/process2"/>
    <dgm:cxn modelId="{3C83162F-3E3C-4FA9-9214-1C743BEC476E}" type="presParOf" srcId="{6754C3DA-C76C-48E3-9C52-DA242525F5C6}" destId="{D969CF07-1376-428A-95A8-FBF160F30767}" srcOrd="8" destOrd="0" presId="urn:microsoft.com/office/officeart/2005/8/layout/process2"/>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0139623D-78BE-4606-88A6-1CE6C258005E}" type="doc">
      <dgm:prSet loTypeId="urn:microsoft.com/office/officeart/2008/layout/PictureStrips" loCatId="picture" qsTypeId="urn:microsoft.com/office/officeart/2005/8/quickstyle/simple1" qsCatId="simple" csTypeId="urn:microsoft.com/office/officeart/2005/8/colors/accent5_2" csCatId="accent5" phldr="1"/>
      <dgm:spPr/>
      <dgm:t>
        <a:bodyPr/>
        <a:lstStyle/>
        <a:p>
          <a:endParaRPr lang="es-CO"/>
        </a:p>
      </dgm:t>
    </dgm:pt>
    <dgm:pt modelId="{EFC9C684-6BD0-4CE2-ADFB-AEF251981D69}">
      <dgm:prSet custT="1"/>
      <dgm:spPr/>
      <dgm:t>
        <a:bodyPr/>
        <a:lstStyle/>
        <a:p>
          <a:pPr algn="ctr"/>
          <a:r>
            <a:rPr lang="es-ES" sz="1400">
              <a:solidFill>
                <a:srgbClr val="002060"/>
              </a:solidFill>
              <a:latin typeface="Verdana" panose="020B0604030504040204" pitchFamily="34" charset="0"/>
              <a:ea typeface="Verdana" panose="020B0604030504040204" pitchFamily="34" charset="0"/>
            </a:rPr>
            <a:t>* Visita domiciliaria</a:t>
          </a:r>
          <a:endParaRPr lang="es-CO" sz="1400">
            <a:solidFill>
              <a:srgbClr val="002060"/>
            </a:solidFill>
            <a:latin typeface="Verdana" panose="020B0604030504040204" pitchFamily="34" charset="0"/>
            <a:ea typeface="Verdana" panose="020B0604030504040204" pitchFamily="34" charset="0"/>
          </a:endParaRPr>
        </a:p>
      </dgm:t>
    </dgm:pt>
    <dgm:pt modelId="{43C3A166-651C-4D87-9247-BC942715A1BC}" type="parTrans" cxnId="{4F952DC1-A0D3-4958-AE6B-0F590BD890F1}">
      <dgm:prSet/>
      <dgm:spPr/>
      <dgm:t>
        <a:bodyPr/>
        <a:lstStyle/>
        <a:p>
          <a:pPr algn="ctr"/>
          <a:endParaRPr lang="es-CO" sz="1400">
            <a:solidFill>
              <a:srgbClr val="002060"/>
            </a:solidFill>
            <a:latin typeface="Verdana" panose="020B0604030504040204" pitchFamily="34" charset="0"/>
            <a:ea typeface="Verdana" panose="020B0604030504040204" pitchFamily="34" charset="0"/>
          </a:endParaRPr>
        </a:p>
      </dgm:t>
    </dgm:pt>
    <dgm:pt modelId="{A5FFA2DA-DB0A-42AC-A853-BBCF850B39CC}" type="sibTrans" cxnId="{4F952DC1-A0D3-4958-AE6B-0F590BD890F1}">
      <dgm:prSet/>
      <dgm:spPr/>
      <dgm:t>
        <a:bodyPr/>
        <a:lstStyle/>
        <a:p>
          <a:pPr algn="ctr"/>
          <a:endParaRPr lang="es-CO" sz="1400">
            <a:solidFill>
              <a:srgbClr val="002060"/>
            </a:solidFill>
            <a:latin typeface="Verdana" panose="020B0604030504040204" pitchFamily="34" charset="0"/>
            <a:ea typeface="Verdana" panose="020B0604030504040204" pitchFamily="34" charset="0"/>
          </a:endParaRPr>
        </a:p>
      </dgm:t>
    </dgm:pt>
    <dgm:pt modelId="{F0DC5889-1660-4124-A328-8DAA6BA9C743}">
      <dgm:prSet custT="1"/>
      <dgm:spPr/>
      <dgm:t>
        <a:bodyPr/>
        <a:lstStyle/>
        <a:p>
          <a:pPr algn="ctr"/>
          <a:r>
            <a:rPr lang="es-ES" sz="1400">
              <a:solidFill>
                <a:srgbClr val="002060"/>
              </a:solidFill>
              <a:latin typeface="Verdana" panose="020B0604030504040204" pitchFamily="34" charset="0"/>
              <a:ea typeface="Verdana" panose="020B0604030504040204" pitchFamily="34" charset="0"/>
            </a:rPr>
            <a:t>* Consejería</a:t>
          </a:r>
          <a:endParaRPr lang="es-CO" sz="1400">
            <a:solidFill>
              <a:srgbClr val="002060"/>
            </a:solidFill>
            <a:latin typeface="Verdana" panose="020B0604030504040204" pitchFamily="34" charset="0"/>
            <a:ea typeface="Verdana" panose="020B0604030504040204" pitchFamily="34" charset="0"/>
          </a:endParaRPr>
        </a:p>
      </dgm:t>
    </dgm:pt>
    <dgm:pt modelId="{6EA51B40-9612-40A9-AB12-42DF0115731F}" type="parTrans" cxnId="{7932CF24-46D3-4661-A6F4-E6A6BD27CAD3}">
      <dgm:prSet/>
      <dgm:spPr/>
      <dgm:t>
        <a:bodyPr/>
        <a:lstStyle/>
        <a:p>
          <a:pPr algn="ctr"/>
          <a:endParaRPr lang="es-CO" sz="1400">
            <a:solidFill>
              <a:srgbClr val="002060"/>
            </a:solidFill>
            <a:latin typeface="Verdana" panose="020B0604030504040204" pitchFamily="34" charset="0"/>
            <a:ea typeface="Verdana" panose="020B0604030504040204" pitchFamily="34" charset="0"/>
          </a:endParaRPr>
        </a:p>
      </dgm:t>
    </dgm:pt>
    <dgm:pt modelId="{271BA071-C656-4C68-ACEF-8B629EDA3555}" type="sibTrans" cxnId="{7932CF24-46D3-4661-A6F4-E6A6BD27CAD3}">
      <dgm:prSet/>
      <dgm:spPr/>
      <dgm:t>
        <a:bodyPr/>
        <a:lstStyle/>
        <a:p>
          <a:pPr algn="ctr"/>
          <a:endParaRPr lang="es-CO" sz="1400">
            <a:solidFill>
              <a:srgbClr val="002060"/>
            </a:solidFill>
            <a:latin typeface="Verdana" panose="020B0604030504040204" pitchFamily="34" charset="0"/>
            <a:ea typeface="Verdana" panose="020B0604030504040204" pitchFamily="34" charset="0"/>
          </a:endParaRPr>
        </a:p>
      </dgm:t>
    </dgm:pt>
    <dgm:pt modelId="{998CD0CF-8AE6-475A-97E4-DD88BF65ACAC}">
      <dgm:prSet custT="1"/>
      <dgm:spPr/>
      <dgm:t>
        <a:bodyPr/>
        <a:lstStyle/>
        <a:p>
          <a:pPr algn="ctr"/>
          <a:r>
            <a:rPr lang="es-ES" sz="1400">
              <a:solidFill>
                <a:srgbClr val="002060"/>
              </a:solidFill>
              <a:latin typeface="Verdana" panose="020B0604030504040204" pitchFamily="34" charset="0"/>
              <a:ea typeface="Verdana" panose="020B0604030504040204" pitchFamily="34" charset="0"/>
            </a:rPr>
            <a:t>* Tamización</a:t>
          </a:r>
          <a:endParaRPr lang="es-CO" sz="1400">
            <a:solidFill>
              <a:srgbClr val="002060"/>
            </a:solidFill>
            <a:latin typeface="Verdana" panose="020B0604030504040204" pitchFamily="34" charset="0"/>
            <a:ea typeface="Verdana" panose="020B0604030504040204" pitchFamily="34" charset="0"/>
          </a:endParaRPr>
        </a:p>
      </dgm:t>
    </dgm:pt>
    <dgm:pt modelId="{CACBD266-6385-4DF5-A1A2-BF6165ABC27A}" type="parTrans" cxnId="{675CCABE-9AD5-4635-B6F5-812EE82544D7}">
      <dgm:prSet/>
      <dgm:spPr/>
      <dgm:t>
        <a:bodyPr/>
        <a:lstStyle/>
        <a:p>
          <a:pPr algn="ctr"/>
          <a:endParaRPr lang="es-CO" sz="1400">
            <a:solidFill>
              <a:srgbClr val="002060"/>
            </a:solidFill>
            <a:latin typeface="Verdana" panose="020B0604030504040204" pitchFamily="34" charset="0"/>
            <a:ea typeface="Verdana" panose="020B0604030504040204" pitchFamily="34" charset="0"/>
          </a:endParaRPr>
        </a:p>
      </dgm:t>
    </dgm:pt>
    <dgm:pt modelId="{6BB1BB7A-654A-4264-A68C-DB522737410B}" type="sibTrans" cxnId="{675CCABE-9AD5-4635-B6F5-812EE82544D7}">
      <dgm:prSet/>
      <dgm:spPr/>
      <dgm:t>
        <a:bodyPr/>
        <a:lstStyle/>
        <a:p>
          <a:pPr algn="ctr"/>
          <a:endParaRPr lang="es-CO" sz="1400">
            <a:solidFill>
              <a:srgbClr val="002060"/>
            </a:solidFill>
            <a:latin typeface="Verdana" panose="020B0604030504040204" pitchFamily="34" charset="0"/>
            <a:ea typeface="Verdana" panose="020B0604030504040204" pitchFamily="34" charset="0"/>
          </a:endParaRPr>
        </a:p>
      </dgm:t>
    </dgm:pt>
    <dgm:pt modelId="{A08EEA6E-FBEC-4654-A6F9-C5F5F65D5574}">
      <dgm:prSet custT="1"/>
      <dgm:spPr/>
      <dgm:t>
        <a:bodyPr/>
        <a:lstStyle/>
        <a:p>
          <a:pPr algn="ctr"/>
          <a:r>
            <a:rPr lang="es-ES" sz="1400">
              <a:solidFill>
                <a:srgbClr val="002060"/>
              </a:solidFill>
              <a:latin typeface="Verdana" panose="020B0604030504040204" pitchFamily="34" charset="0"/>
              <a:ea typeface="Verdana" panose="020B0604030504040204" pitchFamily="34" charset="0"/>
            </a:rPr>
            <a:t>* Actividad telefónica o virtual</a:t>
          </a:r>
          <a:endParaRPr lang="es-CO" sz="1400" dirty="0">
            <a:solidFill>
              <a:srgbClr val="002060"/>
            </a:solidFill>
            <a:latin typeface="Verdana" panose="020B0604030504040204" pitchFamily="34" charset="0"/>
            <a:ea typeface="Verdana" panose="020B0604030504040204" pitchFamily="34" charset="0"/>
          </a:endParaRPr>
        </a:p>
      </dgm:t>
    </dgm:pt>
    <dgm:pt modelId="{3E197D9D-942F-4BA7-89E8-79F3489F7F0A}" type="parTrans" cxnId="{E8DB9304-4121-4FEB-A5A0-C355678AEEA3}">
      <dgm:prSet/>
      <dgm:spPr/>
      <dgm:t>
        <a:bodyPr/>
        <a:lstStyle/>
        <a:p>
          <a:pPr algn="ctr"/>
          <a:endParaRPr lang="es-CO" sz="1400">
            <a:solidFill>
              <a:srgbClr val="002060"/>
            </a:solidFill>
            <a:latin typeface="Verdana" panose="020B0604030504040204" pitchFamily="34" charset="0"/>
            <a:ea typeface="Verdana" panose="020B0604030504040204" pitchFamily="34" charset="0"/>
          </a:endParaRPr>
        </a:p>
      </dgm:t>
    </dgm:pt>
    <dgm:pt modelId="{A7E8F8B9-B1DF-4569-A7D1-1C2CEA8B0226}" type="sibTrans" cxnId="{E8DB9304-4121-4FEB-A5A0-C355678AEEA3}">
      <dgm:prSet/>
      <dgm:spPr/>
      <dgm:t>
        <a:bodyPr/>
        <a:lstStyle/>
        <a:p>
          <a:pPr algn="ctr"/>
          <a:endParaRPr lang="es-CO" sz="1400">
            <a:solidFill>
              <a:srgbClr val="002060"/>
            </a:solidFill>
            <a:latin typeface="Verdana" panose="020B0604030504040204" pitchFamily="34" charset="0"/>
            <a:ea typeface="Verdana" panose="020B0604030504040204" pitchFamily="34" charset="0"/>
          </a:endParaRPr>
        </a:p>
      </dgm:t>
    </dgm:pt>
    <dgm:pt modelId="{28ACFCE7-A1C2-47DF-8F20-F179C75BFE9A}">
      <dgm:prSet custT="1"/>
      <dgm:spPr/>
      <dgm:t>
        <a:bodyPr/>
        <a:lstStyle/>
        <a:p>
          <a:pPr algn="ctr"/>
          <a:r>
            <a:rPr lang="es-ES" sz="1400">
              <a:solidFill>
                <a:srgbClr val="002060"/>
              </a:solidFill>
              <a:latin typeface="Verdana" panose="020B0604030504040204" pitchFamily="34" charset="0"/>
              <a:ea typeface="Verdana" panose="020B0604030504040204" pitchFamily="34" charset="0"/>
            </a:rPr>
            <a:t>* Toma comunitaria en entornos</a:t>
          </a:r>
          <a:endParaRPr lang="es-CO" sz="1400" dirty="0">
            <a:solidFill>
              <a:srgbClr val="002060"/>
            </a:solidFill>
            <a:latin typeface="Verdana" panose="020B0604030504040204" pitchFamily="34" charset="0"/>
            <a:ea typeface="Verdana" panose="020B0604030504040204" pitchFamily="34" charset="0"/>
          </a:endParaRPr>
        </a:p>
      </dgm:t>
    </dgm:pt>
    <dgm:pt modelId="{AF377912-4362-47D7-96BC-F95A6F8107E5}" type="parTrans" cxnId="{0007C68B-6E2C-4ECC-818E-6E5D1E5B142F}">
      <dgm:prSet/>
      <dgm:spPr/>
      <dgm:t>
        <a:bodyPr/>
        <a:lstStyle/>
        <a:p>
          <a:pPr algn="ctr"/>
          <a:endParaRPr lang="es-CO" sz="1400">
            <a:solidFill>
              <a:srgbClr val="002060"/>
            </a:solidFill>
            <a:latin typeface="Verdana" panose="020B0604030504040204" pitchFamily="34" charset="0"/>
            <a:ea typeface="Verdana" panose="020B0604030504040204" pitchFamily="34" charset="0"/>
          </a:endParaRPr>
        </a:p>
      </dgm:t>
    </dgm:pt>
    <dgm:pt modelId="{6BB277AB-C40A-41B9-8082-68E020EE71CF}" type="sibTrans" cxnId="{0007C68B-6E2C-4ECC-818E-6E5D1E5B142F}">
      <dgm:prSet/>
      <dgm:spPr/>
      <dgm:t>
        <a:bodyPr/>
        <a:lstStyle/>
        <a:p>
          <a:pPr algn="ctr"/>
          <a:endParaRPr lang="es-CO" sz="1400">
            <a:solidFill>
              <a:srgbClr val="002060"/>
            </a:solidFill>
            <a:latin typeface="Verdana" panose="020B0604030504040204" pitchFamily="34" charset="0"/>
            <a:ea typeface="Verdana" panose="020B0604030504040204" pitchFamily="34" charset="0"/>
          </a:endParaRPr>
        </a:p>
      </dgm:t>
    </dgm:pt>
    <dgm:pt modelId="{23AE1AD6-8AA6-4C44-A5A3-292ABECDB52F}">
      <dgm:prSet custT="1"/>
      <dgm:spPr/>
      <dgm:t>
        <a:bodyPr/>
        <a:lstStyle/>
        <a:p>
          <a:pPr algn="ctr"/>
          <a:r>
            <a:rPr lang="es-ES" sz="1400">
              <a:solidFill>
                <a:srgbClr val="002060"/>
              </a:solidFill>
              <a:latin typeface="Verdana" panose="020B0604030504040204" pitchFamily="34" charset="0"/>
              <a:ea typeface="Verdana" panose="020B0604030504040204" pitchFamily="34" charset="0"/>
            </a:rPr>
            <a:t>* Actividad educativa grupal</a:t>
          </a:r>
          <a:endParaRPr lang="es-CO" sz="1400" dirty="0">
            <a:solidFill>
              <a:srgbClr val="002060"/>
            </a:solidFill>
            <a:latin typeface="Verdana" panose="020B0604030504040204" pitchFamily="34" charset="0"/>
            <a:ea typeface="Verdana" panose="020B0604030504040204" pitchFamily="34" charset="0"/>
          </a:endParaRPr>
        </a:p>
      </dgm:t>
    </dgm:pt>
    <dgm:pt modelId="{2725811E-ADFC-43F5-9B88-75C8EFB43A0A}" type="parTrans" cxnId="{47652FB2-9996-4052-9E7F-C10FC1CA218C}">
      <dgm:prSet/>
      <dgm:spPr/>
      <dgm:t>
        <a:bodyPr/>
        <a:lstStyle/>
        <a:p>
          <a:pPr algn="ctr"/>
          <a:endParaRPr lang="es-CO" sz="1400">
            <a:solidFill>
              <a:srgbClr val="002060"/>
            </a:solidFill>
            <a:latin typeface="Verdana" panose="020B0604030504040204" pitchFamily="34" charset="0"/>
            <a:ea typeface="Verdana" panose="020B0604030504040204" pitchFamily="34" charset="0"/>
          </a:endParaRPr>
        </a:p>
      </dgm:t>
    </dgm:pt>
    <dgm:pt modelId="{BF6A625A-F04D-4ED3-BD9A-18CDEDDDC78D}" type="sibTrans" cxnId="{47652FB2-9996-4052-9E7F-C10FC1CA218C}">
      <dgm:prSet/>
      <dgm:spPr/>
      <dgm:t>
        <a:bodyPr/>
        <a:lstStyle/>
        <a:p>
          <a:pPr algn="ctr"/>
          <a:endParaRPr lang="es-CO" sz="1400">
            <a:solidFill>
              <a:srgbClr val="002060"/>
            </a:solidFill>
            <a:latin typeface="Verdana" panose="020B0604030504040204" pitchFamily="34" charset="0"/>
            <a:ea typeface="Verdana" panose="020B0604030504040204" pitchFamily="34" charset="0"/>
          </a:endParaRPr>
        </a:p>
      </dgm:t>
    </dgm:pt>
    <dgm:pt modelId="{89BA613A-3278-4297-B4EF-DEF84C639F35}">
      <dgm:prSet custT="1"/>
      <dgm:spPr/>
      <dgm:t>
        <a:bodyPr/>
        <a:lstStyle/>
        <a:p>
          <a:pPr algn="ctr"/>
          <a:r>
            <a:rPr lang="es-ES" sz="1400">
              <a:solidFill>
                <a:srgbClr val="002060"/>
              </a:solidFill>
              <a:latin typeface="Verdana" panose="020B0604030504040204" pitchFamily="34" charset="0"/>
              <a:ea typeface="Verdana" panose="020B0604030504040204" pitchFamily="34" charset="0"/>
            </a:rPr>
            <a:t>* Intervención informales</a:t>
          </a:r>
          <a:endParaRPr lang="es-CO" sz="1400" dirty="0">
            <a:solidFill>
              <a:srgbClr val="002060"/>
            </a:solidFill>
            <a:latin typeface="Verdana" panose="020B0604030504040204" pitchFamily="34" charset="0"/>
            <a:ea typeface="Verdana" panose="020B0604030504040204" pitchFamily="34" charset="0"/>
          </a:endParaRPr>
        </a:p>
      </dgm:t>
    </dgm:pt>
    <dgm:pt modelId="{0BB34B82-678F-49D3-BD75-0C2FA7E8ACC3}" type="parTrans" cxnId="{F3B17A51-356B-42D9-9442-414EC67C09D6}">
      <dgm:prSet/>
      <dgm:spPr/>
      <dgm:t>
        <a:bodyPr/>
        <a:lstStyle/>
        <a:p>
          <a:pPr algn="ctr"/>
          <a:endParaRPr lang="es-CO" sz="1400">
            <a:solidFill>
              <a:srgbClr val="002060"/>
            </a:solidFill>
            <a:latin typeface="Verdana" panose="020B0604030504040204" pitchFamily="34" charset="0"/>
            <a:ea typeface="Verdana" panose="020B0604030504040204" pitchFamily="34" charset="0"/>
          </a:endParaRPr>
        </a:p>
      </dgm:t>
    </dgm:pt>
    <dgm:pt modelId="{E702933E-4577-47FE-A931-4F541AAA2339}" type="sibTrans" cxnId="{F3B17A51-356B-42D9-9442-414EC67C09D6}">
      <dgm:prSet/>
      <dgm:spPr/>
      <dgm:t>
        <a:bodyPr/>
        <a:lstStyle/>
        <a:p>
          <a:pPr algn="ctr"/>
          <a:endParaRPr lang="es-CO" sz="1400">
            <a:solidFill>
              <a:srgbClr val="002060"/>
            </a:solidFill>
            <a:latin typeface="Verdana" panose="020B0604030504040204" pitchFamily="34" charset="0"/>
            <a:ea typeface="Verdana" panose="020B0604030504040204" pitchFamily="34" charset="0"/>
          </a:endParaRPr>
        </a:p>
      </dgm:t>
    </dgm:pt>
    <dgm:pt modelId="{C32159EA-453A-4457-92D9-FA12FE95CEDF}">
      <dgm:prSet custT="1"/>
      <dgm:spPr/>
      <dgm:t>
        <a:bodyPr/>
        <a:lstStyle/>
        <a:p>
          <a:pPr algn="ctr"/>
          <a:r>
            <a:rPr lang="es-ES" sz="1400" dirty="0">
              <a:solidFill>
                <a:srgbClr val="002060"/>
              </a:solidFill>
              <a:latin typeface="Verdana" panose="020B0604030504040204" pitchFamily="34" charset="0"/>
              <a:ea typeface="Verdana" panose="020B0604030504040204" pitchFamily="34" charset="0"/>
            </a:rPr>
            <a:t>* Redes comunitarias</a:t>
          </a:r>
          <a:endParaRPr lang="es-CO" sz="1400" dirty="0">
            <a:solidFill>
              <a:srgbClr val="002060"/>
            </a:solidFill>
            <a:latin typeface="Verdana" panose="020B0604030504040204" pitchFamily="34" charset="0"/>
            <a:ea typeface="Verdana" panose="020B0604030504040204" pitchFamily="34" charset="0"/>
          </a:endParaRPr>
        </a:p>
      </dgm:t>
    </dgm:pt>
    <dgm:pt modelId="{E0A8EE4E-655A-4EA5-B794-B66FF84064E6}" type="parTrans" cxnId="{8BCBDC06-4FFF-4AF0-B5AB-1511F8ACCCBC}">
      <dgm:prSet/>
      <dgm:spPr/>
      <dgm:t>
        <a:bodyPr/>
        <a:lstStyle/>
        <a:p>
          <a:pPr algn="ctr"/>
          <a:endParaRPr lang="es-CO" sz="1400">
            <a:solidFill>
              <a:srgbClr val="002060"/>
            </a:solidFill>
            <a:latin typeface="Verdana" panose="020B0604030504040204" pitchFamily="34" charset="0"/>
            <a:ea typeface="Verdana" panose="020B0604030504040204" pitchFamily="34" charset="0"/>
          </a:endParaRPr>
        </a:p>
      </dgm:t>
    </dgm:pt>
    <dgm:pt modelId="{485B6D83-8197-4F00-9F08-60AF258D93ED}" type="sibTrans" cxnId="{8BCBDC06-4FFF-4AF0-B5AB-1511F8ACCCBC}">
      <dgm:prSet/>
      <dgm:spPr/>
      <dgm:t>
        <a:bodyPr/>
        <a:lstStyle/>
        <a:p>
          <a:pPr algn="ctr"/>
          <a:endParaRPr lang="es-CO" sz="1400">
            <a:solidFill>
              <a:srgbClr val="002060"/>
            </a:solidFill>
            <a:latin typeface="Verdana" panose="020B0604030504040204" pitchFamily="34" charset="0"/>
            <a:ea typeface="Verdana" panose="020B0604030504040204" pitchFamily="34" charset="0"/>
          </a:endParaRPr>
        </a:p>
      </dgm:t>
    </dgm:pt>
    <dgm:pt modelId="{4C73BD14-F019-4E5F-8BBD-1665D339735F}">
      <dgm:prSet custT="1"/>
      <dgm:spPr/>
      <dgm:t>
        <a:bodyPr/>
        <a:lstStyle/>
        <a:p>
          <a:pPr algn="ctr"/>
          <a:r>
            <a:rPr lang="es-ES" sz="1400" dirty="0">
              <a:solidFill>
                <a:srgbClr val="002060"/>
              </a:solidFill>
              <a:latin typeface="Verdana" panose="020B0604030504040204" pitchFamily="34" charset="0"/>
              <a:ea typeface="Verdana" panose="020B0604030504040204" pitchFamily="34" charset="0"/>
            </a:rPr>
            <a:t>* Grupos de apoyo</a:t>
          </a:r>
          <a:endParaRPr lang="es-CO" sz="1400" dirty="0">
            <a:solidFill>
              <a:srgbClr val="002060"/>
            </a:solidFill>
            <a:latin typeface="Verdana" panose="020B0604030504040204" pitchFamily="34" charset="0"/>
            <a:ea typeface="Verdana" panose="020B0604030504040204" pitchFamily="34" charset="0"/>
          </a:endParaRPr>
        </a:p>
      </dgm:t>
    </dgm:pt>
    <dgm:pt modelId="{F4E1AC38-9A99-4403-8B0D-CD96EBCA708C}" type="parTrans" cxnId="{374E2778-8229-472B-83F5-2B0D6C5D90BF}">
      <dgm:prSet/>
      <dgm:spPr/>
      <dgm:t>
        <a:bodyPr/>
        <a:lstStyle/>
        <a:p>
          <a:pPr algn="ctr"/>
          <a:endParaRPr lang="es-CO" sz="1400">
            <a:solidFill>
              <a:srgbClr val="002060"/>
            </a:solidFill>
            <a:latin typeface="Verdana" panose="020B0604030504040204" pitchFamily="34" charset="0"/>
            <a:ea typeface="Verdana" panose="020B0604030504040204" pitchFamily="34" charset="0"/>
          </a:endParaRPr>
        </a:p>
      </dgm:t>
    </dgm:pt>
    <dgm:pt modelId="{9E870ACE-4239-42F1-A541-7E198323E987}" type="sibTrans" cxnId="{374E2778-8229-472B-83F5-2B0D6C5D90BF}">
      <dgm:prSet/>
      <dgm:spPr/>
      <dgm:t>
        <a:bodyPr/>
        <a:lstStyle/>
        <a:p>
          <a:pPr algn="ctr"/>
          <a:endParaRPr lang="es-CO" sz="1400">
            <a:solidFill>
              <a:srgbClr val="002060"/>
            </a:solidFill>
            <a:latin typeface="Verdana" panose="020B0604030504040204" pitchFamily="34" charset="0"/>
            <a:ea typeface="Verdana" panose="020B0604030504040204" pitchFamily="34" charset="0"/>
          </a:endParaRPr>
        </a:p>
      </dgm:t>
    </dgm:pt>
    <dgm:pt modelId="{C8E5CE00-40CF-4CB6-AD9B-273C3485DB6C}">
      <dgm:prSet custT="1"/>
      <dgm:spPr/>
      <dgm:t>
        <a:bodyPr/>
        <a:lstStyle/>
        <a:p>
          <a:pPr algn="ctr"/>
          <a:r>
            <a:rPr lang="es-ES" sz="1400" dirty="0">
              <a:solidFill>
                <a:srgbClr val="002060"/>
              </a:solidFill>
              <a:latin typeface="Verdana" panose="020B0604030504040204" pitchFamily="34" charset="0"/>
              <a:ea typeface="Verdana" panose="020B0604030504040204" pitchFamily="34" charset="0"/>
            </a:rPr>
            <a:t>* Identificación y articulación con líderes comunitarios</a:t>
          </a:r>
          <a:endParaRPr lang="es-CO" sz="1400" dirty="0">
            <a:solidFill>
              <a:srgbClr val="002060"/>
            </a:solidFill>
            <a:latin typeface="Verdana" panose="020B0604030504040204" pitchFamily="34" charset="0"/>
            <a:ea typeface="Verdana" panose="020B0604030504040204" pitchFamily="34" charset="0"/>
          </a:endParaRPr>
        </a:p>
      </dgm:t>
    </dgm:pt>
    <dgm:pt modelId="{0991017E-0841-4F70-9BC0-1BF77EE25A72}" type="parTrans" cxnId="{06077307-C13A-4BF3-A569-599197FDC46E}">
      <dgm:prSet/>
      <dgm:spPr/>
      <dgm:t>
        <a:bodyPr/>
        <a:lstStyle/>
        <a:p>
          <a:pPr algn="ctr"/>
          <a:endParaRPr lang="es-CO" sz="1400">
            <a:solidFill>
              <a:srgbClr val="002060"/>
            </a:solidFill>
            <a:latin typeface="Verdana" panose="020B0604030504040204" pitchFamily="34" charset="0"/>
            <a:ea typeface="Verdana" panose="020B0604030504040204" pitchFamily="34" charset="0"/>
          </a:endParaRPr>
        </a:p>
      </dgm:t>
    </dgm:pt>
    <dgm:pt modelId="{1294C19F-0AA2-45A1-B2FF-8861E23851DE}" type="sibTrans" cxnId="{06077307-C13A-4BF3-A569-599197FDC46E}">
      <dgm:prSet/>
      <dgm:spPr/>
      <dgm:t>
        <a:bodyPr/>
        <a:lstStyle/>
        <a:p>
          <a:pPr algn="ctr"/>
          <a:endParaRPr lang="es-CO" sz="1400">
            <a:solidFill>
              <a:srgbClr val="002060"/>
            </a:solidFill>
            <a:latin typeface="Verdana" panose="020B0604030504040204" pitchFamily="34" charset="0"/>
            <a:ea typeface="Verdana" panose="020B0604030504040204" pitchFamily="34" charset="0"/>
          </a:endParaRPr>
        </a:p>
      </dgm:t>
    </dgm:pt>
    <dgm:pt modelId="{796007BD-38DA-4F69-BE1E-A970F896855A}">
      <dgm:prSet custT="1"/>
      <dgm:spPr/>
      <dgm:t>
        <a:bodyPr/>
        <a:lstStyle/>
        <a:p>
          <a:pPr algn="ctr"/>
          <a:r>
            <a:rPr lang="es-ES" sz="1400">
              <a:solidFill>
                <a:srgbClr val="002060"/>
              </a:solidFill>
              <a:latin typeface="Verdana" panose="020B0604030504040204" pitchFamily="34" charset="0"/>
              <a:ea typeface="Verdana" panose="020B0604030504040204" pitchFamily="34" charset="0"/>
            </a:rPr>
            <a:t>* Monitoreo rápido de cobertura de vacunación</a:t>
          </a:r>
          <a:endParaRPr lang="es-CO" sz="1400" dirty="0">
            <a:solidFill>
              <a:srgbClr val="002060"/>
            </a:solidFill>
            <a:latin typeface="Verdana" panose="020B0604030504040204" pitchFamily="34" charset="0"/>
            <a:ea typeface="Verdana" panose="020B0604030504040204" pitchFamily="34" charset="0"/>
          </a:endParaRPr>
        </a:p>
      </dgm:t>
    </dgm:pt>
    <dgm:pt modelId="{95575853-AD83-46E4-B238-E9A75D89D27B}" type="parTrans" cxnId="{BEEA8472-0A99-4D9B-BD93-17B5485089F5}">
      <dgm:prSet/>
      <dgm:spPr/>
      <dgm:t>
        <a:bodyPr/>
        <a:lstStyle/>
        <a:p>
          <a:pPr algn="ctr"/>
          <a:endParaRPr lang="es-CO" sz="1400">
            <a:solidFill>
              <a:srgbClr val="002060"/>
            </a:solidFill>
            <a:latin typeface="Verdana" panose="020B0604030504040204" pitchFamily="34" charset="0"/>
            <a:ea typeface="Verdana" panose="020B0604030504040204" pitchFamily="34" charset="0"/>
          </a:endParaRPr>
        </a:p>
      </dgm:t>
    </dgm:pt>
    <dgm:pt modelId="{76F28E94-9AD6-43BB-8040-0250823D0C52}" type="sibTrans" cxnId="{BEEA8472-0A99-4D9B-BD93-17B5485089F5}">
      <dgm:prSet/>
      <dgm:spPr/>
      <dgm:t>
        <a:bodyPr/>
        <a:lstStyle/>
        <a:p>
          <a:pPr algn="ctr"/>
          <a:endParaRPr lang="es-CO" sz="1400">
            <a:solidFill>
              <a:srgbClr val="002060"/>
            </a:solidFill>
            <a:latin typeface="Verdana" panose="020B0604030504040204" pitchFamily="34" charset="0"/>
            <a:ea typeface="Verdana" panose="020B0604030504040204" pitchFamily="34" charset="0"/>
          </a:endParaRPr>
        </a:p>
      </dgm:t>
    </dgm:pt>
    <dgm:pt modelId="{8014D7C3-406D-475D-973D-82E46B6D304F}">
      <dgm:prSet custT="1"/>
      <dgm:spPr/>
      <dgm:t>
        <a:bodyPr/>
        <a:lstStyle/>
        <a:p>
          <a:pPr algn="ctr"/>
          <a:r>
            <a:rPr lang="es-ES" sz="1400">
              <a:solidFill>
                <a:srgbClr val="002060"/>
              </a:solidFill>
              <a:latin typeface="Verdana" panose="020B0604030504040204" pitchFamily="34" charset="0"/>
              <a:ea typeface="Verdana" panose="020B0604030504040204" pitchFamily="34" charset="0"/>
            </a:rPr>
            <a:t>* Estudios de caso</a:t>
          </a:r>
          <a:endParaRPr lang="es-CO" sz="1400" dirty="0">
            <a:solidFill>
              <a:srgbClr val="002060"/>
            </a:solidFill>
            <a:latin typeface="Verdana" panose="020B0604030504040204" pitchFamily="34" charset="0"/>
            <a:ea typeface="Verdana" panose="020B0604030504040204" pitchFamily="34" charset="0"/>
          </a:endParaRPr>
        </a:p>
      </dgm:t>
    </dgm:pt>
    <dgm:pt modelId="{46A6EFED-476E-41AB-A25B-7B5D12663B7D}" type="parTrans" cxnId="{C5B4E702-A48A-444A-920D-8A1044915CAF}">
      <dgm:prSet/>
      <dgm:spPr/>
      <dgm:t>
        <a:bodyPr/>
        <a:lstStyle/>
        <a:p>
          <a:pPr algn="ctr"/>
          <a:endParaRPr lang="es-CO" sz="1400">
            <a:solidFill>
              <a:srgbClr val="002060"/>
            </a:solidFill>
            <a:latin typeface="Verdana" panose="020B0604030504040204" pitchFamily="34" charset="0"/>
            <a:ea typeface="Verdana" panose="020B0604030504040204" pitchFamily="34" charset="0"/>
          </a:endParaRPr>
        </a:p>
      </dgm:t>
    </dgm:pt>
    <dgm:pt modelId="{801ABBD5-5288-4C93-A4D9-8C1B53CC1CFC}" type="sibTrans" cxnId="{C5B4E702-A48A-444A-920D-8A1044915CAF}">
      <dgm:prSet/>
      <dgm:spPr/>
      <dgm:t>
        <a:bodyPr/>
        <a:lstStyle/>
        <a:p>
          <a:pPr algn="ctr"/>
          <a:endParaRPr lang="es-CO" sz="1400">
            <a:solidFill>
              <a:srgbClr val="002060"/>
            </a:solidFill>
            <a:latin typeface="Verdana" panose="020B0604030504040204" pitchFamily="34" charset="0"/>
            <a:ea typeface="Verdana" panose="020B0604030504040204" pitchFamily="34" charset="0"/>
          </a:endParaRPr>
        </a:p>
      </dgm:t>
    </dgm:pt>
    <dgm:pt modelId="{0BCFD272-DD2B-4D87-A4FA-9B1931B59D5F}">
      <dgm:prSet custT="1"/>
      <dgm:spPr/>
      <dgm:t>
        <a:bodyPr/>
        <a:lstStyle/>
        <a:p>
          <a:pPr algn="ctr"/>
          <a:r>
            <a:rPr lang="es-ES" sz="1400" dirty="0">
              <a:solidFill>
                <a:srgbClr val="002060"/>
              </a:solidFill>
              <a:latin typeface="Verdana" panose="020B0604030504040204" pitchFamily="34" charset="0"/>
              <a:ea typeface="Verdana" panose="020B0604030504040204" pitchFamily="34" charset="0"/>
            </a:rPr>
            <a:t>* Gestión prestación servicios individuales</a:t>
          </a:r>
          <a:endParaRPr lang="es-CO" sz="1400" dirty="0">
            <a:solidFill>
              <a:srgbClr val="002060"/>
            </a:solidFill>
            <a:latin typeface="Verdana" panose="020B0604030504040204" pitchFamily="34" charset="0"/>
            <a:ea typeface="Verdana" panose="020B0604030504040204" pitchFamily="34" charset="0"/>
          </a:endParaRPr>
        </a:p>
      </dgm:t>
    </dgm:pt>
    <dgm:pt modelId="{AB0A8514-7D18-453C-8201-D613D91F728A}" type="parTrans" cxnId="{1DB12D78-0A2E-4E35-8C1D-C2F463BE1EEE}">
      <dgm:prSet/>
      <dgm:spPr/>
      <dgm:t>
        <a:bodyPr/>
        <a:lstStyle/>
        <a:p>
          <a:pPr algn="ctr"/>
          <a:endParaRPr lang="es-CO" sz="1400">
            <a:solidFill>
              <a:srgbClr val="002060"/>
            </a:solidFill>
            <a:latin typeface="Verdana" panose="020B0604030504040204" pitchFamily="34" charset="0"/>
            <a:ea typeface="Verdana" panose="020B0604030504040204" pitchFamily="34" charset="0"/>
          </a:endParaRPr>
        </a:p>
      </dgm:t>
    </dgm:pt>
    <dgm:pt modelId="{69600022-F0BC-40A6-B2D1-A054BFE5D6DF}" type="sibTrans" cxnId="{1DB12D78-0A2E-4E35-8C1D-C2F463BE1EEE}">
      <dgm:prSet/>
      <dgm:spPr/>
      <dgm:t>
        <a:bodyPr/>
        <a:lstStyle/>
        <a:p>
          <a:pPr algn="ctr"/>
          <a:endParaRPr lang="es-CO" sz="1400">
            <a:solidFill>
              <a:srgbClr val="002060"/>
            </a:solidFill>
            <a:latin typeface="Verdana" panose="020B0604030504040204" pitchFamily="34" charset="0"/>
            <a:ea typeface="Verdana" panose="020B0604030504040204" pitchFamily="34" charset="0"/>
          </a:endParaRPr>
        </a:p>
      </dgm:t>
    </dgm:pt>
    <dgm:pt modelId="{8CE5EE88-9D94-4FD0-B981-AC704788DC4C}" type="pres">
      <dgm:prSet presAssocID="{0139623D-78BE-4606-88A6-1CE6C258005E}" presName="Name0" presStyleCnt="0">
        <dgm:presLayoutVars>
          <dgm:dir/>
          <dgm:resizeHandles val="exact"/>
        </dgm:presLayoutVars>
      </dgm:prSet>
      <dgm:spPr/>
    </dgm:pt>
    <dgm:pt modelId="{DFC2A7B5-E422-4C32-A9DD-5AE6DEB1C8CA}" type="pres">
      <dgm:prSet presAssocID="{EFC9C684-6BD0-4CE2-ADFB-AEF251981D69}" presName="composite" presStyleCnt="0"/>
      <dgm:spPr/>
    </dgm:pt>
    <dgm:pt modelId="{390E9357-6767-4C5A-AEB3-EC32E0FD8E04}" type="pres">
      <dgm:prSet presAssocID="{EFC9C684-6BD0-4CE2-ADFB-AEF251981D69}" presName="rect1" presStyleLbl="trAlignAcc1" presStyleIdx="0" presStyleCnt="13">
        <dgm:presLayoutVars>
          <dgm:bulletEnabled val="1"/>
        </dgm:presLayoutVars>
      </dgm:prSet>
      <dgm:spPr/>
    </dgm:pt>
    <dgm:pt modelId="{2FF70EF6-12BE-4167-AC95-2ACD5986095F}" type="pres">
      <dgm:prSet presAssocID="{EFC9C684-6BD0-4CE2-ADFB-AEF251981D69}" presName="rect2" presStyleLbl="fgImgPlace1" presStyleIdx="0" presStyleCnt="13"/>
      <dgm:spPr>
        <a:blipFill rotWithShape="1">
          <a:blip xmlns:r="http://schemas.openxmlformats.org/officeDocument/2006/relationships" r:embed="rId1"/>
          <a:srcRect/>
          <a:stretch>
            <a:fillRect l="-39000" r="-39000"/>
          </a:stretch>
        </a:blipFill>
      </dgm:spPr>
    </dgm:pt>
    <dgm:pt modelId="{F8D88F1A-C611-49C8-AC5F-83B39F8E393A}" type="pres">
      <dgm:prSet presAssocID="{A5FFA2DA-DB0A-42AC-A853-BBCF850B39CC}" presName="sibTrans" presStyleCnt="0"/>
      <dgm:spPr/>
    </dgm:pt>
    <dgm:pt modelId="{8EFE3F25-AA33-407B-A5EB-FF4EC564A87B}" type="pres">
      <dgm:prSet presAssocID="{F0DC5889-1660-4124-A328-8DAA6BA9C743}" presName="composite" presStyleCnt="0"/>
      <dgm:spPr/>
    </dgm:pt>
    <dgm:pt modelId="{7333C62E-D9A1-42A4-BCFB-C3AB51D58C2C}" type="pres">
      <dgm:prSet presAssocID="{F0DC5889-1660-4124-A328-8DAA6BA9C743}" presName="rect1" presStyleLbl="trAlignAcc1" presStyleIdx="1" presStyleCnt="13">
        <dgm:presLayoutVars>
          <dgm:bulletEnabled val="1"/>
        </dgm:presLayoutVars>
      </dgm:prSet>
      <dgm:spPr/>
    </dgm:pt>
    <dgm:pt modelId="{DA3914FB-1568-4A83-9E10-B2753D78648D}" type="pres">
      <dgm:prSet presAssocID="{F0DC5889-1660-4124-A328-8DAA6BA9C743}" presName="rect2" presStyleLbl="fgImgPlace1" presStyleIdx="1" presStyleCnt="13"/>
      <dgm:spPr>
        <a:blipFill rotWithShape="1">
          <a:blip xmlns:r="http://schemas.openxmlformats.org/officeDocument/2006/relationships" r:embed="rId2"/>
          <a:srcRect/>
          <a:stretch>
            <a:fillRect/>
          </a:stretch>
        </a:blipFill>
      </dgm:spPr>
    </dgm:pt>
    <dgm:pt modelId="{83108FF4-777E-4553-9221-4E66E1A790D4}" type="pres">
      <dgm:prSet presAssocID="{271BA071-C656-4C68-ACEF-8B629EDA3555}" presName="sibTrans" presStyleCnt="0"/>
      <dgm:spPr/>
    </dgm:pt>
    <dgm:pt modelId="{454B5645-5AEF-49AC-BE9A-0818E14322CC}" type="pres">
      <dgm:prSet presAssocID="{998CD0CF-8AE6-475A-97E4-DD88BF65ACAC}" presName="composite" presStyleCnt="0"/>
      <dgm:spPr/>
    </dgm:pt>
    <dgm:pt modelId="{5818695B-EFFA-45C8-BE05-F23A4380A8B6}" type="pres">
      <dgm:prSet presAssocID="{998CD0CF-8AE6-475A-97E4-DD88BF65ACAC}" presName="rect1" presStyleLbl="trAlignAcc1" presStyleIdx="2" presStyleCnt="13">
        <dgm:presLayoutVars>
          <dgm:bulletEnabled val="1"/>
        </dgm:presLayoutVars>
      </dgm:prSet>
      <dgm:spPr/>
    </dgm:pt>
    <dgm:pt modelId="{B6DBFDCB-C65F-4C61-8ECA-94C8246638EA}" type="pres">
      <dgm:prSet presAssocID="{998CD0CF-8AE6-475A-97E4-DD88BF65ACAC}" presName="rect2" presStyleLbl="fgImgPlace1" presStyleIdx="2" presStyleCnt="13"/>
      <dgm:spPr>
        <a:blipFill rotWithShape="1">
          <a:blip xmlns:r="http://schemas.openxmlformats.org/officeDocument/2006/relationships" r:embed="rId3"/>
          <a:srcRect/>
          <a:stretch>
            <a:fillRect l="-17000" r="-17000"/>
          </a:stretch>
        </a:blipFill>
      </dgm:spPr>
    </dgm:pt>
    <dgm:pt modelId="{7F7683F5-AFD6-4F7A-B9D3-E901AD631ADC}" type="pres">
      <dgm:prSet presAssocID="{6BB1BB7A-654A-4264-A68C-DB522737410B}" presName="sibTrans" presStyleCnt="0"/>
      <dgm:spPr/>
    </dgm:pt>
    <dgm:pt modelId="{B308C1C4-0914-40B4-AC75-360F7BF705A4}" type="pres">
      <dgm:prSet presAssocID="{A08EEA6E-FBEC-4654-A6F9-C5F5F65D5574}" presName="composite" presStyleCnt="0"/>
      <dgm:spPr/>
    </dgm:pt>
    <dgm:pt modelId="{BB5B6887-C71C-4399-9C1D-50E9A63EC8BE}" type="pres">
      <dgm:prSet presAssocID="{A08EEA6E-FBEC-4654-A6F9-C5F5F65D5574}" presName="rect1" presStyleLbl="trAlignAcc1" presStyleIdx="3" presStyleCnt="13">
        <dgm:presLayoutVars>
          <dgm:bulletEnabled val="1"/>
        </dgm:presLayoutVars>
      </dgm:prSet>
      <dgm:spPr/>
    </dgm:pt>
    <dgm:pt modelId="{BAE31BD1-7F2A-4C05-AD07-B80371C3093E}" type="pres">
      <dgm:prSet presAssocID="{A08EEA6E-FBEC-4654-A6F9-C5F5F65D5574}" presName="rect2" presStyleLbl="fgImgPlace1" presStyleIdx="3" presStyleCnt="13"/>
      <dgm:spPr>
        <a:blipFill rotWithShape="1">
          <a:blip xmlns:r="http://schemas.openxmlformats.org/officeDocument/2006/relationships" r:embed="rId4"/>
          <a:srcRect/>
          <a:stretch>
            <a:fillRect l="-45000" r="-45000"/>
          </a:stretch>
        </a:blipFill>
      </dgm:spPr>
    </dgm:pt>
    <dgm:pt modelId="{15848022-9A1B-4B2E-AF06-937004CA29C9}" type="pres">
      <dgm:prSet presAssocID="{A7E8F8B9-B1DF-4569-A7D1-1C2CEA8B0226}" presName="sibTrans" presStyleCnt="0"/>
      <dgm:spPr/>
    </dgm:pt>
    <dgm:pt modelId="{E9E60AC7-5534-4AB7-94F5-434FF7275E6E}" type="pres">
      <dgm:prSet presAssocID="{28ACFCE7-A1C2-47DF-8F20-F179C75BFE9A}" presName="composite" presStyleCnt="0"/>
      <dgm:spPr/>
    </dgm:pt>
    <dgm:pt modelId="{32D98BFB-686D-4016-BA56-8177B8DBB91A}" type="pres">
      <dgm:prSet presAssocID="{28ACFCE7-A1C2-47DF-8F20-F179C75BFE9A}" presName="rect1" presStyleLbl="trAlignAcc1" presStyleIdx="4" presStyleCnt="13">
        <dgm:presLayoutVars>
          <dgm:bulletEnabled val="1"/>
        </dgm:presLayoutVars>
      </dgm:prSet>
      <dgm:spPr/>
    </dgm:pt>
    <dgm:pt modelId="{E6F46878-7BD8-4CC8-9AFD-94F96F467270}" type="pres">
      <dgm:prSet presAssocID="{28ACFCE7-A1C2-47DF-8F20-F179C75BFE9A}" presName="rect2" presStyleLbl="fgImgPlace1" presStyleIdx="4" presStyleCnt="13"/>
      <dgm:spPr>
        <a:blipFill rotWithShape="1">
          <a:blip xmlns:r="http://schemas.openxmlformats.org/officeDocument/2006/relationships" r:embed="rId5"/>
          <a:srcRect/>
          <a:stretch>
            <a:fillRect l="-16000" r="-16000"/>
          </a:stretch>
        </a:blipFill>
      </dgm:spPr>
    </dgm:pt>
    <dgm:pt modelId="{ADB492CB-21FA-499B-AB9E-BE5404A1B0C9}" type="pres">
      <dgm:prSet presAssocID="{6BB277AB-C40A-41B9-8082-68E020EE71CF}" presName="sibTrans" presStyleCnt="0"/>
      <dgm:spPr/>
    </dgm:pt>
    <dgm:pt modelId="{3C523D83-B214-40E0-998F-D086EBADD40E}" type="pres">
      <dgm:prSet presAssocID="{23AE1AD6-8AA6-4C44-A5A3-292ABECDB52F}" presName="composite" presStyleCnt="0"/>
      <dgm:spPr/>
    </dgm:pt>
    <dgm:pt modelId="{C9BC3AF9-14C2-4CFC-A052-666FEA2FF260}" type="pres">
      <dgm:prSet presAssocID="{23AE1AD6-8AA6-4C44-A5A3-292ABECDB52F}" presName="rect1" presStyleLbl="trAlignAcc1" presStyleIdx="5" presStyleCnt="13">
        <dgm:presLayoutVars>
          <dgm:bulletEnabled val="1"/>
        </dgm:presLayoutVars>
      </dgm:prSet>
      <dgm:spPr/>
    </dgm:pt>
    <dgm:pt modelId="{DA05DE32-3E1D-483D-9059-AA556D155009}" type="pres">
      <dgm:prSet presAssocID="{23AE1AD6-8AA6-4C44-A5A3-292ABECDB52F}" presName="rect2" presStyleLbl="fgImgPlace1" presStyleIdx="5" presStyleCnt="13"/>
      <dgm:spPr>
        <a:blipFill rotWithShape="1">
          <a:blip xmlns:r="http://schemas.openxmlformats.org/officeDocument/2006/relationships" r:embed="rId6"/>
          <a:srcRect/>
          <a:stretch>
            <a:fillRect l="-50000" r="-50000"/>
          </a:stretch>
        </a:blipFill>
      </dgm:spPr>
    </dgm:pt>
    <dgm:pt modelId="{7E0F7D68-0082-48D8-8210-DCF298A7FDEE}" type="pres">
      <dgm:prSet presAssocID="{BF6A625A-F04D-4ED3-BD9A-18CDEDDDC78D}" presName="sibTrans" presStyleCnt="0"/>
      <dgm:spPr/>
    </dgm:pt>
    <dgm:pt modelId="{F8027085-F77D-42AF-BC5E-5890D26FC44E}" type="pres">
      <dgm:prSet presAssocID="{89BA613A-3278-4297-B4EF-DEF84C639F35}" presName="composite" presStyleCnt="0"/>
      <dgm:spPr/>
    </dgm:pt>
    <dgm:pt modelId="{6DA090C5-A1E8-4CE2-B8BE-E36BE5F8EF79}" type="pres">
      <dgm:prSet presAssocID="{89BA613A-3278-4297-B4EF-DEF84C639F35}" presName="rect1" presStyleLbl="trAlignAcc1" presStyleIdx="6" presStyleCnt="13">
        <dgm:presLayoutVars>
          <dgm:bulletEnabled val="1"/>
        </dgm:presLayoutVars>
      </dgm:prSet>
      <dgm:spPr/>
    </dgm:pt>
    <dgm:pt modelId="{D97CF084-0295-433F-89F4-D09ABE72C7CF}" type="pres">
      <dgm:prSet presAssocID="{89BA613A-3278-4297-B4EF-DEF84C639F35}" presName="rect2" presStyleLbl="fgImgPlace1" presStyleIdx="6" presStyleCnt="13"/>
      <dgm:spPr>
        <a:blipFill rotWithShape="1">
          <a:blip xmlns:r="http://schemas.openxmlformats.org/officeDocument/2006/relationships" r:embed="rId7"/>
          <a:srcRect/>
          <a:stretch>
            <a:fillRect l="-33000" r="-33000"/>
          </a:stretch>
        </a:blipFill>
      </dgm:spPr>
    </dgm:pt>
    <dgm:pt modelId="{5059618E-AF05-444A-A4C5-8D2BA3BB16BC}" type="pres">
      <dgm:prSet presAssocID="{E702933E-4577-47FE-A931-4F541AAA2339}" presName="sibTrans" presStyleCnt="0"/>
      <dgm:spPr/>
    </dgm:pt>
    <dgm:pt modelId="{9B6B941E-48AB-4195-826E-05E4C54E1670}" type="pres">
      <dgm:prSet presAssocID="{C32159EA-453A-4457-92D9-FA12FE95CEDF}" presName="composite" presStyleCnt="0"/>
      <dgm:spPr/>
    </dgm:pt>
    <dgm:pt modelId="{CCF734EB-00A1-4DD3-B800-7B0EE7437176}" type="pres">
      <dgm:prSet presAssocID="{C32159EA-453A-4457-92D9-FA12FE95CEDF}" presName="rect1" presStyleLbl="trAlignAcc1" presStyleIdx="7" presStyleCnt="13">
        <dgm:presLayoutVars>
          <dgm:bulletEnabled val="1"/>
        </dgm:presLayoutVars>
      </dgm:prSet>
      <dgm:spPr/>
    </dgm:pt>
    <dgm:pt modelId="{8D0ACBF4-17E7-479B-B1FB-33A3E37C79B9}" type="pres">
      <dgm:prSet presAssocID="{C32159EA-453A-4457-92D9-FA12FE95CEDF}" presName="rect2" presStyleLbl="fgImgPlace1" presStyleIdx="7" presStyleCnt="13"/>
      <dgm:spPr>
        <a:blipFill rotWithShape="1">
          <a:blip xmlns:r="http://schemas.openxmlformats.org/officeDocument/2006/relationships" r:embed="rId8"/>
          <a:srcRect/>
          <a:stretch>
            <a:fillRect l="-25000" r="-25000"/>
          </a:stretch>
        </a:blipFill>
      </dgm:spPr>
    </dgm:pt>
    <dgm:pt modelId="{BCACBD7E-23F8-48B5-A066-219B270C20CB}" type="pres">
      <dgm:prSet presAssocID="{485B6D83-8197-4F00-9F08-60AF258D93ED}" presName="sibTrans" presStyleCnt="0"/>
      <dgm:spPr/>
    </dgm:pt>
    <dgm:pt modelId="{CDABE78B-5E84-4520-9C0C-875DCF9671A9}" type="pres">
      <dgm:prSet presAssocID="{4C73BD14-F019-4E5F-8BBD-1665D339735F}" presName="composite" presStyleCnt="0"/>
      <dgm:spPr/>
    </dgm:pt>
    <dgm:pt modelId="{8E075ECA-AB9F-4A78-A6AF-B3FC32C7136B}" type="pres">
      <dgm:prSet presAssocID="{4C73BD14-F019-4E5F-8BBD-1665D339735F}" presName="rect1" presStyleLbl="trAlignAcc1" presStyleIdx="8" presStyleCnt="13">
        <dgm:presLayoutVars>
          <dgm:bulletEnabled val="1"/>
        </dgm:presLayoutVars>
      </dgm:prSet>
      <dgm:spPr/>
    </dgm:pt>
    <dgm:pt modelId="{A952C61A-FD8E-4E6D-9879-282C7F212585}" type="pres">
      <dgm:prSet presAssocID="{4C73BD14-F019-4E5F-8BBD-1665D339735F}" presName="rect2" presStyleLbl="fgImgPlace1" presStyleIdx="8" presStyleCnt="13"/>
      <dgm:spPr>
        <a:blipFill rotWithShape="1">
          <a:blip xmlns:r="http://schemas.openxmlformats.org/officeDocument/2006/relationships" r:embed="rId9"/>
          <a:srcRect/>
          <a:stretch>
            <a:fillRect l="-25000" r="-25000"/>
          </a:stretch>
        </a:blipFill>
      </dgm:spPr>
    </dgm:pt>
    <dgm:pt modelId="{0510CA96-342B-4581-BDDF-2314A4798038}" type="pres">
      <dgm:prSet presAssocID="{9E870ACE-4239-42F1-A541-7E198323E987}" presName="sibTrans" presStyleCnt="0"/>
      <dgm:spPr/>
    </dgm:pt>
    <dgm:pt modelId="{6CD84744-8469-439A-97F5-F97D02B77B99}" type="pres">
      <dgm:prSet presAssocID="{C8E5CE00-40CF-4CB6-AD9B-273C3485DB6C}" presName="composite" presStyleCnt="0"/>
      <dgm:spPr/>
    </dgm:pt>
    <dgm:pt modelId="{139A878C-1071-410E-AE77-E041C9E35630}" type="pres">
      <dgm:prSet presAssocID="{C8E5CE00-40CF-4CB6-AD9B-273C3485DB6C}" presName="rect1" presStyleLbl="trAlignAcc1" presStyleIdx="9" presStyleCnt="13">
        <dgm:presLayoutVars>
          <dgm:bulletEnabled val="1"/>
        </dgm:presLayoutVars>
      </dgm:prSet>
      <dgm:spPr/>
    </dgm:pt>
    <dgm:pt modelId="{78D06A20-1A3B-46A0-B528-B1B3FCD76C5A}" type="pres">
      <dgm:prSet presAssocID="{C8E5CE00-40CF-4CB6-AD9B-273C3485DB6C}" presName="rect2" presStyleLbl="fgImgPlace1" presStyleIdx="9" presStyleCnt="13"/>
      <dgm:spPr>
        <a:blipFill rotWithShape="1">
          <a:blip xmlns:r="http://schemas.openxmlformats.org/officeDocument/2006/relationships" r:embed="rId10"/>
          <a:srcRect/>
          <a:stretch>
            <a:fillRect l="-60000" r="-60000"/>
          </a:stretch>
        </a:blipFill>
      </dgm:spPr>
    </dgm:pt>
    <dgm:pt modelId="{5F3BBED4-8BE3-47C5-A80D-1905020A661B}" type="pres">
      <dgm:prSet presAssocID="{1294C19F-0AA2-45A1-B2FF-8861E23851DE}" presName="sibTrans" presStyleCnt="0"/>
      <dgm:spPr/>
    </dgm:pt>
    <dgm:pt modelId="{B9A2AA50-9DCC-40EA-BF6B-287375E28B42}" type="pres">
      <dgm:prSet presAssocID="{796007BD-38DA-4F69-BE1E-A970F896855A}" presName="composite" presStyleCnt="0"/>
      <dgm:spPr/>
    </dgm:pt>
    <dgm:pt modelId="{219AD135-0F24-4567-865F-A06C01377E3C}" type="pres">
      <dgm:prSet presAssocID="{796007BD-38DA-4F69-BE1E-A970F896855A}" presName="rect1" presStyleLbl="trAlignAcc1" presStyleIdx="10" presStyleCnt="13">
        <dgm:presLayoutVars>
          <dgm:bulletEnabled val="1"/>
        </dgm:presLayoutVars>
      </dgm:prSet>
      <dgm:spPr/>
    </dgm:pt>
    <dgm:pt modelId="{5B2F8A14-35F3-4D21-8804-964478E3DABF}" type="pres">
      <dgm:prSet presAssocID="{796007BD-38DA-4F69-BE1E-A970F896855A}" presName="rect2" presStyleLbl="fgImgPlace1" presStyleIdx="10" presStyleCnt="13"/>
      <dgm:spPr>
        <a:blipFill rotWithShape="1">
          <a:blip xmlns:r="http://schemas.openxmlformats.org/officeDocument/2006/relationships" r:embed="rId11"/>
          <a:srcRect/>
          <a:stretch>
            <a:fillRect l="-50000" r="-50000"/>
          </a:stretch>
        </a:blipFill>
      </dgm:spPr>
    </dgm:pt>
    <dgm:pt modelId="{4254D5E3-EAFD-4662-8E24-3CCA1F5F6EC8}" type="pres">
      <dgm:prSet presAssocID="{76F28E94-9AD6-43BB-8040-0250823D0C52}" presName="sibTrans" presStyleCnt="0"/>
      <dgm:spPr/>
    </dgm:pt>
    <dgm:pt modelId="{FACC7E48-92AF-4240-8AFC-FA7BF8734A68}" type="pres">
      <dgm:prSet presAssocID="{8014D7C3-406D-475D-973D-82E46B6D304F}" presName="composite" presStyleCnt="0"/>
      <dgm:spPr/>
    </dgm:pt>
    <dgm:pt modelId="{0D05351D-76DD-46C3-9354-F8AA59279D65}" type="pres">
      <dgm:prSet presAssocID="{8014D7C3-406D-475D-973D-82E46B6D304F}" presName="rect1" presStyleLbl="trAlignAcc1" presStyleIdx="11" presStyleCnt="13">
        <dgm:presLayoutVars>
          <dgm:bulletEnabled val="1"/>
        </dgm:presLayoutVars>
      </dgm:prSet>
      <dgm:spPr/>
    </dgm:pt>
    <dgm:pt modelId="{8FD05D08-1D56-44D7-A153-917FFC1A4B48}" type="pres">
      <dgm:prSet presAssocID="{8014D7C3-406D-475D-973D-82E46B6D304F}" presName="rect2" presStyleLbl="fgImgPlace1" presStyleIdx="11" presStyleCnt="13"/>
      <dgm:spPr>
        <a:blipFill rotWithShape="1">
          <a:blip xmlns:r="http://schemas.openxmlformats.org/officeDocument/2006/relationships" r:embed="rId12"/>
          <a:srcRect/>
          <a:stretch>
            <a:fillRect l="-100000" r="-100000"/>
          </a:stretch>
        </a:blipFill>
      </dgm:spPr>
    </dgm:pt>
    <dgm:pt modelId="{1C2C4945-916F-4AE3-A18C-CF0AD9DC8220}" type="pres">
      <dgm:prSet presAssocID="{801ABBD5-5288-4C93-A4D9-8C1B53CC1CFC}" presName="sibTrans" presStyleCnt="0"/>
      <dgm:spPr/>
    </dgm:pt>
    <dgm:pt modelId="{7E120101-DAF4-49DC-AD1B-77AE9AC671D4}" type="pres">
      <dgm:prSet presAssocID="{0BCFD272-DD2B-4D87-A4FA-9B1931B59D5F}" presName="composite" presStyleCnt="0"/>
      <dgm:spPr/>
    </dgm:pt>
    <dgm:pt modelId="{81B4D67B-4BE6-4BF7-A821-29ADDE56E4C6}" type="pres">
      <dgm:prSet presAssocID="{0BCFD272-DD2B-4D87-A4FA-9B1931B59D5F}" presName="rect1" presStyleLbl="trAlignAcc1" presStyleIdx="12" presStyleCnt="13">
        <dgm:presLayoutVars>
          <dgm:bulletEnabled val="1"/>
        </dgm:presLayoutVars>
      </dgm:prSet>
      <dgm:spPr/>
    </dgm:pt>
    <dgm:pt modelId="{5A337B4E-6A5F-45B1-9C9E-7A1539A60AC9}" type="pres">
      <dgm:prSet presAssocID="{0BCFD272-DD2B-4D87-A4FA-9B1931B59D5F}" presName="rect2" presStyleLbl="fgImgPlace1" presStyleIdx="12" presStyleCnt="13"/>
      <dgm:spPr>
        <a:blipFill rotWithShape="1">
          <a:blip xmlns:r="http://schemas.openxmlformats.org/officeDocument/2006/relationships" r:embed="rId13"/>
          <a:srcRect/>
          <a:stretch>
            <a:fillRect l="-50000" r="-50000"/>
          </a:stretch>
        </a:blipFill>
      </dgm:spPr>
    </dgm:pt>
  </dgm:ptLst>
  <dgm:cxnLst>
    <dgm:cxn modelId="{C5B4E702-A48A-444A-920D-8A1044915CAF}" srcId="{0139623D-78BE-4606-88A6-1CE6C258005E}" destId="{8014D7C3-406D-475D-973D-82E46B6D304F}" srcOrd="11" destOrd="0" parTransId="{46A6EFED-476E-41AB-A25B-7B5D12663B7D}" sibTransId="{801ABBD5-5288-4C93-A4D9-8C1B53CC1CFC}"/>
    <dgm:cxn modelId="{E8DB9304-4121-4FEB-A5A0-C355678AEEA3}" srcId="{0139623D-78BE-4606-88A6-1CE6C258005E}" destId="{A08EEA6E-FBEC-4654-A6F9-C5F5F65D5574}" srcOrd="3" destOrd="0" parTransId="{3E197D9D-942F-4BA7-89E8-79F3489F7F0A}" sibTransId="{A7E8F8B9-B1DF-4569-A7D1-1C2CEA8B0226}"/>
    <dgm:cxn modelId="{8BCBDC06-4FFF-4AF0-B5AB-1511F8ACCCBC}" srcId="{0139623D-78BE-4606-88A6-1CE6C258005E}" destId="{C32159EA-453A-4457-92D9-FA12FE95CEDF}" srcOrd="7" destOrd="0" parTransId="{E0A8EE4E-655A-4EA5-B794-B66FF84064E6}" sibTransId="{485B6D83-8197-4F00-9F08-60AF258D93ED}"/>
    <dgm:cxn modelId="{06077307-C13A-4BF3-A569-599197FDC46E}" srcId="{0139623D-78BE-4606-88A6-1CE6C258005E}" destId="{C8E5CE00-40CF-4CB6-AD9B-273C3485DB6C}" srcOrd="9" destOrd="0" parTransId="{0991017E-0841-4F70-9BC0-1BF77EE25A72}" sibTransId="{1294C19F-0AA2-45A1-B2FF-8861E23851DE}"/>
    <dgm:cxn modelId="{67E3550C-9AA6-4F4B-A862-EDA8757E3D84}" type="presOf" srcId="{C32159EA-453A-4457-92D9-FA12FE95CEDF}" destId="{CCF734EB-00A1-4DD3-B800-7B0EE7437176}" srcOrd="0" destOrd="0" presId="urn:microsoft.com/office/officeart/2008/layout/PictureStrips"/>
    <dgm:cxn modelId="{7932CF24-46D3-4661-A6F4-E6A6BD27CAD3}" srcId="{0139623D-78BE-4606-88A6-1CE6C258005E}" destId="{F0DC5889-1660-4124-A328-8DAA6BA9C743}" srcOrd="1" destOrd="0" parTransId="{6EA51B40-9612-40A9-AB12-42DF0115731F}" sibTransId="{271BA071-C656-4C68-ACEF-8B629EDA3555}"/>
    <dgm:cxn modelId="{A5559F25-72DF-4226-B305-D5EF514B82BD}" type="presOf" srcId="{89BA613A-3278-4297-B4EF-DEF84C639F35}" destId="{6DA090C5-A1E8-4CE2-B8BE-E36BE5F8EF79}" srcOrd="0" destOrd="0" presId="urn:microsoft.com/office/officeart/2008/layout/PictureStrips"/>
    <dgm:cxn modelId="{5703C32E-7284-45EB-8DB1-6ABA1D91C083}" type="presOf" srcId="{23AE1AD6-8AA6-4C44-A5A3-292ABECDB52F}" destId="{C9BC3AF9-14C2-4CFC-A052-666FEA2FF260}" srcOrd="0" destOrd="0" presId="urn:microsoft.com/office/officeart/2008/layout/PictureStrips"/>
    <dgm:cxn modelId="{CB418831-EF48-4C1D-87B7-EC3E50789220}" type="presOf" srcId="{998CD0CF-8AE6-475A-97E4-DD88BF65ACAC}" destId="{5818695B-EFFA-45C8-BE05-F23A4380A8B6}" srcOrd="0" destOrd="0" presId="urn:microsoft.com/office/officeart/2008/layout/PictureStrips"/>
    <dgm:cxn modelId="{E2CB0F32-A9A6-4366-9766-FBE21BAADA3B}" type="presOf" srcId="{28ACFCE7-A1C2-47DF-8F20-F179C75BFE9A}" destId="{32D98BFB-686D-4016-BA56-8177B8DBB91A}" srcOrd="0" destOrd="0" presId="urn:microsoft.com/office/officeart/2008/layout/PictureStrips"/>
    <dgm:cxn modelId="{E1B45235-1CF0-4799-AE5E-93DDFA99D324}" type="presOf" srcId="{796007BD-38DA-4F69-BE1E-A970F896855A}" destId="{219AD135-0F24-4567-865F-A06C01377E3C}" srcOrd="0" destOrd="0" presId="urn:microsoft.com/office/officeart/2008/layout/PictureStrips"/>
    <dgm:cxn modelId="{B9FF1B48-B2BE-4B82-A41F-18AEEF714803}" type="presOf" srcId="{F0DC5889-1660-4124-A328-8DAA6BA9C743}" destId="{7333C62E-D9A1-42A4-BCFB-C3AB51D58C2C}" srcOrd="0" destOrd="0" presId="urn:microsoft.com/office/officeart/2008/layout/PictureStrips"/>
    <dgm:cxn modelId="{F3B17A51-356B-42D9-9442-414EC67C09D6}" srcId="{0139623D-78BE-4606-88A6-1CE6C258005E}" destId="{89BA613A-3278-4297-B4EF-DEF84C639F35}" srcOrd="6" destOrd="0" parTransId="{0BB34B82-678F-49D3-BD75-0C2FA7E8ACC3}" sibTransId="{E702933E-4577-47FE-A931-4F541AAA2339}"/>
    <dgm:cxn modelId="{BEEA8472-0A99-4D9B-BD93-17B5485089F5}" srcId="{0139623D-78BE-4606-88A6-1CE6C258005E}" destId="{796007BD-38DA-4F69-BE1E-A970F896855A}" srcOrd="10" destOrd="0" parTransId="{95575853-AD83-46E4-B238-E9A75D89D27B}" sibTransId="{76F28E94-9AD6-43BB-8040-0250823D0C52}"/>
    <dgm:cxn modelId="{374E2778-8229-472B-83F5-2B0D6C5D90BF}" srcId="{0139623D-78BE-4606-88A6-1CE6C258005E}" destId="{4C73BD14-F019-4E5F-8BBD-1665D339735F}" srcOrd="8" destOrd="0" parTransId="{F4E1AC38-9A99-4403-8B0D-CD96EBCA708C}" sibTransId="{9E870ACE-4239-42F1-A541-7E198323E987}"/>
    <dgm:cxn modelId="{1DB12D78-0A2E-4E35-8C1D-C2F463BE1EEE}" srcId="{0139623D-78BE-4606-88A6-1CE6C258005E}" destId="{0BCFD272-DD2B-4D87-A4FA-9B1931B59D5F}" srcOrd="12" destOrd="0" parTransId="{AB0A8514-7D18-453C-8201-D613D91F728A}" sibTransId="{69600022-F0BC-40A6-B2D1-A054BFE5D6DF}"/>
    <dgm:cxn modelId="{C53F987E-8C7A-4DFF-B5B2-77639E6B47C9}" type="presOf" srcId="{0139623D-78BE-4606-88A6-1CE6C258005E}" destId="{8CE5EE88-9D94-4FD0-B981-AC704788DC4C}" srcOrd="0" destOrd="0" presId="urn:microsoft.com/office/officeart/2008/layout/PictureStrips"/>
    <dgm:cxn modelId="{B2302C82-C7E4-425A-9D32-2E205C9381C5}" type="presOf" srcId="{C8E5CE00-40CF-4CB6-AD9B-273C3485DB6C}" destId="{139A878C-1071-410E-AE77-E041C9E35630}" srcOrd="0" destOrd="0" presId="urn:microsoft.com/office/officeart/2008/layout/PictureStrips"/>
    <dgm:cxn modelId="{0007C68B-6E2C-4ECC-818E-6E5D1E5B142F}" srcId="{0139623D-78BE-4606-88A6-1CE6C258005E}" destId="{28ACFCE7-A1C2-47DF-8F20-F179C75BFE9A}" srcOrd="4" destOrd="0" parTransId="{AF377912-4362-47D7-96BC-F95A6F8107E5}" sibTransId="{6BB277AB-C40A-41B9-8082-68E020EE71CF}"/>
    <dgm:cxn modelId="{BF22F1A6-2F06-47B5-A883-D9F6DCC14207}" type="presOf" srcId="{EFC9C684-6BD0-4CE2-ADFB-AEF251981D69}" destId="{390E9357-6767-4C5A-AEB3-EC32E0FD8E04}" srcOrd="0" destOrd="0" presId="urn:microsoft.com/office/officeart/2008/layout/PictureStrips"/>
    <dgm:cxn modelId="{47652FB2-9996-4052-9E7F-C10FC1CA218C}" srcId="{0139623D-78BE-4606-88A6-1CE6C258005E}" destId="{23AE1AD6-8AA6-4C44-A5A3-292ABECDB52F}" srcOrd="5" destOrd="0" parTransId="{2725811E-ADFC-43F5-9B88-75C8EFB43A0A}" sibTransId="{BF6A625A-F04D-4ED3-BD9A-18CDEDDDC78D}"/>
    <dgm:cxn modelId="{675CCABE-9AD5-4635-B6F5-812EE82544D7}" srcId="{0139623D-78BE-4606-88A6-1CE6C258005E}" destId="{998CD0CF-8AE6-475A-97E4-DD88BF65ACAC}" srcOrd="2" destOrd="0" parTransId="{CACBD266-6385-4DF5-A1A2-BF6165ABC27A}" sibTransId="{6BB1BB7A-654A-4264-A68C-DB522737410B}"/>
    <dgm:cxn modelId="{4F952DC1-A0D3-4958-AE6B-0F590BD890F1}" srcId="{0139623D-78BE-4606-88A6-1CE6C258005E}" destId="{EFC9C684-6BD0-4CE2-ADFB-AEF251981D69}" srcOrd="0" destOrd="0" parTransId="{43C3A166-651C-4D87-9247-BC942715A1BC}" sibTransId="{A5FFA2DA-DB0A-42AC-A853-BBCF850B39CC}"/>
    <dgm:cxn modelId="{89B9D7C1-2487-4636-80AE-E8FF453F39F9}" type="presOf" srcId="{0BCFD272-DD2B-4D87-A4FA-9B1931B59D5F}" destId="{81B4D67B-4BE6-4BF7-A821-29ADDE56E4C6}" srcOrd="0" destOrd="0" presId="urn:microsoft.com/office/officeart/2008/layout/PictureStrips"/>
    <dgm:cxn modelId="{C7A641C8-E907-4A81-A91A-498DC10C6B17}" type="presOf" srcId="{4C73BD14-F019-4E5F-8BBD-1665D339735F}" destId="{8E075ECA-AB9F-4A78-A6AF-B3FC32C7136B}" srcOrd="0" destOrd="0" presId="urn:microsoft.com/office/officeart/2008/layout/PictureStrips"/>
    <dgm:cxn modelId="{EC3C0EE3-4981-4CD5-B284-A5EBF767A5C5}" type="presOf" srcId="{8014D7C3-406D-475D-973D-82E46B6D304F}" destId="{0D05351D-76DD-46C3-9354-F8AA59279D65}" srcOrd="0" destOrd="0" presId="urn:microsoft.com/office/officeart/2008/layout/PictureStrips"/>
    <dgm:cxn modelId="{C56FCFFF-3727-47A6-88AC-F0D67310B113}" type="presOf" srcId="{A08EEA6E-FBEC-4654-A6F9-C5F5F65D5574}" destId="{BB5B6887-C71C-4399-9C1D-50E9A63EC8BE}" srcOrd="0" destOrd="0" presId="urn:microsoft.com/office/officeart/2008/layout/PictureStrips"/>
    <dgm:cxn modelId="{B3CFFA96-72FA-493E-9EA7-6AF3C75D9FA0}" type="presParOf" srcId="{8CE5EE88-9D94-4FD0-B981-AC704788DC4C}" destId="{DFC2A7B5-E422-4C32-A9DD-5AE6DEB1C8CA}" srcOrd="0" destOrd="0" presId="urn:microsoft.com/office/officeart/2008/layout/PictureStrips"/>
    <dgm:cxn modelId="{69F5B568-0322-43C1-98DA-BF9571D4989E}" type="presParOf" srcId="{DFC2A7B5-E422-4C32-A9DD-5AE6DEB1C8CA}" destId="{390E9357-6767-4C5A-AEB3-EC32E0FD8E04}" srcOrd="0" destOrd="0" presId="urn:microsoft.com/office/officeart/2008/layout/PictureStrips"/>
    <dgm:cxn modelId="{2EAD9A3B-DF98-4BF9-A605-962271D46FF9}" type="presParOf" srcId="{DFC2A7B5-E422-4C32-A9DD-5AE6DEB1C8CA}" destId="{2FF70EF6-12BE-4167-AC95-2ACD5986095F}" srcOrd="1" destOrd="0" presId="urn:microsoft.com/office/officeart/2008/layout/PictureStrips"/>
    <dgm:cxn modelId="{45649265-7E9B-457C-832E-FA3B2853DBF8}" type="presParOf" srcId="{8CE5EE88-9D94-4FD0-B981-AC704788DC4C}" destId="{F8D88F1A-C611-49C8-AC5F-83B39F8E393A}" srcOrd="1" destOrd="0" presId="urn:microsoft.com/office/officeart/2008/layout/PictureStrips"/>
    <dgm:cxn modelId="{DA39ABAE-E495-43E0-9FE4-C71FD1A18EEE}" type="presParOf" srcId="{8CE5EE88-9D94-4FD0-B981-AC704788DC4C}" destId="{8EFE3F25-AA33-407B-A5EB-FF4EC564A87B}" srcOrd="2" destOrd="0" presId="urn:microsoft.com/office/officeart/2008/layout/PictureStrips"/>
    <dgm:cxn modelId="{C2C83E0F-17AC-4B64-A682-7DCC73DB5618}" type="presParOf" srcId="{8EFE3F25-AA33-407B-A5EB-FF4EC564A87B}" destId="{7333C62E-D9A1-42A4-BCFB-C3AB51D58C2C}" srcOrd="0" destOrd="0" presId="urn:microsoft.com/office/officeart/2008/layout/PictureStrips"/>
    <dgm:cxn modelId="{47BEB9E6-380F-465C-80C1-C956D3B2B3FB}" type="presParOf" srcId="{8EFE3F25-AA33-407B-A5EB-FF4EC564A87B}" destId="{DA3914FB-1568-4A83-9E10-B2753D78648D}" srcOrd="1" destOrd="0" presId="urn:microsoft.com/office/officeart/2008/layout/PictureStrips"/>
    <dgm:cxn modelId="{C01D61DC-23B2-418B-A85C-CFF010CF2872}" type="presParOf" srcId="{8CE5EE88-9D94-4FD0-B981-AC704788DC4C}" destId="{83108FF4-777E-4553-9221-4E66E1A790D4}" srcOrd="3" destOrd="0" presId="urn:microsoft.com/office/officeart/2008/layout/PictureStrips"/>
    <dgm:cxn modelId="{2BAE0426-B131-4FC1-9E23-8CA7D830AEDB}" type="presParOf" srcId="{8CE5EE88-9D94-4FD0-B981-AC704788DC4C}" destId="{454B5645-5AEF-49AC-BE9A-0818E14322CC}" srcOrd="4" destOrd="0" presId="urn:microsoft.com/office/officeart/2008/layout/PictureStrips"/>
    <dgm:cxn modelId="{4352C232-ABFC-46F6-8720-B520A3EB1177}" type="presParOf" srcId="{454B5645-5AEF-49AC-BE9A-0818E14322CC}" destId="{5818695B-EFFA-45C8-BE05-F23A4380A8B6}" srcOrd="0" destOrd="0" presId="urn:microsoft.com/office/officeart/2008/layout/PictureStrips"/>
    <dgm:cxn modelId="{BDAF7F20-0FB6-470D-8484-D797003BEB99}" type="presParOf" srcId="{454B5645-5AEF-49AC-BE9A-0818E14322CC}" destId="{B6DBFDCB-C65F-4C61-8ECA-94C8246638EA}" srcOrd="1" destOrd="0" presId="urn:microsoft.com/office/officeart/2008/layout/PictureStrips"/>
    <dgm:cxn modelId="{8F5C2DF6-305D-463D-AEB1-D02D8AA38B70}" type="presParOf" srcId="{8CE5EE88-9D94-4FD0-B981-AC704788DC4C}" destId="{7F7683F5-AFD6-4F7A-B9D3-E901AD631ADC}" srcOrd="5" destOrd="0" presId="urn:microsoft.com/office/officeart/2008/layout/PictureStrips"/>
    <dgm:cxn modelId="{654C541E-FCF8-455A-84DD-1F6BA0FFC6BC}" type="presParOf" srcId="{8CE5EE88-9D94-4FD0-B981-AC704788DC4C}" destId="{B308C1C4-0914-40B4-AC75-360F7BF705A4}" srcOrd="6" destOrd="0" presId="urn:microsoft.com/office/officeart/2008/layout/PictureStrips"/>
    <dgm:cxn modelId="{A0488D75-E815-4A08-8069-DAC0D18B881E}" type="presParOf" srcId="{B308C1C4-0914-40B4-AC75-360F7BF705A4}" destId="{BB5B6887-C71C-4399-9C1D-50E9A63EC8BE}" srcOrd="0" destOrd="0" presId="urn:microsoft.com/office/officeart/2008/layout/PictureStrips"/>
    <dgm:cxn modelId="{B8F8ACF8-E2C9-4E0D-8497-DB51F05F3D53}" type="presParOf" srcId="{B308C1C4-0914-40B4-AC75-360F7BF705A4}" destId="{BAE31BD1-7F2A-4C05-AD07-B80371C3093E}" srcOrd="1" destOrd="0" presId="urn:microsoft.com/office/officeart/2008/layout/PictureStrips"/>
    <dgm:cxn modelId="{AF6EE594-A7E6-4FAB-8B99-14BFA6279607}" type="presParOf" srcId="{8CE5EE88-9D94-4FD0-B981-AC704788DC4C}" destId="{15848022-9A1B-4B2E-AF06-937004CA29C9}" srcOrd="7" destOrd="0" presId="urn:microsoft.com/office/officeart/2008/layout/PictureStrips"/>
    <dgm:cxn modelId="{E5D14E01-19C8-4849-B6E6-5422293ED85F}" type="presParOf" srcId="{8CE5EE88-9D94-4FD0-B981-AC704788DC4C}" destId="{E9E60AC7-5534-4AB7-94F5-434FF7275E6E}" srcOrd="8" destOrd="0" presId="urn:microsoft.com/office/officeart/2008/layout/PictureStrips"/>
    <dgm:cxn modelId="{E2A81EC1-67BD-4782-B240-354AACAC2D14}" type="presParOf" srcId="{E9E60AC7-5534-4AB7-94F5-434FF7275E6E}" destId="{32D98BFB-686D-4016-BA56-8177B8DBB91A}" srcOrd="0" destOrd="0" presId="urn:microsoft.com/office/officeart/2008/layout/PictureStrips"/>
    <dgm:cxn modelId="{476C5CCE-58FE-4F7F-BDE8-9E060ED18738}" type="presParOf" srcId="{E9E60AC7-5534-4AB7-94F5-434FF7275E6E}" destId="{E6F46878-7BD8-4CC8-9AFD-94F96F467270}" srcOrd="1" destOrd="0" presId="urn:microsoft.com/office/officeart/2008/layout/PictureStrips"/>
    <dgm:cxn modelId="{3CB350F6-D606-420F-84FB-AB1B5460A427}" type="presParOf" srcId="{8CE5EE88-9D94-4FD0-B981-AC704788DC4C}" destId="{ADB492CB-21FA-499B-AB9E-BE5404A1B0C9}" srcOrd="9" destOrd="0" presId="urn:microsoft.com/office/officeart/2008/layout/PictureStrips"/>
    <dgm:cxn modelId="{C5386611-E0C3-4558-A8EB-0B01FC1F9DAB}" type="presParOf" srcId="{8CE5EE88-9D94-4FD0-B981-AC704788DC4C}" destId="{3C523D83-B214-40E0-998F-D086EBADD40E}" srcOrd="10" destOrd="0" presId="urn:microsoft.com/office/officeart/2008/layout/PictureStrips"/>
    <dgm:cxn modelId="{984EA5E4-6EE6-4EB8-8697-8DB536AF69DC}" type="presParOf" srcId="{3C523D83-B214-40E0-998F-D086EBADD40E}" destId="{C9BC3AF9-14C2-4CFC-A052-666FEA2FF260}" srcOrd="0" destOrd="0" presId="urn:microsoft.com/office/officeart/2008/layout/PictureStrips"/>
    <dgm:cxn modelId="{C086B2C3-6AE1-41C7-B4C8-DAF73AE8B51C}" type="presParOf" srcId="{3C523D83-B214-40E0-998F-D086EBADD40E}" destId="{DA05DE32-3E1D-483D-9059-AA556D155009}" srcOrd="1" destOrd="0" presId="urn:microsoft.com/office/officeart/2008/layout/PictureStrips"/>
    <dgm:cxn modelId="{C6253E2C-2456-4820-805D-8F29BFE29DE6}" type="presParOf" srcId="{8CE5EE88-9D94-4FD0-B981-AC704788DC4C}" destId="{7E0F7D68-0082-48D8-8210-DCF298A7FDEE}" srcOrd="11" destOrd="0" presId="urn:microsoft.com/office/officeart/2008/layout/PictureStrips"/>
    <dgm:cxn modelId="{01D6133B-4EEE-411D-903B-D4E6A8769038}" type="presParOf" srcId="{8CE5EE88-9D94-4FD0-B981-AC704788DC4C}" destId="{F8027085-F77D-42AF-BC5E-5890D26FC44E}" srcOrd="12" destOrd="0" presId="urn:microsoft.com/office/officeart/2008/layout/PictureStrips"/>
    <dgm:cxn modelId="{3C77ACFF-BD6A-43A6-B073-9840A491F32F}" type="presParOf" srcId="{F8027085-F77D-42AF-BC5E-5890D26FC44E}" destId="{6DA090C5-A1E8-4CE2-B8BE-E36BE5F8EF79}" srcOrd="0" destOrd="0" presId="urn:microsoft.com/office/officeart/2008/layout/PictureStrips"/>
    <dgm:cxn modelId="{C4CF9245-970A-4C28-BDB4-E456ACA30A35}" type="presParOf" srcId="{F8027085-F77D-42AF-BC5E-5890D26FC44E}" destId="{D97CF084-0295-433F-89F4-D09ABE72C7CF}" srcOrd="1" destOrd="0" presId="urn:microsoft.com/office/officeart/2008/layout/PictureStrips"/>
    <dgm:cxn modelId="{8AAD8485-6394-4027-A162-90FCCB41C93E}" type="presParOf" srcId="{8CE5EE88-9D94-4FD0-B981-AC704788DC4C}" destId="{5059618E-AF05-444A-A4C5-8D2BA3BB16BC}" srcOrd="13" destOrd="0" presId="urn:microsoft.com/office/officeart/2008/layout/PictureStrips"/>
    <dgm:cxn modelId="{5038816E-4968-48F4-B7E3-43355F253082}" type="presParOf" srcId="{8CE5EE88-9D94-4FD0-B981-AC704788DC4C}" destId="{9B6B941E-48AB-4195-826E-05E4C54E1670}" srcOrd="14" destOrd="0" presId="urn:microsoft.com/office/officeart/2008/layout/PictureStrips"/>
    <dgm:cxn modelId="{15292367-05B8-4CAB-89FA-52AD7C3F3329}" type="presParOf" srcId="{9B6B941E-48AB-4195-826E-05E4C54E1670}" destId="{CCF734EB-00A1-4DD3-B800-7B0EE7437176}" srcOrd="0" destOrd="0" presId="urn:microsoft.com/office/officeart/2008/layout/PictureStrips"/>
    <dgm:cxn modelId="{99DEC7D3-33DD-4EF0-9D98-77D4363CCC19}" type="presParOf" srcId="{9B6B941E-48AB-4195-826E-05E4C54E1670}" destId="{8D0ACBF4-17E7-479B-B1FB-33A3E37C79B9}" srcOrd="1" destOrd="0" presId="urn:microsoft.com/office/officeart/2008/layout/PictureStrips"/>
    <dgm:cxn modelId="{1E33B318-603B-4D28-87E8-BD7A77B41AAB}" type="presParOf" srcId="{8CE5EE88-9D94-4FD0-B981-AC704788DC4C}" destId="{BCACBD7E-23F8-48B5-A066-219B270C20CB}" srcOrd="15" destOrd="0" presId="urn:microsoft.com/office/officeart/2008/layout/PictureStrips"/>
    <dgm:cxn modelId="{91172B3F-AA4A-45F4-B2BE-3FCC756A8CDA}" type="presParOf" srcId="{8CE5EE88-9D94-4FD0-B981-AC704788DC4C}" destId="{CDABE78B-5E84-4520-9C0C-875DCF9671A9}" srcOrd="16" destOrd="0" presId="urn:microsoft.com/office/officeart/2008/layout/PictureStrips"/>
    <dgm:cxn modelId="{077E7C08-9B1B-46EF-B208-FADE1102C8B4}" type="presParOf" srcId="{CDABE78B-5E84-4520-9C0C-875DCF9671A9}" destId="{8E075ECA-AB9F-4A78-A6AF-B3FC32C7136B}" srcOrd="0" destOrd="0" presId="urn:microsoft.com/office/officeart/2008/layout/PictureStrips"/>
    <dgm:cxn modelId="{E1DB8EC0-B66B-4B22-8085-6FE49A76EC12}" type="presParOf" srcId="{CDABE78B-5E84-4520-9C0C-875DCF9671A9}" destId="{A952C61A-FD8E-4E6D-9879-282C7F212585}" srcOrd="1" destOrd="0" presId="urn:microsoft.com/office/officeart/2008/layout/PictureStrips"/>
    <dgm:cxn modelId="{A7453EFF-ECDC-40B4-82E3-D076C2A6EDEF}" type="presParOf" srcId="{8CE5EE88-9D94-4FD0-B981-AC704788DC4C}" destId="{0510CA96-342B-4581-BDDF-2314A4798038}" srcOrd="17" destOrd="0" presId="urn:microsoft.com/office/officeart/2008/layout/PictureStrips"/>
    <dgm:cxn modelId="{2650A754-BF9F-42A8-A0CC-C037E16677B3}" type="presParOf" srcId="{8CE5EE88-9D94-4FD0-B981-AC704788DC4C}" destId="{6CD84744-8469-439A-97F5-F97D02B77B99}" srcOrd="18" destOrd="0" presId="urn:microsoft.com/office/officeart/2008/layout/PictureStrips"/>
    <dgm:cxn modelId="{9AA9E910-D7AF-439C-A860-6287CE12C847}" type="presParOf" srcId="{6CD84744-8469-439A-97F5-F97D02B77B99}" destId="{139A878C-1071-410E-AE77-E041C9E35630}" srcOrd="0" destOrd="0" presId="urn:microsoft.com/office/officeart/2008/layout/PictureStrips"/>
    <dgm:cxn modelId="{E3B7650A-C0E4-4898-A178-D0062E16AAA5}" type="presParOf" srcId="{6CD84744-8469-439A-97F5-F97D02B77B99}" destId="{78D06A20-1A3B-46A0-B528-B1B3FCD76C5A}" srcOrd="1" destOrd="0" presId="urn:microsoft.com/office/officeart/2008/layout/PictureStrips"/>
    <dgm:cxn modelId="{A3B2CC45-603B-4585-A132-39056E584EB2}" type="presParOf" srcId="{8CE5EE88-9D94-4FD0-B981-AC704788DC4C}" destId="{5F3BBED4-8BE3-47C5-A80D-1905020A661B}" srcOrd="19" destOrd="0" presId="urn:microsoft.com/office/officeart/2008/layout/PictureStrips"/>
    <dgm:cxn modelId="{932E3BC9-6379-4DFC-B814-B3262650D72B}" type="presParOf" srcId="{8CE5EE88-9D94-4FD0-B981-AC704788DC4C}" destId="{B9A2AA50-9DCC-40EA-BF6B-287375E28B42}" srcOrd="20" destOrd="0" presId="urn:microsoft.com/office/officeart/2008/layout/PictureStrips"/>
    <dgm:cxn modelId="{7EB8CD62-30E7-4CD6-B77D-C524BE6F9961}" type="presParOf" srcId="{B9A2AA50-9DCC-40EA-BF6B-287375E28B42}" destId="{219AD135-0F24-4567-865F-A06C01377E3C}" srcOrd="0" destOrd="0" presId="urn:microsoft.com/office/officeart/2008/layout/PictureStrips"/>
    <dgm:cxn modelId="{BB6FD6CF-C73F-4083-938A-4441F17A57AB}" type="presParOf" srcId="{B9A2AA50-9DCC-40EA-BF6B-287375E28B42}" destId="{5B2F8A14-35F3-4D21-8804-964478E3DABF}" srcOrd="1" destOrd="0" presId="urn:microsoft.com/office/officeart/2008/layout/PictureStrips"/>
    <dgm:cxn modelId="{BB382407-C38B-4481-BDBD-D8EE85615F82}" type="presParOf" srcId="{8CE5EE88-9D94-4FD0-B981-AC704788DC4C}" destId="{4254D5E3-EAFD-4662-8E24-3CCA1F5F6EC8}" srcOrd="21" destOrd="0" presId="urn:microsoft.com/office/officeart/2008/layout/PictureStrips"/>
    <dgm:cxn modelId="{79BAB62F-B76D-4C67-BC53-21BCE4A6D7A2}" type="presParOf" srcId="{8CE5EE88-9D94-4FD0-B981-AC704788DC4C}" destId="{FACC7E48-92AF-4240-8AFC-FA7BF8734A68}" srcOrd="22" destOrd="0" presId="urn:microsoft.com/office/officeart/2008/layout/PictureStrips"/>
    <dgm:cxn modelId="{17F5E343-32D4-4F35-8C06-E175F076AA04}" type="presParOf" srcId="{FACC7E48-92AF-4240-8AFC-FA7BF8734A68}" destId="{0D05351D-76DD-46C3-9354-F8AA59279D65}" srcOrd="0" destOrd="0" presId="urn:microsoft.com/office/officeart/2008/layout/PictureStrips"/>
    <dgm:cxn modelId="{5FF26556-D3E1-4C18-AA9C-7A590A911B4D}" type="presParOf" srcId="{FACC7E48-92AF-4240-8AFC-FA7BF8734A68}" destId="{8FD05D08-1D56-44D7-A153-917FFC1A4B48}" srcOrd="1" destOrd="0" presId="urn:microsoft.com/office/officeart/2008/layout/PictureStrips"/>
    <dgm:cxn modelId="{AADC95D0-EF0B-47EF-8AEE-E1C973A72298}" type="presParOf" srcId="{8CE5EE88-9D94-4FD0-B981-AC704788DC4C}" destId="{1C2C4945-916F-4AE3-A18C-CF0AD9DC8220}" srcOrd="23" destOrd="0" presId="urn:microsoft.com/office/officeart/2008/layout/PictureStrips"/>
    <dgm:cxn modelId="{41A3285F-1A7C-4187-AA97-D8A1D12CC386}" type="presParOf" srcId="{8CE5EE88-9D94-4FD0-B981-AC704788DC4C}" destId="{7E120101-DAF4-49DC-AD1B-77AE9AC671D4}" srcOrd="24" destOrd="0" presId="urn:microsoft.com/office/officeart/2008/layout/PictureStrips"/>
    <dgm:cxn modelId="{8B68049B-6D1A-4379-A63E-6B5A5EF2CBF7}" type="presParOf" srcId="{7E120101-DAF4-49DC-AD1B-77AE9AC671D4}" destId="{81B4D67B-4BE6-4BF7-A821-29ADDE56E4C6}" srcOrd="0" destOrd="0" presId="urn:microsoft.com/office/officeart/2008/layout/PictureStrips"/>
    <dgm:cxn modelId="{EE0896D2-E159-48C3-B1AF-36660DACFC43}" type="presParOf" srcId="{7E120101-DAF4-49DC-AD1B-77AE9AC671D4}" destId="{5A337B4E-6A5F-45B1-9C9E-7A1539A60AC9}" srcOrd="1" destOrd="0" presId="urn:microsoft.com/office/officeart/2008/layout/PictureStrip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CC3DC52D-F7D2-49D5-B16F-6C280F697E7E}" type="doc">
      <dgm:prSet loTypeId="urn:microsoft.com/office/officeart/2005/8/layout/hierarchy4" loCatId="list" qsTypeId="urn:microsoft.com/office/officeart/2005/8/quickstyle/simple1" qsCatId="simple" csTypeId="urn:microsoft.com/office/officeart/2005/8/colors/accent2_3" csCatId="accent2" phldr="1"/>
      <dgm:spPr/>
      <dgm:t>
        <a:bodyPr/>
        <a:lstStyle/>
        <a:p>
          <a:endParaRPr lang="es-CO"/>
        </a:p>
      </dgm:t>
    </dgm:pt>
    <dgm:pt modelId="{C4DF5780-3ACD-4EF2-BB02-906224B7BE9D}">
      <dgm:prSet phldrT="[Texto]"/>
      <dgm:spPr/>
      <dgm:t>
        <a:bodyPr/>
        <a:lstStyle/>
        <a:p>
          <a:r>
            <a:rPr lang="es-CO" dirty="0"/>
            <a:t>CUIDADO - GESTIÓN INTEGRAL DEL RIESGO EN SALUD</a:t>
          </a:r>
        </a:p>
      </dgm:t>
    </dgm:pt>
    <dgm:pt modelId="{42C96831-42A5-45F0-95CE-448024C03389}" type="parTrans" cxnId="{581BDF9B-7B53-4C27-8C2E-39063BFA4C8E}">
      <dgm:prSet/>
      <dgm:spPr/>
      <dgm:t>
        <a:bodyPr/>
        <a:lstStyle/>
        <a:p>
          <a:endParaRPr lang="es-CO"/>
        </a:p>
      </dgm:t>
    </dgm:pt>
    <dgm:pt modelId="{7FE35C05-8FCA-4EF6-A49D-13970C9915BE}" type="sibTrans" cxnId="{581BDF9B-7B53-4C27-8C2E-39063BFA4C8E}">
      <dgm:prSet/>
      <dgm:spPr/>
      <dgm:t>
        <a:bodyPr/>
        <a:lstStyle/>
        <a:p>
          <a:endParaRPr lang="es-CO"/>
        </a:p>
      </dgm:t>
    </dgm:pt>
    <dgm:pt modelId="{0F9032B7-4425-4C7A-A5AD-F1835ED6D444}">
      <dgm:prSet phldrT="[Texto]"/>
      <dgm:spPr/>
      <dgm:t>
        <a:bodyPr/>
        <a:lstStyle/>
        <a:p>
          <a:r>
            <a:rPr lang="es-CO" dirty="0"/>
            <a:t>DISPOSITIVOS COMUNITARIOS EN SALUD</a:t>
          </a:r>
        </a:p>
      </dgm:t>
    </dgm:pt>
    <dgm:pt modelId="{740B7A54-40B5-4FB8-B550-8C8F29F72B06}" type="parTrans" cxnId="{FCDEA126-2A51-4575-8ABD-B4F91B9BAE1F}">
      <dgm:prSet/>
      <dgm:spPr/>
      <dgm:t>
        <a:bodyPr/>
        <a:lstStyle/>
        <a:p>
          <a:endParaRPr lang="es-CO"/>
        </a:p>
      </dgm:t>
    </dgm:pt>
    <dgm:pt modelId="{7AAD3393-F7C5-4BE6-B4DA-2179C8C47135}" type="sibTrans" cxnId="{FCDEA126-2A51-4575-8ABD-B4F91B9BAE1F}">
      <dgm:prSet/>
      <dgm:spPr/>
      <dgm:t>
        <a:bodyPr/>
        <a:lstStyle/>
        <a:p>
          <a:endParaRPr lang="es-CO"/>
        </a:p>
      </dgm:t>
    </dgm:pt>
    <dgm:pt modelId="{82936D1F-9874-41AD-8124-25E79D086BF8}">
      <dgm:prSet phldrT="[Texto]"/>
      <dgm:spPr/>
      <dgm:t>
        <a:bodyPr/>
        <a:lstStyle/>
        <a:p>
          <a:r>
            <a:rPr lang="es-CO" dirty="0"/>
            <a:t>TERRITORIO</a:t>
          </a:r>
        </a:p>
      </dgm:t>
    </dgm:pt>
    <dgm:pt modelId="{B0F077D5-07C7-4BC9-8729-4E91CD728FD2}" type="parTrans" cxnId="{9C476459-571E-426D-AE94-CAA85672A961}">
      <dgm:prSet/>
      <dgm:spPr/>
      <dgm:t>
        <a:bodyPr/>
        <a:lstStyle/>
        <a:p>
          <a:endParaRPr lang="es-CO"/>
        </a:p>
      </dgm:t>
    </dgm:pt>
    <dgm:pt modelId="{5D617184-AD62-4817-B8F6-9385D44E6736}" type="sibTrans" cxnId="{9C476459-571E-426D-AE94-CAA85672A961}">
      <dgm:prSet/>
      <dgm:spPr/>
      <dgm:t>
        <a:bodyPr/>
        <a:lstStyle/>
        <a:p>
          <a:endParaRPr lang="es-CO"/>
        </a:p>
      </dgm:t>
    </dgm:pt>
    <dgm:pt modelId="{AEEAD538-030C-45D0-89E3-AF3EC10FA954}">
      <dgm:prSet phldrT="[Texto]"/>
      <dgm:spPr/>
      <dgm:t>
        <a:bodyPr/>
        <a:lstStyle/>
        <a:p>
          <a:r>
            <a:rPr lang="es-CO" dirty="0"/>
            <a:t>EQUIPOS BÁSICOS DE SALUD</a:t>
          </a:r>
        </a:p>
      </dgm:t>
    </dgm:pt>
    <dgm:pt modelId="{3E579C82-DDF3-4395-8839-3AD4857BEBDF}" type="parTrans" cxnId="{0E9F8079-F38E-4883-871A-6FEF91602946}">
      <dgm:prSet/>
      <dgm:spPr/>
      <dgm:t>
        <a:bodyPr/>
        <a:lstStyle/>
        <a:p>
          <a:endParaRPr lang="es-CO"/>
        </a:p>
      </dgm:t>
    </dgm:pt>
    <dgm:pt modelId="{C771AFC6-21D1-402A-96C4-17D20D84040F}" type="sibTrans" cxnId="{0E9F8079-F38E-4883-871A-6FEF91602946}">
      <dgm:prSet/>
      <dgm:spPr/>
      <dgm:t>
        <a:bodyPr/>
        <a:lstStyle/>
        <a:p>
          <a:endParaRPr lang="es-CO"/>
        </a:p>
      </dgm:t>
    </dgm:pt>
    <dgm:pt modelId="{D8EE8A07-5E5E-4383-8F12-F0DDF6DD4779}">
      <dgm:prSet phldrT="[Texto]"/>
      <dgm:spPr/>
      <dgm:t>
        <a:bodyPr/>
        <a:lstStyle/>
        <a:p>
          <a:r>
            <a:rPr lang="es-CO" dirty="0"/>
            <a:t>PARTICIPACIÓN SOCIAL</a:t>
          </a:r>
        </a:p>
      </dgm:t>
    </dgm:pt>
    <dgm:pt modelId="{1EF067FA-8DD1-46E9-83E0-9E24D58DA1C1}" type="parTrans" cxnId="{1F5514A2-3CC1-4B8C-BF75-6B6BC6EEB43D}">
      <dgm:prSet/>
      <dgm:spPr/>
      <dgm:t>
        <a:bodyPr/>
        <a:lstStyle/>
        <a:p>
          <a:endParaRPr lang="es-CO"/>
        </a:p>
      </dgm:t>
    </dgm:pt>
    <dgm:pt modelId="{602183FD-BF90-4BB9-8E1A-C5ECF6090263}" type="sibTrans" cxnId="{1F5514A2-3CC1-4B8C-BF75-6B6BC6EEB43D}">
      <dgm:prSet/>
      <dgm:spPr/>
      <dgm:t>
        <a:bodyPr/>
        <a:lstStyle/>
        <a:p>
          <a:endParaRPr lang="es-CO"/>
        </a:p>
      </dgm:t>
    </dgm:pt>
    <dgm:pt modelId="{8FE50BA1-08CF-4472-84DF-5CF2D4A69605}">
      <dgm:prSet phldrT="[Texto]"/>
      <dgm:spPr/>
      <dgm:t>
        <a:bodyPr/>
        <a:lstStyle/>
        <a:p>
          <a:r>
            <a:rPr lang="es-CO" dirty="0"/>
            <a:t>MICROTERRITORIOS</a:t>
          </a:r>
        </a:p>
      </dgm:t>
    </dgm:pt>
    <dgm:pt modelId="{5B98CC32-07F7-4315-A50B-608B85EE3220}" type="parTrans" cxnId="{1D1E9941-CAC0-4CBE-B114-A83698DC6FD3}">
      <dgm:prSet/>
      <dgm:spPr/>
      <dgm:t>
        <a:bodyPr/>
        <a:lstStyle/>
        <a:p>
          <a:endParaRPr lang="es-CO"/>
        </a:p>
      </dgm:t>
    </dgm:pt>
    <dgm:pt modelId="{54B5F64D-2349-4968-9F26-35EAB1000CFA}" type="sibTrans" cxnId="{1D1E9941-CAC0-4CBE-B114-A83698DC6FD3}">
      <dgm:prSet/>
      <dgm:spPr/>
      <dgm:t>
        <a:bodyPr/>
        <a:lstStyle/>
        <a:p>
          <a:endParaRPr lang="es-CO"/>
        </a:p>
      </dgm:t>
    </dgm:pt>
    <dgm:pt modelId="{A8C165EC-69D3-4084-8A12-0C34AAB9D10C}" type="pres">
      <dgm:prSet presAssocID="{CC3DC52D-F7D2-49D5-B16F-6C280F697E7E}" presName="Name0" presStyleCnt="0">
        <dgm:presLayoutVars>
          <dgm:chPref val="1"/>
          <dgm:dir/>
          <dgm:animOne val="branch"/>
          <dgm:animLvl val="lvl"/>
          <dgm:resizeHandles/>
        </dgm:presLayoutVars>
      </dgm:prSet>
      <dgm:spPr/>
    </dgm:pt>
    <dgm:pt modelId="{ABD4BF9C-EBDF-450F-8AB0-7AEFBF63A325}" type="pres">
      <dgm:prSet presAssocID="{C4DF5780-3ACD-4EF2-BB02-906224B7BE9D}" presName="vertOne" presStyleCnt="0"/>
      <dgm:spPr/>
    </dgm:pt>
    <dgm:pt modelId="{177E1293-A1CD-413B-AC2D-0F8659492D13}" type="pres">
      <dgm:prSet presAssocID="{C4DF5780-3ACD-4EF2-BB02-906224B7BE9D}" presName="txOne" presStyleLbl="node0" presStyleIdx="0" presStyleCnt="1">
        <dgm:presLayoutVars>
          <dgm:chPref val="3"/>
        </dgm:presLayoutVars>
      </dgm:prSet>
      <dgm:spPr/>
    </dgm:pt>
    <dgm:pt modelId="{57E56A65-3884-46E2-BD0C-0ED2FB37DDD3}" type="pres">
      <dgm:prSet presAssocID="{C4DF5780-3ACD-4EF2-BB02-906224B7BE9D}" presName="parTransOne" presStyleCnt="0"/>
      <dgm:spPr/>
    </dgm:pt>
    <dgm:pt modelId="{E04B536D-92F3-4855-BB19-9D9A8FE358C8}" type="pres">
      <dgm:prSet presAssocID="{C4DF5780-3ACD-4EF2-BB02-906224B7BE9D}" presName="horzOne" presStyleCnt="0"/>
      <dgm:spPr/>
    </dgm:pt>
    <dgm:pt modelId="{4DEB7762-07B8-4B52-84C5-7ABB920F8DC6}" type="pres">
      <dgm:prSet presAssocID="{0F9032B7-4425-4C7A-A5AD-F1835ED6D444}" presName="vertTwo" presStyleCnt="0"/>
      <dgm:spPr/>
    </dgm:pt>
    <dgm:pt modelId="{EE68F145-AB73-4C68-A7C1-E043E3867813}" type="pres">
      <dgm:prSet presAssocID="{0F9032B7-4425-4C7A-A5AD-F1835ED6D444}" presName="txTwo" presStyleLbl="node2" presStyleIdx="0" presStyleCnt="2">
        <dgm:presLayoutVars>
          <dgm:chPref val="3"/>
        </dgm:presLayoutVars>
      </dgm:prSet>
      <dgm:spPr/>
    </dgm:pt>
    <dgm:pt modelId="{EFF9316D-7ABF-4474-8707-2412B8D3D056}" type="pres">
      <dgm:prSet presAssocID="{0F9032B7-4425-4C7A-A5AD-F1835ED6D444}" presName="parTransTwo" presStyleCnt="0"/>
      <dgm:spPr/>
    </dgm:pt>
    <dgm:pt modelId="{19C2E0C7-CA01-464B-880A-B023F594EE3B}" type="pres">
      <dgm:prSet presAssocID="{0F9032B7-4425-4C7A-A5AD-F1835ED6D444}" presName="horzTwo" presStyleCnt="0"/>
      <dgm:spPr/>
    </dgm:pt>
    <dgm:pt modelId="{10541129-3444-494E-A5B4-ED759160015C}" type="pres">
      <dgm:prSet presAssocID="{82936D1F-9874-41AD-8124-25E79D086BF8}" presName="vertThree" presStyleCnt="0"/>
      <dgm:spPr/>
    </dgm:pt>
    <dgm:pt modelId="{4D3B07C8-F2B6-4A79-81D8-C5B4B9622384}" type="pres">
      <dgm:prSet presAssocID="{82936D1F-9874-41AD-8124-25E79D086BF8}" presName="txThree" presStyleLbl="node3" presStyleIdx="0" presStyleCnt="3">
        <dgm:presLayoutVars>
          <dgm:chPref val="3"/>
        </dgm:presLayoutVars>
      </dgm:prSet>
      <dgm:spPr/>
    </dgm:pt>
    <dgm:pt modelId="{67B53462-FB35-4BD9-AC71-280CDD77457A}" type="pres">
      <dgm:prSet presAssocID="{82936D1F-9874-41AD-8124-25E79D086BF8}" presName="horzThree" presStyleCnt="0"/>
      <dgm:spPr/>
    </dgm:pt>
    <dgm:pt modelId="{9C931314-6A59-4241-BDDD-6641E5ACE16E}" type="pres">
      <dgm:prSet presAssocID="{5D617184-AD62-4817-B8F6-9385D44E6736}" presName="sibSpaceThree" presStyleCnt="0"/>
      <dgm:spPr/>
    </dgm:pt>
    <dgm:pt modelId="{0B2C376C-0F4F-4CD7-8546-1306D88D4461}" type="pres">
      <dgm:prSet presAssocID="{AEEAD538-030C-45D0-89E3-AF3EC10FA954}" presName="vertThree" presStyleCnt="0"/>
      <dgm:spPr/>
    </dgm:pt>
    <dgm:pt modelId="{E584FD00-6268-4B0A-9302-8B0CBABE20DA}" type="pres">
      <dgm:prSet presAssocID="{AEEAD538-030C-45D0-89E3-AF3EC10FA954}" presName="txThree" presStyleLbl="node3" presStyleIdx="1" presStyleCnt="3">
        <dgm:presLayoutVars>
          <dgm:chPref val="3"/>
        </dgm:presLayoutVars>
      </dgm:prSet>
      <dgm:spPr/>
    </dgm:pt>
    <dgm:pt modelId="{7C6A2922-B485-4F98-8531-F38D1BEBE4B9}" type="pres">
      <dgm:prSet presAssocID="{AEEAD538-030C-45D0-89E3-AF3EC10FA954}" presName="horzThree" presStyleCnt="0"/>
      <dgm:spPr/>
    </dgm:pt>
    <dgm:pt modelId="{8E8D0109-289F-47EF-A1A9-260F55F5BD9E}" type="pres">
      <dgm:prSet presAssocID="{7AAD3393-F7C5-4BE6-B4DA-2179C8C47135}" presName="sibSpaceTwo" presStyleCnt="0"/>
      <dgm:spPr/>
    </dgm:pt>
    <dgm:pt modelId="{818DE5F4-B1A6-4C03-BAC7-0F2F38B0A8FA}" type="pres">
      <dgm:prSet presAssocID="{D8EE8A07-5E5E-4383-8F12-F0DDF6DD4779}" presName="vertTwo" presStyleCnt="0"/>
      <dgm:spPr/>
    </dgm:pt>
    <dgm:pt modelId="{17E792C6-AD8F-4F0B-95B9-F4F0D56F537A}" type="pres">
      <dgm:prSet presAssocID="{D8EE8A07-5E5E-4383-8F12-F0DDF6DD4779}" presName="txTwo" presStyleLbl="node2" presStyleIdx="1" presStyleCnt="2">
        <dgm:presLayoutVars>
          <dgm:chPref val="3"/>
        </dgm:presLayoutVars>
      </dgm:prSet>
      <dgm:spPr/>
    </dgm:pt>
    <dgm:pt modelId="{9558B859-E004-47B6-94CF-0E69112EA4C8}" type="pres">
      <dgm:prSet presAssocID="{D8EE8A07-5E5E-4383-8F12-F0DDF6DD4779}" presName="parTransTwo" presStyleCnt="0"/>
      <dgm:spPr/>
    </dgm:pt>
    <dgm:pt modelId="{4B0DFE60-8A11-410F-8F03-5C3454EFBA86}" type="pres">
      <dgm:prSet presAssocID="{D8EE8A07-5E5E-4383-8F12-F0DDF6DD4779}" presName="horzTwo" presStyleCnt="0"/>
      <dgm:spPr/>
    </dgm:pt>
    <dgm:pt modelId="{2EB9D59A-294F-47AD-BE0D-AE39C9109090}" type="pres">
      <dgm:prSet presAssocID="{8FE50BA1-08CF-4472-84DF-5CF2D4A69605}" presName="vertThree" presStyleCnt="0"/>
      <dgm:spPr/>
    </dgm:pt>
    <dgm:pt modelId="{3718ED10-359E-476C-A9FE-ABE1C0B62942}" type="pres">
      <dgm:prSet presAssocID="{8FE50BA1-08CF-4472-84DF-5CF2D4A69605}" presName="txThree" presStyleLbl="node3" presStyleIdx="2" presStyleCnt="3">
        <dgm:presLayoutVars>
          <dgm:chPref val="3"/>
        </dgm:presLayoutVars>
      </dgm:prSet>
      <dgm:spPr/>
    </dgm:pt>
    <dgm:pt modelId="{9FD3371F-EF1B-45DA-B6BB-3F2B9E8B3731}" type="pres">
      <dgm:prSet presAssocID="{8FE50BA1-08CF-4472-84DF-5CF2D4A69605}" presName="horzThree" presStyleCnt="0"/>
      <dgm:spPr/>
    </dgm:pt>
  </dgm:ptLst>
  <dgm:cxnLst>
    <dgm:cxn modelId="{DDD8C100-A9C2-461B-AE97-327E96EDF865}" type="presOf" srcId="{82936D1F-9874-41AD-8124-25E79D086BF8}" destId="{4D3B07C8-F2B6-4A79-81D8-C5B4B9622384}" srcOrd="0" destOrd="0" presId="urn:microsoft.com/office/officeart/2005/8/layout/hierarchy4"/>
    <dgm:cxn modelId="{FCDEA126-2A51-4575-8ABD-B4F91B9BAE1F}" srcId="{C4DF5780-3ACD-4EF2-BB02-906224B7BE9D}" destId="{0F9032B7-4425-4C7A-A5AD-F1835ED6D444}" srcOrd="0" destOrd="0" parTransId="{740B7A54-40B5-4FB8-B550-8C8F29F72B06}" sibTransId="{7AAD3393-F7C5-4BE6-B4DA-2179C8C47135}"/>
    <dgm:cxn modelId="{37CB8C33-EDF6-47AB-B39A-F518BDB6381C}" type="presOf" srcId="{AEEAD538-030C-45D0-89E3-AF3EC10FA954}" destId="{E584FD00-6268-4B0A-9302-8B0CBABE20DA}" srcOrd="0" destOrd="0" presId="urn:microsoft.com/office/officeart/2005/8/layout/hierarchy4"/>
    <dgm:cxn modelId="{1D1E9941-CAC0-4CBE-B114-A83698DC6FD3}" srcId="{D8EE8A07-5E5E-4383-8F12-F0DDF6DD4779}" destId="{8FE50BA1-08CF-4472-84DF-5CF2D4A69605}" srcOrd="0" destOrd="0" parTransId="{5B98CC32-07F7-4315-A50B-608B85EE3220}" sibTransId="{54B5F64D-2349-4968-9F26-35EAB1000CFA}"/>
    <dgm:cxn modelId="{76BA2E45-E309-4C78-BEE7-C7A70539CD76}" type="presOf" srcId="{D8EE8A07-5E5E-4383-8F12-F0DDF6DD4779}" destId="{17E792C6-AD8F-4F0B-95B9-F4F0D56F537A}" srcOrd="0" destOrd="0" presId="urn:microsoft.com/office/officeart/2005/8/layout/hierarchy4"/>
    <dgm:cxn modelId="{53255B75-17CE-42D7-AE28-D45C1C2C5259}" type="presOf" srcId="{CC3DC52D-F7D2-49D5-B16F-6C280F697E7E}" destId="{A8C165EC-69D3-4084-8A12-0C34AAB9D10C}" srcOrd="0" destOrd="0" presId="urn:microsoft.com/office/officeart/2005/8/layout/hierarchy4"/>
    <dgm:cxn modelId="{8E893557-FE9B-4EFF-AA29-CC1816ACAD08}" type="presOf" srcId="{0F9032B7-4425-4C7A-A5AD-F1835ED6D444}" destId="{EE68F145-AB73-4C68-A7C1-E043E3867813}" srcOrd="0" destOrd="0" presId="urn:microsoft.com/office/officeart/2005/8/layout/hierarchy4"/>
    <dgm:cxn modelId="{E21A6379-03D5-4836-B52B-B67E7B02673C}" type="presOf" srcId="{C4DF5780-3ACD-4EF2-BB02-906224B7BE9D}" destId="{177E1293-A1CD-413B-AC2D-0F8659492D13}" srcOrd="0" destOrd="0" presId="urn:microsoft.com/office/officeart/2005/8/layout/hierarchy4"/>
    <dgm:cxn modelId="{9C476459-571E-426D-AE94-CAA85672A961}" srcId="{0F9032B7-4425-4C7A-A5AD-F1835ED6D444}" destId="{82936D1F-9874-41AD-8124-25E79D086BF8}" srcOrd="0" destOrd="0" parTransId="{B0F077D5-07C7-4BC9-8729-4E91CD728FD2}" sibTransId="{5D617184-AD62-4817-B8F6-9385D44E6736}"/>
    <dgm:cxn modelId="{0E9F8079-F38E-4883-871A-6FEF91602946}" srcId="{0F9032B7-4425-4C7A-A5AD-F1835ED6D444}" destId="{AEEAD538-030C-45D0-89E3-AF3EC10FA954}" srcOrd="1" destOrd="0" parTransId="{3E579C82-DDF3-4395-8839-3AD4857BEBDF}" sibTransId="{C771AFC6-21D1-402A-96C4-17D20D84040F}"/>
    <dgm:cxn modelId="{581BDF9B-7B53-4C27-8C2E-39063BFA4C8E}" srcId="{CC3DC52D-F7D2-49D5-B16F-6C280F697E7E}" destId="{C4DF5780-3ACD-4EF2-BB02-906224B7BE9D}" srcOrd="0" destOrd="0" parTransId="{42C96831-42A5-45F0-95CE-448024C03389}" sibTransId="{7FE35C05-8FCA-4EF6-A49D-13970C9915BE}"/>
    <dgm:cxn modelId="{1F5514A2-3CC1-4B8C-BF75-6B6BC6EEB43D}" srcId="{C4DF5780-3ACD-4EF2-BB02-906224B7BE9D}" destId="{D8EE8A07-5E5E-4383-8F12-F0DDF6DD4779}" srcOrd="1" destOrd="0" parTransId="{1EF067FA-8DD1-46E9-83E0-9E24D58DA1C1}" sibTransId="{602183FD-BF90-4BB9-8E1A-C5ECF6090263}"/>
    <dgm:cxn modelId="{F9B2E6FC-5763-43AB-B4B9-9B5FF129DF04}" type="presOf" srcId="{8FE50BA1-08CF-4472-84DF-5CF2D4A69605}" destId="{3718ED10-359E-476C-A9FE-ABE1C0B62942}" srcOrd="0" destOrd="0" presId="urn:microsoft.com/office/officeart/2005/8/layout/hierarchy4"/>
    <dgm:cxn modelId="{13C26E77-16A3-4CEE-8274-B550186B0D8F}" type="presParOf" srcId="{A8C165EC-69D3-4084-8A12-0C34AAB9D10C}" destId="{ABD4BF9C-EBDF-450F-8AB0-7AEFBF63A325}" srcOrd="0" destOrd="0" presId="urn:microsoft.com/office/officeart/2005/8/layout/hierarchy4"/>
    <dgm:cxn modelId="{8A8B1E3E-EBF2-4891-945F-8761ABEFC144}" type="presParOf" srcId="{ABD4BF9C-EBDF-450F-8AB0-7AEFBF63A325}" destId="{177E1293-A1CD-413B-AC2D-0F8659492D13}" srcOrd="0" destOrd="0" presId="urn:microsoft.com/office/officeart/2005/8/layout/hierarchy4"/>
    <dgm:cxn modelId="{B17D827E-0939-4CF2-860A-8140A3DF9C0B}" type="presParOf" srcId="{ABD4BF9C-EBDF-450F-8AB0-7AEFBF63A325}" destId="{57E56A65-3884-46E2-BD0C-0ED2FB37DDD3}" srcOrd="1" destOrd="0" presId="urn:microsoft.com/office/officeart/2005/8/layout/hierarchy4"/>
    <dgm:cxn modelId="{7C1A954C-5908-4BFF-9F47-309F76F8D47A}" type="presParOf" srcId="{ABD4BF9C-EBDF-450F-8AB0-7AEFBF63A325}" destId="{E04B536D-92F3-4855-BB19-9D9A8FE358C8}" srcOrd="2" destOrd="0" presId="urn:microsoft.com/office/officeart/2005/8/layout/hierarchy4"/>
    <dgm:cxn modelId="{4C5E6CE2-50FE-445E-834E-0C6A6E3385C8}" type="presParOf" srcId="{E04B536D-92F3-4855-BB19-9D9A8FE358C8}" destId="{4DEB7762-07B8-4B52-84C5-7ABB920F8DC6}" srcOrd="0" destOrd="0" presId="urn:microsoft.com/office/officeart/2005/8/layout/hierarchy4"/>
    <dgm:cxn modelId="{64ACBA0E-59FE-41BA-BF1E-9C842B0C7301}" type="presParOf" srcId="{4DEB7762-07B8-4B52-84C5-7ABB920F8DC6}" destId="{EE68F145-AB73-4C68-A7C1-E043E3867813}" srcOrd="0" destOrd="0" presId="urn:microsoft.com/office/officeart/2005/8/layout/hierarchy4"/>
    <dgm:cxn modelId="{8CBB0CCF-1E5E-4802-BFFD-71CEE952950D}" type="presParOf" srcId="{4DEB7762-07B8-4B52-84C5-7ABB920F8DC6}" destId="{EFF9316D-7ABF-4474-8707-2412B8D3D056}" srcOrd="1" destOrd="0" presId="urn:microsoft.com/office/officeart/2005/8/layout/hierarchy4"/>
    <dgm:cxn modelId="{EEB4A70B-BBFA-4A47-AAB3-0606F118A7CF}" type="presParOf" srcId="{4DEB7762-07B8-4B52-84C5-7ABB920F8DC6}" destId="{19C2E0C7-CA01-464B-880A-B023F594EE3B}" srcOrd="2" destOrd="0" presId="urn:microsoft.com/office/officeart/2005/8/layout/hierarchy4"/>
    <dgm:cxn modelId="{FA9A9F5F-0B04-4B50-BD3E-3DF5C4788BE8}" type="presParOf" srcId="{19C2E0C7-CA01-464B-880A-B023F594EE3B}" destId="{10541129-3444-494E-A5B4-ED759160015C}" srcOrd="0" destOrd="0" presId="urn:microsoft.com/office/officeart/2005/8/layout/hierarchy4"/>
    <dgm:cxn modelId="{2B0EA0F9-C971-482B-BA67-06A2A0D0CA4B}" type="presParOf" srcId="{10541129-3444-494E-A5B4-ED759160015C}" destId="{4D3B07C8-F2B6-4A79-81D8-C5B4B9622384}" srcOrd="0" destOrd="0" presId="urn:microsoft.com/office/officeart/2005/8/layout/hierarchy4"/>
    <dgm:cxn modelId="{F75A7400-940A-4DDB-8F1B-10B88BF9E733}" type="presParOf" srcId="{10541129-3444-494E-A5B4-ED759160015C}" destId="{67B53462-FB35-4BD9-AC71-280CDD77457A}" srcOrd="1" destOrd="0" presId="urn:microsoft.com/office/officeart/2005/8/layout/hierarchy4"/>
    <dgm:cxn modelId="{325E00F8-79A5-421E-9452-1394DEEF79B4}" type="presParOf" srcId="{19C2E0C7-CA01-464B-880A-B023F594EE3B}" destId="{9C931314-6A59-4241-BDDD-6641E5ACE16E}" srcOrd="1" destOrd="0" presId="urn:microsoft.com/office/officeart/2005/8/layout/hierarchy4"/>
    <dgm:cxn modelId="{2DAEAABD-3571-49B3-BC02-ED0ABFC8C9F2}" type="presParOf" srcId="{19C2E0C7-CA01-464B-880A-B023F594EE3B}" destId="{0B2C376C-0F4F-4CD7-8546-1306D88D4461}" srcOrd="2" destOrd="0" presId="urn:microsoft.com/office/officeart/2005/8/layout/hierarchy4"/>
    <dgm:cxn modelId="{8D037AC3-6111-4C25-9B0B-C64EAF2B7DFD}" type="presParOf" srcId="{0B2C376C-0F4F-4CD7-8546-1306D88D4461}" destId="{E584FD00-6268-4B0A-9302-8B0CBABE20DA}" srcOrd="0" destOrd="0" presId="urn:microsoft.com/office/officeart/2005/8/layout/hierarchy4"/>
    <dgm:cxn modelId="{1078313B-587A-4D7E-9D2A-52CB4BE59CA3}" type="presParOf" srcId="{0B2C376C-0F4F-4CD7-8546-1306D88D4461}" destId="{7C6A2922-B485-4F98-8531-F38D1BEBE4B9}" srcOrd="1" destOrd="0" presId="urn:microsoft.com/office/officeart/2005/8/layout/hierarchy4"/>
    <dgm:cxn modelId="{5C2069FC-0519-4E61-BF17-0ABA8F2A9D26}" type="presParOf" srcId="{E04B536D-92F3-4855-BB19-9D9A8FE358C8}" destId="{8E8D0109-289F-47EF-A1A9-260F55F5BD9E}" srcOrd="1" destOrd="0" presId="urn:microsoft.com/office/officeart/2005/8/layout/hierarchy4"/>
    <dgm:cxn modelId="{24F5F9D4-62D1-4F00-9E16-9915C84A9766}" type="presParOf" srcId="{E04B536D-92F3-4855-BB19-9D9A8FE358C8}" destId="{818DE5F4-B1A6-4C03-BAC7-0F2F38B0A8FA}" srcOrd="2" destOrd="0" presId="urn:microsoft.com/office/officeart/2005/8/layout/hierarchy4"/>
    <dgm:cxn modelId="{54B7571D-2A9F-4EBB-813A-362A657C1433}" type="presParOf" srcId="{818DE5F4-B1A6-4C03-BAC7-0F2F38B0A8FA}" destId="{17E792C6-AD8F-4F0B-95B9-F4F0D56F537A}" srcOrd="0" destOrd="0" presId="urn:microsoft.com/office/officeart/2005/8/layout/hierarchy4"/>
    <dgm:cxn modelId="{095AB47A-F409-4BE2-B1C9-12EA07BD9B33}" type="presParOf" srcId="{818DE5F4-B1A6-4C03-BAC7-0F2F38B0A8FA}" destId="{9558B859-E004-47B6-94CF-0E69112EA4C8}" srcOrd="1" destOrd="0" presId="urn:microsoft.com/office/officeart/2005/8/layout/hierarchy4"/>
    <dgm:cxn modelId="{C2CC2E51-7CE8-4E86-B609-2C2D11333117}" type="presParOf" srcId="{818DE5F4-B1A6-4C03-BAC7-0F2F38B0A8FA}" destId="{4B0DFE60-8A11-410F-8F03-5C3454EFBA86}" srcOrd="2" destOrd="0" presId="urn:microsoft.com/office/officeart/2005/8/layout/hierarchy4"/>
    <dgm:cxn modelId="{9391BEC4-7BCE-4404-A785-2531588EE75E}" type="presParOf" srcId="{4B0DFE60-8A11-410F-8F03-5C3454EFBA86}" destId="{2EB9D59A-294F-47AD-BE0D-AE39C9109090}" srcOrd="0" destOrd="0" presId="urn:microsoft.com/office/officeart/2005/8/layout/hierarchy4"/>
    <dgm:cxn modelId="{5D199F67-5F0B-4262-AC95-88186C92CE4B}" type="presParOf" srcId="{2EB9D59A-294F-47AD-BE0D-AE39C9109090}" destId="{3718ED10-359E-476C-A9FE-ABE1C0B62942}" srcOrd="0" destOrd="0" presId="urn:microsoft.com/office/officeart/2005/8/layout/hierarchy4"/>
    <dgm:cxn modelId="{E8E92E64-9383-4367-B47D-9C87441CEC32}" type="presParOf" srcId="{2EB9D59A-294F-47AD-BE0D-AE39C9109090}" destId="{9FD3371F-EF1B-45DA-B6BB-3F2B9E8B3731}"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766205EC-8BB6-492C-9C7E-A0874843D5C8}" type="doc">
      <dgm:prSet loTypeId="urn:microsoft.com/office/officeart/2005/8/layout/hierarchy1" loCatId="hierarchy" qsTypeId="urn:microsoft.com/office/officeart/2005/8/quickstyle/simple1" qsCatId="simple" csTypeId="urn:microsoft.com/office/officeart/2005/8/colors/accent5_3" csCatId="accent5" phldr="1"/>
      <dgm:spPr/>
      <dgm:t>
        <a:bodyPr/>
        <a:lstStyle/>
        <a:p>
          <a:endParaRPr lang="es-CO"/>
        </a:p>
      </dgm:t>
    </dgm:pt>
    <dgm:pt modelId="{CD5B5BF0-3506-42DB-A0FA-E980DFCACEE3}">
      <dgm:prSet phldrT="[Texto]"/>
      <dgm:spPr/>
      <dgm:t>
        <a:bodyPr/>
        <a:lstStyle/>
        <a:p>
          <a:r>
            <a:rPr lang="es-CO" dirty="0">
              <a:latin typeface="Verdana" panose="020B0604030504040204" pitchFamily="34" charset="0"/>
              <a:ea typeface="Verdana" panose="020B0604030504040204" pitchFamily="34" charset="0"/>
            </a:rPr>
            <a:t>TERRITORIOS</a:t>
          </a:r>
        </a:p>
      </dgm:t>
    </dgm:pt>
    <dgm:pt modelId="{E3A7C84A-3EB9-4E08-B410-BA5D82EB2973}" type="parTrans" cxnId="{11C08EA6-33C0-4405-93DD-62418A6E4125}">
      <dgm:prSet/>
      <dgm:spPr/>
      <dgm:t>
        <a:bodyPr/>
        <a:lstStyle/>
        <a:p>
          <a:endParaRPr lang="es-CO">
            <a:latin typeface="Verdana" panose="020B0604030504040204" pitchFamily="34" charset="0"/>
            <a:ea typeface="Verdana" panose="020B0604030504040204" pitchFamily="34" charset="0"/>
          </a:endParaRPr>
        </a:p>
      </dgm:t>
    </dgm:pt>
    <dgm:pt modelId="{3204CB02-B434-4389-B2DD-755A99188632}" type="sibTrans" cxnId="{11C08EA6-33C0-4405-93DD-62418A6E4125}">
      <dgm:prSet/>
      <dgm:spPr/>
      <dgm:t>
        <a:bodyPr/>
        <a:lstStyle/>
        <a:p>
          <a:endParaRPr lang="es-CO">
            <a:latin typeface="Verdana" panose="020B0604030504040204" pitchFamily="34" charset="0"/>
            <a:ea typeface="Verdana" panose="020B0604030504040204" pitchFamily="34" charset="0"/>
          </a:endParaRPr>
        </a:p>
      </dgm:t>
    </dgm:pt>
    <dgm:pt modelId="{D002B077-214F-4CAF-88B3-499256D26499}">
      <dgm:prSet phldrT="[Texto]"/>
      <dgm:spPr/>
      <dgm:t>
        <a:bodyPr/>
        <a:lstStyle/>
        <a:p>
          <a:r>
            <a:rPr lang="es-CO" dirty="0">
              <a:latin typeface="Verdana" panose="020B0604030504040204" pitchFamily="34" charset="0"/>
              <a:ea typeface="Verdana" panose="020B0604030504040204" pitchFamily="34" charset="0"/>
            </a:rPr>
            <a:t>EQUIPOS BÁSICOS</a:t>
          </a:r>
        </a:p>
      </dgm:t>
    </dgm:pt>
    <dgm:pt modelId="{B6CED9F4-C2F2-470E-9BED-46DB520D738E}" type="parTrans" cxnId="{13EEF133-CDA9-43B9-88AF-74CBAB3BFE0C}">
      <dgm:prSet/>
      <dgm:spPr/>
      <dgm:t>
        <a:bodyPr/>
        <a:lstStyle/>
        <a:p>
          <a:endParaRPr lang="es-CO">
            <a:latin typeface="Verdana" panose="020B0604030504040204" pitchFamily="34" charset="0"/>
            <a:ea typeface="Verdana" panose="020B0604030504040204" pitchFamily="34" charset="0"/>
          </a:endParaRPr>
        </a:p>
      </dgm:t>
    </dgm:pt>
    <dgm:pt modelId="{9915DBA4-F14B-41B7-9179-1512A3EE5F4F}" type="sibTrans" cxnId="{13EEF133-CDA9-43B9-88AF-74CBAB3BFE0C}">
      <dgm:prSet/>
      <dgm:spPr/>
      <dgm:t>
        <a:bodyPr/>
        <a:lstStyle/>
        <a:p>
          <a:endParaRPr lang="es-CO">
            <a:latin typeface="Verdana" panose="020B0604030504040204" pitchFamily="34" charset="0"/>
            <a:ea typeface="Verdana" panose="020B0604030504040204" pitchFamily="34" charset="0"/>
          </a:endParaRPr>
        </a:p>
      </dgm:t>
    </dgm:pt>
    <dgm:pt modelId="{51434BFE-94EF-4862-9EA5-0507BA2E5283}">
      <dgm:prSet phldrT="[Texto]"/>
      <dgm:spPr/>
      <dgm:t>
        <a:bodyPr/>
        <a:lstStyle/>
        <a:p>
          <a:r>
            <a:rPr lang="es-CO" dirty="0">
              <a:latin typeface="Verdana" panose="020B0604030504040204" pitchFamily="34" charset="0"/>
              <a:ea typeface="Verdana" panose="020B0604030504040204" pitchFamily="34" charset="0"/>
            </a:rPr>
            <a:t>EQUIPOS COMPLEMENTARIOS</a:t>
          </a:r>
        </a:p>
      </dgm:t>
    </dgm:pt>
    <dgm:pt modelId="{6EDD4EA3-D1A5-45D3-9BC6-75652044AE7C}" type="parTrans" cxnId="{59227FEE-CEB0-497B-8712-8505C4EC8CA8}">
      <dgm:prSet/>
      <dgm:spPr/>
      <dgm:t>
        <a:bodyPr/>
        <a:lstStyle/>
        <a:p>
          <a:endParaRPr lang="es-CO">
            <a:latin typeface="Verdana" panose="020B0604030504040204" pitchFamily="34" charset="0"/>
            <a:ea typeface="Verdana" panose="020B0604030504040204" pitchFamily="34" charset="0"/>
          </a:endParaRPr>
        </a:p>
      </dgm:t>
    </dgm:pt>
    <dgm:pt modelId="{5BEAA7ED-24A6-4EB5-BC13-C1E11E6B79DB}" type="sibTrans" cxnId="{59227FEE-CEB0-497B-8712-8505C4EC8CA8}">
      <dgm:prSet/>
      <dgm:spPr/>
      <dgm:t>
        <a:bodyPr/>
        <a:lstStyle/>
        <a:p>
          <a:endParaRPr lang="es-CO">
            <a:latin typeface="Verdana" panose="020B0604030504040204" pitchFamily="34" charset="0"/>
            <a:ea typeface="Verdana" panose="020B0604030504040204" pitchFamily="34" charset="0"/>
          </a:endParaRPr>
        </a:p>
      </dgm:t>
    </dgm:pt>
    <dgm:pt modelId="{8673BAB5-15F4-4EC6-860B-53DE8D9326E5}">
      <dgm:prSet phldrT="[Texto]"/>
      <dgm:spPr/>
      <dgm:t>
        <a:bodyPr/>
        <a:lstStyle/>
        <a:p>
          <a:r>
            <a:rPr lang="es-CO" dirty="0">
              <a:latin typeface="Verdana" panose="020B0604030504040204" pitchFamily="34" charset="0"/>
              <a:ea typeface="Verdana" panose="020B0604030504040204" pitchFamily="34" charset="0"/>
            </a:rPr>
            <a:t>EQUIPO TRASVERSAL</a:t>
          </a:r>
        </a:p>
      </dgm:t>
    </dgm:pt>
    <dgm:pt modelId="{7F90D994-1810-4DCB-80E4-5312EBDE079A}" type="parTrans" cxnId="{8BFAB138-47F2-41CD-B97D-539FF2527E6C}">
      <dgm:prSet/>
      <dgm:spPr/>
      <dgm:t>
        <a:bodyPr/>
        <a:lstStyle/>
        <a:p>
          <a:endParaRPr lang="es-CO">
            <a:latin typeface="Verdana" panose="020B0604030504040204" pitchFamily="34" charset="0"/>
            <a:ea typeface="Verdana" panose="020B0604030504040204" pitchFamily="34" charset="0"/>
          </a:endParaRPr>
        </a:p>
      </dgm:t>
    </dgm:pt>
    <dgm:pt modelId="{AC119C1F-053A-42D6-BA78-A6CB81445C5F}" type="sibTrans" cxnId="{8BFAB138-47F2-41CD-B97D-539FF2527E6C}">
      <dgm:prSet/>
      <dgm:spPr/>
      <dgm:t>
        <a:bodyPr/>
        <a:lstStyle/>
        <a:p>
          <a:endParaRPr lang="es-CO">
            <a:latin typeface="Verdana" panose="020B0604030504040204" pitchFamily="34" charset="0"/>
            <a:ea typeface="Verdana" panose="020B0604030504040204" pitchFamily="34" charset="0"/>
          </a:endParaRPr>
        </a:p>
      </dgm:t>
    </dgm:pt>
    <dgm:pt modelId="{ACA8ADA6-4966-4ACB-89F7-F38333195A5B}" type="pres">
      <dgm:prSet presAssocID="{766205EC-8BB6-492C-9C7E-A0874843D5C8}" presName="hierChild1" presStyleCnt="0">
        <dgm:presLayoutVars>
          <dgm:chPref val="1"/>
          <dgm:dir/>
          <dgm:animOne val="branch"/>
          <dgm:animLvl val="lvl"/>
          <dgm:resizeHandles/>
        </dgm:presLayoutVars>
      </dgm:prSet>
      <dgm:spPr/>
    </dgm:pt>
    <dgm:pt modelId="{1558E824-42A1-4201-A1AC-5F1FC0E8727F}" type="pres">
      <dgm:prSet presAssocID="{CD5B5BF0-3506-42DB-A0FA-E980DFCACEE3}" presName="hierRoot1" presStyleCnt="0"/>
      <dgm:spPr/>
    </dgm:pt>
    <dgm:pt modelId="{3C09EE3E-A9A8-4162-AB6C-9E892BC7FA47}" type="pres">
      <dgm:prSet presAssocID="{CD5B5BF0-3506-42DB-A0FA-E980DFCACEE3}" presName="composite" presStyleCnt="0"/>
      <dgm:spPr/>
    </dgm:pt>
    <dgm:pt modelId="{6B18E3CA-D633-46CA-8340-8B9517E57860}" type="pres">
      <dgm:prSet presAssocID="{CD5B5BF0-3506-42DB-A0FA-E980DFCACEE3}" presName="background" presStyleLbl="node0" presStyleIdx="0" presStyleCnt="1"/>
      <dgm:spPr/>
    </dgm:pt>
    <dgm:pt modelId="{C8F6607A-2D42-496B-B318-6D664FE112E8}" type="pres">
      <dgm:prSet presAssocID="{CD5B5BF0-3506-42DB-A0FA-E980DFCACEE3}" presName="text" presStyleLbl="fgAcc0" presStyleIdx="0" presStyleCnt="1">
        <dgm:presLayoutVars>
          <dgm:chPref val="3"/>
        </dgm:presLayoutVars>
      </dgm:prSet>
      <dgm:spPr/>
    </dgm:pt>
    <dgm:pt modelId="{411C399A-EAEA-4BA5-8269-4F720DFF66DF}" type="pres">
      <dgm:prSet presAssocID="{CD5B5BF0-3506-42DB-A0FA-E980DFCACEE3}" presName="hierChild2" presStyleCnt="0"/>
      <dgm:spPr/>
    </dgm:pt>
    <dgm:pt modelId="{7E068CFF-BAF7-4C7C-B326-781C2D0E617B}" type="pres">
      <dgm:prSet presAssocID="{B6CED9F4-C2F2-470E-9BED-46DB520D738E}" presName="Name10" presStyleLbl="parChTrans1D2" presStyleIdx="0" presStyleCnt="3"/>
      <dgm:spPr/>
    </dgm:pt>
    <dgm:pt modelId="{B86C7D57-DFBF-43D2-BA20-2E37280ABF46}" type="pres">
      <dgm:prSet presAssocID="{D002B077-214F-4CAF-88B3-499256D26499}" presName="hierRoot2" presStyleCnt="0"/>
      <dgm:spPr/>
    </dgm:pt>
    <dgm:pt modelId="{75E0F4CB-85BF-4BB3-80D0-205038F8234C}" type="pres">
      <dgm:prSet presAssocID="{D002B077-214F-4CAF-88B3-499256D26499}" presName="composite2" presStyleCnt="0"/>
      <dgm:spPr/>
    </dgm:pt>
    <dgm:pt modelId="{6836A83B-2CA8-436D-9358-7FB04AAAFA1F}" type="pres">
      <dgm:prSet presAssocID="{D002B077-214F-4CAF-88B3-499256D26499}" presName="background2" presStyleLbl="node2" presStyleIdx="0" presStyleCnt="3"/>
      <dgm:spPr/>
    </dgm:pt>
    <dgm:pt modelId="{BDC6A103-19BA-4396-9F1F-6683A98A9205}" type="pres">
      <dgm:prSet presAssocID="{D002B077-214F-4CAF-88B3-499256D26499}" presName="text2" presStyleLbl="fgAcc2" presStyleIdx="0" presStyleCnt="3">
        <dgm:presLayoutVars>
          <dgm:chPref val="3"/>
        </dgm:presLayoutVars>
      </dgm:prSet>
      <dgm:spPr/>
    </dgm:pt>
    <dgm:pt modelId="{ED33EB61-0120-48AE-89F1-55541B58D476}" type="pres">
      <dgm:prSet presAssocID="{D002B077-214F-4CAF-88B3-499256D26499}" presName="hierChild3" presStyleCnt="0"/>
      <dgm:spPr/>
    </dgm:pt>
    <dgm:pt modelId="{293354E1-2E89-462E-8EC6-8DF4AA302D46}" type="pres">
      <dgm:prSet presAssocID="{6EDD4EA3-D1A5-45D3-9BC6-75652044AE7C}" presName="Name10" presStyleLbl="parChTrans1D2" presStyleIdx="1" presStyleCnt="3"/>
      <dgm:spPr/>
    </dgm:pt>
    <dgm:pt modelId="{2E67F454-7129-45F6-9AC7-50CF6AE5286B}" type="pres">
      <dgm:prSet presAssocID="{51434BFE-94EF-4862-9EA5-0507BA2E5283}" presName="hierRoot2" presStyleCnt="0"/>
      <dgm:spPr/>
    </dgm:pt>
    <dgm:pt modelId="{0A86D98D-4A28-4A37-BBEF-FE4B043E857D}" type="pres">
      <dgm:prSet presAssocID="{51434BFE-94EF-4862-9EA5-0507BA2E5283}" presName="composite2" presStyleCnt="0"/>
      <dgm:spPr/>
    </dgm:pt>
    <dgm:pt modelId="{A039BD97-E33B-4C62-B95C-A557F8BA20AA}" type="pres">
      <dgm:prSet presAssocID="{51434BFE-94EF-4862-9EA5-0507BA2E5283}" presName="background2" presStyleLbl="node2" presStyleIdx="1" presStyleCnt="3"/>
      <dgm:spPr/>
    </dgm:pt>
    <dgm:pt modelId="{0BD1E766-15B3-4C7F-9E2E-5E5CDDF515A2}" type="pres">
      <dgm:prSet presAssocID="{51434BFE-94EF-4862-9EA5-0507BA2E5283}" presName="text2" presStyleLbl="fgAcc2" presStyleIdx="1" presStyleCnt="3">
        <dgm:presLayoutVars>
          <dgm:chPref val="3"/>
        </dgm:presLayoutVars>
      </dgm:prSet>
      <dgm:spPr/>
    </dgm:pt>
    <dgm:pt modelId="{22026DF5-58AC-4704-955C-7262E1DD87C9}" type="pres">
      <dgm:prSet presAssocID="{51434BFE-94EF-4862-9EA5-0507BA2E5283}" presName="hierChild3" presStyleCnt="0"/>
      <dgm:spPr/>
    </dgm:pt>
    <dgm:pt modelId="{B8E65112-047C-4790-8D0E-FD60AC2EA82F}" type="pres">
      <dgm:prSet presAssocID="{7F90D994-1810-4DCB-80E4-5312EBDE079A}" presName="Name10" presStyleLbl="parChTrans1D2" presStyleIdx="2" presStyleCnt="3"/>
      <dgm:spPr/>
    </dgm:pt>
    <dgm:pt modelId="{CD6AC55B-C94D-4BD4-A352-841C167A9F41}" type="pres">
      <dgm:prSet presAssocID="{8673BAB5-15F4-4EC6-860B-53DE8D9326E5}" presName="hierRoot2" presStyleCnt="0"/>
      <dgm:spPr/>
    </dgm:pt>
    <dgm:pt modelId="{7E7573F3-D680-40B5-892D-75A07E48008C}" type="pres">
      <dgm:prSet presAssocID="{8673BAB5-15F4-4EC6-860B-53DE8D9326E5}" presName="composite2" presStyleCnt="0"/>
      <dgm:spPr/>
    </dgm:pt>
    <dgm:pt modelId="{4305D513-D79D-4454-BA93-E719EE4856CC}" type="pres">
      <dgm:prSet presAssocID="{8673BAB5-15F4-4EC6-860B-53DE8D9326E5}" presName="background2" presStyleLbl="node2" presStyleIdx="2" presStyleCnt="3"/>
      <dgm:spPr/>
    </dgm:pt>
    <dgm:pt modelId="{C4DCDC52-F1C5-4727-B919-3A54A68623FA}" type="pres">
      <dgm:prSet presAssocID="{8673BAB5-15F4-4EC6-860B-53DE8D9326E5}" presName="text2" presStyleLbl="fgAcc2" presStyleIdx="2" presStyleCnt="3">
        <dgm:presLayoutVars>
          <dgm:chPref val="3"/>
        </dgm:presLayoutVars>
      </dgm:prSet>
      <dgm:spPr/>
    </dgm:pt>
    <dgm:pt modelId="{4C357A81-C40C-4136-8AE5-988A158C9D94}" type="pres">
      <dgm:prSet presAssocID="{8673BAB5-15F4-4EC6-860B-53DE8D9326E5}" presName="hierChild3" presStyleCnt="0"/>
      <dgm:spPr/>
    </dgm:pt>
  </dgm:ptLst>
  <dgm:cxnLst>
    <dgm:cxn modelId="{13EEF133-CDA9-43B9-88AF-74CBAB3BFE0C}" srcId="{CD5B5BF0-3506-42DB-A0FA-E980DFCACEE3}" destId="{D002B077-214F-4CAF-88B3-499256D26499}" srcOrd="0" destOrd="0" parTransId="{B6CED9F4-C2F2-470E-9BED-46DB520D738E}" sibTransId="{9915DBA4-F14B-41B7-9179-1512A3EE5F4F}"/>
    <dgm:cxn modelId="{8BFAB138-47F2-41CD-B97D-539FF2527E6C}" srcId="{CD5B5BF0-3506-42DB-A0FA-E980DFCACEE3}" destId="{8673BAB5-15F4-4EC6-860B-53DE8D9326E5}" srcOrd="2" destOrd="0" parTransId="{7F90D994-1810-4DCB-80E4-5312EBDE079A}" sibTransId="{AC119C1F-053A-42D6-BA78-A6CB81445C5F}"/>
    <dgm:cxn modelId="{BC35197F-E856-497A-AE66-443B22D75F6E}" type="presOf" srcId="{766205EC-8BB6-492C-9C7E-A0874843D5C8}" destId="{ACA8ADA6-4966-4ACB-89F7-F38333195A5B}" srcOrd="0" destOrd="0" presId="urn:microsoft.com/office/officeart/2005/8/layout/hierarchy1"/>
    <dgm:cxn modelId="{E52F5E7F-EB72-414D-BC84-784BE65714F7}" type="presOf" srcId="{6EDD4EA3-D1A5-45D3-9BC6-75652044AE7C}" destId="{293354E1-2E89-462E-8EC6-8DF4AA302D46}" srcOrd="0" destOrd="0" presId="urn:microsoft.com/office/officeart/2005/8/layout/hierarchy1"/>
    <dgm:cxn modelId="{0CA4EA8E-E861-4F9D-8B82-6330B075DC1D}" type="presOf" srcId="{51434BFE-94EF-4862-9EA5-0507BA2E5283}" destId="{0BD1E766-15B3-4C7F-9E2E-5E5CDDF515A2}" srcOrd="0" destOrd="0" presId="urn:microsoft.com/office/officeart/2005/8/layout/hierarchy1"/>
    <dgm:cxn modelId="{191CFB95-A0C9-4165-AE8A-43F7EFC92BFD}" type="presOf" srcId="{7F90D994-1810-4DCB-80E4-5312EBDE079A}" destId="{B8E65112-047C-4790-8D0E-FD60AC2EA82F}" srcOrd="0" destOrd="0" presId="urn:microsoft.com/office/officeart/2005/8/layout/hierarchy1"/>
    <dgm:cxn modelId="{11C08EA6-33C0-4405-93DD-62418A6E4125}" srcId="{766205EC-8BB6-492C-9C7E-A0874843D5C8}" destId="{CD5B5BF0-3506-42DB-A0FA-E980DFCACEE3}" srcOrd="0" destOrd="0" parTransId="{E3A7C84A-3EB9-4E08-B410-BA5D82EB2973}" sibTransId="{3204CB02-B434-4389-B2DD-755A99188632}"/>
    <dgm:cxn modelId="{9BF689B4-CF62-44A3-83F9-7F275C2EB425}" type="presOf" srcId="{8673BAB5-15F4-4EC6-860B-53DE8D9326E5}" destId="{C4DCDC52-F1C5-4727-B919-3A54A68623FA}" srcOrd="0" destOrd="0" presId="urn:microsoft.com/office/officeart/2005/8/layout/hierarchy1"/>
    <dgm:cxn modelId="{B4C669E7-672F-4EA2-B23B-D9C5898A3C50}" type="presOf" srcId="{CD5B5BF0-3506-42DB-A0FA-E980DFCACEE3}" destId="{C8F6607A-2D42-496B-B318-6D664FE112E8}" srcOrd="0" destOrd="0" presId="urn:microsoft.com/office/officeart/2005/8/layout/hierarchy1"/>
    <dgm:cxn modelId="{C82364ED-4D1C-49D7-A7D7-E99AA31C930E}" type="presOf" srcId="{D002B077-214F-4CAF-88B3-499256D26499}" destId="{BDC6A103-19BA-4396-9F1F-6683A98A9205}" srcOrd="0" destOrd="0" presId="urn:microsoft.com/office/officeart/2005/8/layout/hierarchy1"/>
    <dgm:cxn modelId="{59227FEE-CEB0-497B-8712-8505C4EC8CA8}" srcId="{CD5B5BF0-3506-42DB-A0FA-E980DFCACEE3}" destId="{51434BFE-94EF-4862-9EA5-0507BA2E5283}" srcOrd="1" destOrd="0" parTransId="{6EDD4EA3-D1A5-45D3-9BC6-75652044AE7C}" sibTransId="{5BEAA7ED-24A6-4EB5-BC13-C1E11E6B79DB}"/>
    <dgm:cxn modelId="{1F16C1F9-A205-410B-B4C2-6E91414636E7}" type="presOf" srcId="{B6CED9F4-C2F2-470E-9BED-46DB520D738E}" destId="{7E068CFF-BAF7-4C7C-B326-781C2D0E617B}" srcOrd="0" destOrd="0" presId="urn:microsoft.com/office/officeart/2005/8/layout/hierarchy1"/>
    <dgm:cxn modelId="{86D1330D-FCB4-456C-A3CE-CE95054DB454}" type="presParOf" srcId="{ACA8ADA6-4966-4ACB-89F7-F38333195A5B}" destId="{1558E824-42A1-4201-A1AC-5F1FC0E8727F}" srcOrd="0" destOrd="0" presId="urn:microsoft.com/office/officeart/2005/8/layout/hierarchy1"/>
    <dgm:cxn modelId="{A680003E-D4FF-4867-BAA8-BE788DAB443F}" type="presParOf" srcId="{1558E824-42A1-4201-A1AC-5F1FC0E8727F}" destId="{3C09EE3E-A9A8-4162-AB6C-9E892BC7FA47}" srcOrd="0" destOrd="0" presId="urn:microsoft.com/office/officeart/2005/8/layout/hierarchy1"/>
    <dgm:cxn modelId="{30974631-EB3C-498F-8D11-87A8041AE188}" type="presParOf" srcId="{3C09EE3E-A9A8-4162-AB6C-9E892BC7FA47}" destId="{6B18E3CA-D633-46CA-8340-8B9517E57860}" srcOrd="0" destOrd="0" presId="urn:microsoft.com/office/officeart/2005/8/layout/hierarchy1"/>
    <dgm:cxn modelId="{2FFD9914-1531-470D-A3C7-408F25081B27}" type="presParOf" srcId="{3C09EE3E-A9A8-4162-AB6C-9E892BC7FA47}" destId="{C8F6607A-2D42-496B-B318-6D664FE112E8}" srcOrd="1" destOrd="0" presId="urn:microsoft.com/office/officeart/2005/8/layout/hierarchy1"/>
    <dgm:cxn modelId="{161647D2-07E0-4B96-AECB-1787222FE123}" type="presParOf" srcId="{1558E824-42A1-4201-A1AC-5F1FC0E8727F}" destId="{411C399A-EAEA-4BA5-8269-4F720DFF66DF}" srcOrd="1" destOrd="0" presId="urn:microsoft.com/office/officeart/2005/8/layout/hierarchy1"/>
    <dgm:cxn modelId="{EC9D147B-8671-4C92-B462-688CCBD3DB32}" type="presParOf" srcId="{411C399A-EAEA-4BA5-8269-4F720DFF66DF}" destId="{7E068CFF-BAF7-4C7C-B326-781C2D0E617B}" srcOrd="0" destOrd="0" presId="urn:microsoft.com/office/officeart/2005/8/layout/hierarchy1"/>
    <dgm:cxn modelId="{319DBFD1-0994-4FAD-9769-6AAD894716F4}" type="presParOf" srcId="{411C399A-EAEA-4BA5-8269-4F720DFF66DF}" destId="{B86C7D57-DFBF-43D2-BA20-2E37280ABF46}" srcOrd="1" destOrd="0" presId="urn:microsoft.com/office/officeart/2005/8/layout/hierarchy1"/>
    <dgm:cxn modelId="{266423E0-50DB-4558-B4D9-658FD014213F}" type="presParOf" srcId="{B86C7D57-DFBF-43D2-BA20-2E37280ABF46}" destId="{75E0F4CB-85BF-4BB3-80D0-205038F8234C}" srcOrd="0" destOrd="0" presId="urn:microsoft.com/office/officeart/2005/8/layout/hierarchy1"/>
    <dgm:cxn modelId="{439FDDC6-EC2E-4902-A9B4-59C63C26CF55}" type="presParOf" srcId="{75E0F4CB-85BF-4BB3-80D0-205038F8234C}" destId="{6836A83B-2CA8-436D-9358-7FB04AAAFA1F}" srcOrd="0" destOrd="0" presId="urn:microsoft.com/office/officeart/2005/8/layout/hierarchy1"/>
    <dgm:cxn modelId="{67A58C0D-7CB7-46B4-B7A2-3B2E568C98E0}" type="presParOf" srcId="{75E0F4CB-85BF-4BB3-80D0-205038F8234C}" destId="{BDC6A103-19BA-4396-9F1F-6683A98A9205}" srcOrd="1" destOrd="0" presId="urn:microsoft.com/office/officeart/2005/8/layout/hierarchy1"/>
    <dgm:cxn modelId="{D04A3C77-3FF4-4E28-9CCE-5B4A22C55D1D}" type="presParOf" srcId="{B86C7D57-DFBF-43D2-BA20-2E37280ABF46}" destId="{ED33EB61-0120-48AE-89F1-55541B58D476}" srcOrd="1" destOrd="0" presId="urn:microsoft.com/office/officeart/2005/8/layout/hierarchy1"/>
    <dgm:cxn modelId="{76401EBA-F394-4444-9F2D-FDA37E05D8D1}" type="presParOf" srcId="{411C399A-EAEA-4BA5-8269-4F720DFF66DF}" destId="{293354E1-2E89-462E-8EC6-8DF4AA302D46}" srcOrd="2" destOrd="0" presId="urn:microsoft.com/office/officeart/2005/8/layout/hierarchy1"/>
    <dgm:cxn modelId="{C30C515A-9DF4-4952-A77F-AEB2AFF08118}" type="presParOf" srcId="{411C399A-EAEA-4BA5-8269-4F720DFF66DF}" destId="{2E67F454-7129-45F6-9AC7-50CF6AE5286B}" srcOrd="3" destOrd="0" presId="urn:microsoft.com/office/officeart/2005/8/layout/hierarchy1"/>
    <dgm:cxn modelId="{AD374B54-02A8-4180-A28F-D3CA802E7EF7}" type="presParOf" srcId="{2E67F454-7129-45F6-9AC7-50CF6AE5286B}" destId="{0A86D98D-4A28-4A37-BBEF-FE4B043E857D}" srcOrd="0" destOrd="0" presId="urn:microsoft.com/office/officeart/2005/8/layout/hierarchy1"/>
    <dgm:cxn modelId="{F7BEBC39-BF5B-4C5C-A043-4A99122D74EF}" type="presParOf" srcId="{0A86D98D-4A28-4A37-BBEF-FE4B043E857D}" destId="{A039BD97-E33B-4C62-B95C-A557F8BA20AA}" srcOrd="0" destOrd="0" presId="urn:microsoft.com/office/officeart/2005/8/layout/hierarchy1"/>
    <dgm:cxn modelId="{FAE3A0C8-F6D7-46CF-9C95-0A5EB1AF2AA5}" type="presParOf" srcId="{0A86D98D-4A28-4A37-BBEF-FE4B043E857D}" destId="{0BD1E766-15B3-4C7F-9E2E-5E5CDDF515A2}" srcOrd="1" destOrd="0" presId="urn:microsoft.com/office/officeart/2005/8/layout/hierarchy1"/>
    <dgm:cxn modelId="{15EB4450-4460-46C8-867A-012AF1D7E081}" type="presParOf" srcId="{2E67F454-7129-45F6-9AC7-50CF6AE5286B}" destId="{22026DF5-58AC-4704-955C-7262E1DD87C9}" srcOrd="1" destOrd="0" presId="urn:microsoft.com/office/officeart/2005/8/layout/hierarchy1"/>
    <dgm:cxn modelId="{948DA709-2121-4ABE-8F74-F8077FAB48B9}" type="presParOf" srcId="{411C399A-EAEA-4BA5-8269-4F720DFF66DF}" destId="{B8E65112-047C-4790-8D0E-FD60AC2EA82F}" srcOrd="4" destOrd="0" presId="urn:microsoft.com/office/officeart/2005/8/layout/hierarchy1"/>
    <dgm:cxn modelId="{8154E259-BB83-43D8-A6FB-E07A14B0B23C}" type="presParOf" srcId="{411C399A-EAEA-4BA5-8269-4F720DFF66DF}" destId="{CD6AC55B-C94D-4BD4-A352-841C167A9F41}" srcOrd="5" destOrd="0" presId="urn:microsoft.com/office/officeart/2005/8/layout/hierarchy1"/>
    <dgm:cxn modelId="{09B0C45A-24D5-4283-BE63-913F0D6998D3}" type="presParOf" srcId="{CD6AC55B-C94D-4BD4-A352-841C167A9F41}" destId="{7E7573F3-D680-40B5-892D-75A07E48008C}" srcOrd="0" destOrd="0" presId="urn:microsoft.com/office/officeart/2005/8/layout/hierarchy1"/>
    <dgm:cxn modelId="{97B12B97-E206-4980-9A8D-4F98FC81BE40}" type="presParOf" srcId="{7E7573F3-D680-40B5-892D-75A07E48008C}" destId="{4305D513-D79D-4454-BA93-E719EE4856CC}" srcOrd="0" destOrd="0" presId="urn:microsoft.com/office/officeart/2005/8/layout/hierarchy1"/>
    <dgm:cxn modelId="{FDC914BD-257B-4FCC-9604-2215F14F71B1}" type="presParOf" srcId="{7E7573F3-D680-40B5-892D-75A07E48008C}" destId="{C4DCDC52-F1C5-4727-B919-3A54A68623FA}" srcOrd="1" destOrd="0" presId="urn:microsoft.com/office/officeart/2005/8/layout/hierarchy1"/>
    <dgm:cxn modelId="{D269F166-B038-48D6-9DEC-380AB9FBA842}" type="presParOf" srcId="{CD6AC55B-C94D-4BD4-A352-841C167A9F41}" destId="{4C357A81-C40C-4136-8AE5-988A158C9D94}" srcOrd="1" destOrd="0" presId="urn:microsoft.com/office/officeart/2005/8/layout/hierarchy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CD70ACF7-FE76-484F-A320-D0F9F05C5887}"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s-CO"/>
        </a:p>
      </dgm:t>
    </dgm:pt>
    <dgm:pt modelId="{5A772591-7052-4C97-8699-50C9CC2B6837}">
      <dgm:prSet phldrT="[Texto]" custT="1"/>
      <dgm:spPr>
        <a:solidFill>
          <a:schemeClr val="accent2"/>
        </a:solidFill>
        <a:ln>
          <a:solidFill>
            <a:schemeClr val="accent2"/>
          </a:solidFill>
        </a:ln>
      </dgm:spPr>
      <dgm:t>
        <a:bodyPr/>
        <a:lstStyle/>
        <a:p>
          <a:r>
            <a:rPr lang="es-MX" sz="3200" dirty="0"/>
            <a:t>EVENTOS</a:t>
          </a:r>
          <a:endParaRPr lang="es-CO" sz="3200" dirty="0"/>
        </a:p>
      </dgm:t>
    </dgm:pt>
    <dgm:pt modelId="{70B35BBF-EB8C-4DB4-A69B-E8CB37783C2D}" type="parTrans" cxnId="{67B96DCD-6DED-4B7A-A048-EA8CA8EBDD58}">
      <dgm:prSet/>
      <dgm:spPr/>
      <dgm:t>
        <a:bodyPr/>
        <a:lstStyle/>
        <a:p>
          <a:endParaRPr lang="es-CO" sz="1400"/>
        </a:p>
      </dgm:t>
    </dgm:pt>
    <dgm:pt modelId="{A7E340B5-6415-4BD3-B166-9FAE1F7355B1}" type="sibTrans" cxnId="{67B96DCD-6DED-4B7A-A048-EA8CA8EBDD58}">
      <dgm:prSet/>
      <dgm:spPr/>
      <dgm:t>
        <a:bodyPr/>
        <a:lstStyle/>
        <a:p>
          <a:endParaRPr lang="es-CO" sz="1400"/>
        </a:p>
      </dgm:t>
    </dgm:pt>
    <dgm:pt modelId="{E96ED87B-EB32-4647-AD7F-401ACC629AED}">
      <dgm:prSet phldrT="[Texto]" custT="1"/>
      <dgm:spPr>
        <a:solidFill>
          <a:schemeClr val="accent2"/>
        </a:solidFill>
        <a:ln>
          <a:solidFill>
            <a:schemeClr val="accent2"/>
          </a:solidFill>
        </a:ln>
      </dgm:spPr>
      <dgm:t>
        <a:bodyPr/>
        <a:lstStyle/>
        <a:p>
          <a:r>
            <a:rPr lang="es-MX" sz="1200" dirty="0"/>
            <a:t>EPOC</a:t>
          </a:r>
          <a:endParaRPr lang="es-CO" sz="1200" dirty="0"/>
        </a:p>
      </dgm:t>
    </dgm:pt>
    <dgm:pt modelId="{E351C7A6-4DAD-44CE-8999-0B3AD26193B8}" type="parTrans" cxnId="{FB6A1E27-0797-4F01-9C8B-C2B721908C7D}">
      <dgm:prSet custT="1"/>
      <dgm:spPr>
        <a:solidFill>
          <a:schemeClr val="accent2"/>
        </a:solidFill>
        <a:ln>
          <a:solidFill>
            <a:schemeClr val="accent2"/>
          </a:solidFill>
        </a:ln>
      </dgm:spPr>
      <dgm:t>
        <a:bodyPr/>
        <a:lstStyle/>
        <a:p>
          <a:endParaRPr lang="es-CO" sz="700"/>
        </a:p>
      </dgm:t>
    </dgm:pt>
    <dgm:pt modelId="{145DEAC3-575D-4A28-8CF6-B384E09B37AC}" type="sibTrans" cxnId="{FB6A1E27-0797-4F01-9C8B-C2B721908C7D}">
      <dgm:prSet/>
      <dgm:spPr/>
      <dgm:t>
        <a:bodyPr/>
        <a:lstStyle/>
        <a:p>
          <a:endParaRPr lang="es-CO" sz="1400"/>
        </a:p>
      </dgm:t>
    </dgm:pt>
    <dgm:pt modelId="{F18A753A-E8A5-417E-838C-C13E085160AE}">
      <dgm:prSet phldrT="[Texto]" custT="1"/>
      <dgm:spPr>
        <a:solidFill>
          <a:schemeClr val="accent2"/>
        </a:solidFill>
        <a:ln>
          <a:solidFill>
            <a:schemeClr val="accent2"/>
          </a:solidFill>
        </a:ln>
      </dgm:spPr>
      <dgm:t>
        <a:bodyPr/>
        <a:lstStyle/>
        <a:p>
          <a:r>
            <a:rPr lang="es-MX" sz="1200" dirty="0"/>
            <a:t>DIABETES</a:t>
          </a:r>
          <a:endParaRPr lang="es-CO" sz="1200" dirty="0"/>
        </a:p>
      </dgm:t>
    </dgm:pt>
    <dgm:pt modelId="{88761339-0FAC-4B31-876F-16025CFA8F26}" type="parTrans" cxnId="{06AFA2F8-FE2F-44B4-8E8E-AF1A423FD1E6}">
      <dgm:prSet custT="1"/>
      <dgm:spPr/>
      <dgm:t>
        <a:bodyPr/>
        <a:lstStyle/>
        <a:p>
          <a:endParaRPr lang="es-CO" sz="400"/>
        </a:p>
      </dgm:t>
    </dgm:pt>
    <dgm:pt modelId="{08FF6A5F-E91E-46C8-9263-C38A66A5819F}" type="sibTrans" cxnId="{06AFA2F8-FE2F-44B4-8E8E-AF1A423FD1E6}">
      <dgm:prSet/>
      <dgm:spPr/>
      <dgm:t>
        <a:bodyPr/>
        <a:lstStyle/>
        <a:p>
          <a:endParaRPr lang="es-CO" sz="1400"/>
        </a:p>
      </dgm:t>
    </dgm:pt>
    <dgm:pt modelId="{F8F9656E-0F31-4A14-8E87-0610677C1810}">
      <dgm:prSet phldrT="[Texto]" custT="1"/>
      <dgm:spPr>
        <a:solidFill>
          <a:schemeClr val="accent2"/>
        </a:solidFill>
        <a:ln>
          <a:solidFill>
            <a:schemeClr val="accent2"/>
          </a:solidFill>
        </a:ln>
      </dgm:spPr>
      <dgm:t>
        <a:bodyPr/>
        <a:lstStyle/>
        <a:p>
          <a:r>
            <a:rPr lang="es-MX" sz="1200" dirty="0"/>
            <a:t>ENFERMEDAD CARDIOVASCULAR</a:t>
          </a:r>
          <a:endParaRPr lang="es-CO" sz="1200" dirty="0"/>
        </a:p>
      </dgm:t>
    </dgm:pt>
    <dgm:pt modelId="{8C1B1639-BD13-4C0F-B984-5A044403BFE4}" type="parTrans" cxnId="{38D26828-BB39-494E-9441-4042215367AB}">
      <dgm:prSet custT="1"/>
      <dgm:spPr/>
      <dgm:t>
        <a:bodyPr/>
        <a:lstStyle/>
        <a:p>
          <a:endParaRPr lang="es-CO" sz="300"/>
        </a:p>
      </dgm:t>
    </dgm:pt>
    <dgm:pt modelId="{C243E4B3-9FDB-4102-BB24-973C9C5195AD}" type="sibTrans" cxnId="{38D26828-BB39-494E-9441-4042215367AB}">
      <dgm:prSet/>
      <dgm:spPr/>
      <dgm:t>
        <a:bodyPr/>
        <a:lstStyle/>
        <a:p>
          <a:endParaRPr lang="es-CO" sz="1400"/>
        </a:p>
      </dgm:t>
    </dgm:pt>
    <dgm:pt modelId="{75FDF291-24FA-4533-B0B8-534776C64CED}">
      <dgm:prSet phldrT="[Texto]" custT="1"/>
      <dgm:spPr>
        <a:solidFill>
          <a:schemeClr val="accent2"/>
        </a:solidFill>
        <a:ln>
          <a:solidFill>
            <a:schemeClr val="accent2"/>
          </a:solidFill>
        </a:ln>
      </dgm:spPr>
      <dgm:t>
        <a:bodyPr/>
        <a:lstStyle/>
        <a:p>
          <a:r>
            <a:rPr lang="es-MX" sz="1200" dirty="0"/>
            <a:t>VIH</a:t>
          </a:r>
          <a:endParaRPr lang="es-CO" sz="1200" dirty="0"/>
        </a:p>
      </dgm:t>
    </dgm:pt>
    <dgm:pt modelId="{C1181692-CE9B-4398-9CF6-98E981A8D110}" type="parTrans" cxnId="{373B6289-E09C-40A7-9489-BE40B6A6A95E}">
      <dgm:prSet custT="1"/>
      <dgm:spPr>
        <a:solidFill>
          <a:schemeClr val="accent2"/>
        </a:solidFill>
        <a:ln>
          <a:solidFill>
            <a:schemeClr val="accent2"/>
          </a:solidFill>
        </a:ln>
      </dgm:spPr>
      <dgm:t>
        <a:bodyPr/>
        <a:lstStyle/>
        <a:p>
          <a:endParaRPr lang="es-CO" sz="300"/>
        </a:p>
      </dgm:t>
    </dgm:pt>
    <dgm:pt modelId="{3BDA8B4C-9CAC-4122-8131-21339B7EBCBC}" type="sibTrans" cxnId="{373B6289-E09C-40A7-9489-BE40B6A6A95E}">
      <dgm:prSet/>
      <dgm:spPr/>
      <dgm:t>
        <a:bodyPr/>
        <a:lstStyle/>
        <a:p>
          <a:endParaRPr lang="es-CO" sz="1400"/>
        </a:p>
      </dgm:t>
    </dgm:pt>
    <dgm:pt modelId="{CC559D7A-42F6-452D-AD48-05B60A0182C9}">
      <dgm:prSet phldrT="[Texto]" custT="1"/>
      <dgm:spPr>
        <a:solidFill>
          <a:schemeClr val="accent2"/>
        </a:solidFill>
        <a:ln>
          <a:solidFill>
            <a:schemeClr val="accent2"/>
          </a:solidFill>
        </a:ln>
      </dgm:spPr>
      <dgm:t>
        <a:bodyPr/>
        <a:lstStyle/>
        <a:p>
          <a:r>
            <a:rPr lang="es-MX" sz="1200" dirty="0"/>
            <a:t>TUBERCULOSIS</a:t>
          </a:r>
          <a:endParaRPr lang="es-CO" sz="1200" dirty="0"/>
        </a:p>
      </dgm:t>
    </dgm:pt>
    <dgm:pt modelId="{EF886CFC-BFBE-44EC-BEBB-FA3D5AB7D1D9}" type="parTrans" cxnId="{233CC029-6E84-4D5C-917D-9A57FFF69FD8}">
      <dgm:prSet custT="1"/>
      <dgm:spPr/>
      <dgm:t>
        <a:bodyPr/>
        <a:lstStyle/>
        <a:p>
          <a:endParaRPr lang="es-CO" sz="300"/>
        </a:p>
      </dgm:t>
    </dgm:pt>
    <dgm:pt modelId="{793B4427-6E8F-4D4A-8ABB-450D8A2D0230}" type="sibTrans" cxnId="{233CC029-6E84-4D5C-917D-9A57FFF69FD8}">
      <dgm:prSet/>
      <dgm:spPr/>
      <dgm:t>
        <a:bodyPr/>
        <a:lstStyle/>
        <a:p>
          <a:endParaRPr lang="es-CO" sz="1400"/>
        </a:p>
      </dgm:t>
    </dgm:pt>
    <dgm:pt modelId="{181903B3-5C4D-402A-8A96-56A1DE93F85D}">
      <dgm:prSet phldrT="[Texto]" custT="1"/>
      <dgm:spPr>
        <a:solidFill>
          <a:schemeClr val="accent2"/>
        </a:solidFill>
        <a:ln>
          <a:solidFill>
            <a:schemeClr val="accent2"/>
          </a:solidFill>
        </a:ln>
      </dgm:spPr>
      <dgm:t>
        <a:bodyPr/>
        <a:lstStyle/>
        <a:p>
          <a:r>
            <a:rPr lang="es-MX" sz="1200" dirty="0"/>
            <a:t>VIOLENCIA</a:t>
          </a:r>
          <a:endParaRPr lang="es-CO" sz="1200" dirty="0"/>
        </a:p>
      </dgm:t>
    </dgm:pt>
    <dgm:pt modelId="{189CC16C-C0DA-4C8E-94E8-FCF54A0ADEE9}" type="parTrans" cxnId="{15633488-8E23-407A-88EA-84B71A45DBA5}">
      <dgm:prSet custT="1"/>
      <dgm:spPr>
        <a:solidFill>
          <a:schemeClr val="accent2"/>
        </a:solidFill>
        <a:ln>
          <a:solidFill>
            <a:schemeClr val="accent2"/>
          </a:solidFill>
        </a:ln>
      </dgm:spPr>
      <dgm:t>
        <a:bodyPr/>
        <a:lstStyle/>
        <a:p>
          <a:endParaRPr lang="es-CO" sz="400"/>
        </a:p>
      </dgm:t>
    </dgm:pt>
    <dgm:pt modelId="{D6B3C67D-057E-462A-876A-DF6AF6A33DE4}" type="sibTrans" cxnId="{15633488-8E23-407A-88EA-84B71A45DBA5}">
      <dgm:prSet/>
      <dgm:spPr/>
      <dgm:t>
        <a:bodyPr/>
        <a:lstStyle/>
        <a:p>
          <a:endParaRPr lang="es-CO" sz="1400"/>
        </a:p>
      </dgm:t>
    </dgm:pt>
    <dgm:pt modelId="{6DBAD57B-6929-4299-8B20-402ADB6094A3}">
      <dgm:prSet phldrT="[Texto]" custT="1"/>
      <dgm:spPr>
        <a:solidFill>
          <a:schemeClr val="accent2"/>
        </a:solidFill>
        <a:ln>
          <a:solidFill>
            <a:schemeClr val="accent2"/>
          </a:solidFill>
        </a:ln>
      </dgm:spPr>
      <dgm:t>
        <a:bodyPr/>
        <a:lstStyle/>
        <a:p>
          <a:r>
            <a:rPr lang="es-MX" sz="1200" dirty="0"/>
            <a:t>TRASTORNOS MENTAL</a:t>
          </a:r>
          <a:endParaRPr lang="es-CO" sz="1200" dirty="0"/>
        </a:p>
      </dgm:t>
    </dgm:pt>
    <dgm:pt modelId="{9449369B-EE11-4ABD-9084-87F47CF3BA74}" type="parTrans" cxnId="{B49FE2A9-F3BF-4200-9D2F-70286290AB6F}">
      <dgm:prSet custT="1"/>
      <dgm:spPr>
        <a:solidFill>
          <a:schemeClr val="accent2"/>
        </a:solidFill>
        <a:ln>
          <a:solidFill>
            <a:schemeClr val="accent2"/>
          </a:solidFill>
        </a:ln>
      </dgm:spPr>
      <dgm:t>
        <a:bodyPr/>
        <a:lstStyle/>
        <a:p>
          <a:endParaRPr lang="es-CO" sz="700"/>
        </a:p>
      </dgm:t>
    </dgm:pt>
    <dgm:pt modelId="{91CFF0F4-B07E-4E8A-9090-517F15610DFB}" type="sibTrans" cxnId="{B49FE2A9-F3BF-4200-9D2F-70286290AB6F}">
      <dgm:prSet/>
      <dgm:spPr/>
      <dgm:t>
        <a:bodyPr/>
        <a:lstStyle/>
        <a:p>
          <a:endParaRPr lang="es-CO" sz="1400"/>
        </a:p>
      </dgm:t>
    </dgm:pt>
    <dgm:pt modelId="{FA199E0E-92F8-4806-9185-A439E4A86D98}">
      <dgm:prSet phldrT="[Texto]" custT="1"/>
      <dgm:spPr>
        <a:solidFill>
          <a:schemeClr val="accent2"/>
        </a:solidFill>
        <a:ln>
          <a:solidFill>
            <a:schemeClr val="accent2"/>
          </a:solidFill>
        </a:ln>
      </dgm:spPr>
      <dgm:t>
        <a:bodyPr/>
        <a:lstStyle/>
        <a:p>
          <a:r>
            <a:rPr lang="es-MX" sz="1200" dirty="0"/>
            <a:t>CANCER</a:t>
          </a:r>
          <a:endParaRPr lang="es-CO" sz="1200" dirty="0"/>
        </a:p>
      </dgm:t>
    </dgm:pt>
    <dgm:pt modelId="{EC3F05DB-43FD-4DA0-BCB7-38BB103DA8ED}" type="parTrans" cxnId="{780FA17E-837E-4147-9B25-EECAAAF7358E}">
      <dgm:prSet custT="1"/>
      <dgm:spPr/>
      <dgm:t>
        <a:bodyPr/>
        <a:lstStyle/>
        <a:p>
          <a:endParaRPr lang="es-CO" sz="300"/>
        </a:p>
      </dgm:t>
    </dgm:pt>
    <dgm:pt modelId="{C9F62212-BAA7-465C-A86F-E766013B5D0D}" type="sibTrans" cxnId="{780FA17E-837E-4147-9B25-EECAAAF7358E}">
      <dgm:prSet/>
      <dgm:spPr/>
      <dgm:t>
        <a:bodyPr/>
        <a:lstStyle/>
        <a:p>
          <a:endParaRPr lang="es-CO" sz="1400"/>
        </a:p>
      </dgm:t>
    </dgm:pt>
    <dgm:pt modelId="{A6A4A504-6474-496A-A6A7-0E4A784FFDE4}" type="pres">
      <dgm:prSet presAssocID="{CD70ACF7-FE76-484F-A320-D0F9F05C5887}" presName="Name0" presStyleCnt="0">
        <dgm:presLayoutVars>
          <dgm:chPref val="1"/>
          <dgm:dir/>
          <dgm:animOne val="branch"/>
          <dgm:animLvl val="lvl"/>
          <dgm:resizeHandles val="exact"/>
        </dgm:presLayoutVars>
      </dgm:prSet>
      <dgm:spPr/>
    </dgm:pt>
    <dgm:pt modelId="{DBF48D97-13AC-48BB-8EA0-42A788BE7BCA}" type="pres">
      <dgm:prSet presAssocID="{5A772591-7052-4C97-8699-50C9CC2B6837}" presName="root1" presStyleCnt="0"/>
      <dgm:spPr/>
    </dgm:pt>
    <dgm:pt modelId="{35BF9BB3-0BD5-4763-ABEC-F0C526B9E246}" type="pres">
      <dgm:prSet presAssocID="{5A772591-7052-4C97-8699-50C9CC2B6837}" presName="LevelOneTextNode" presStyleLbl="node0" presStyleIdx="0" presStyleCnt="1">
        <dgm:presLayoutVars>
          <dgm:chPref val="3"/>
        </dgm:presLayoutVars>
      </dgm:prSet>
      <dgm:spPr/>
    </dgm:pt>
    <dgm:pt modelId="{56DAE8B8-EF49-4016-81F7-5A2E0DD2E772}" type="pres">
      <dgm:prSet presAssocID="{5A772591-7052-4C97-8699-50C9CC2B6837}" presName="level2hierChild" presStyleCnt="0"/>
      <dgm:spPr/>
    </dgm:pt>
    <dgm:pt modelId="{88184F21-CA49-424E-B1CF-7C95051C0FFF}" type="pres">
      <dgm:prSet presAssocID="{E351C7A6-4DAD-44CE-8999-0B3AD26193B8}" presName="conn2-1" presStyleLbl="parChTrans1D2" presStyleIdx="0" presStyleCnt="8"/>
      <dgm:spPr/>
    </dgm:pt>
    <dgm:pt modelId="{41CFF1FE-89D8-4C7B-B655-ADFB154D7C0C}" type="pres">
      <dgm:prSet presAssocID="{E351C7A6-4DAD-44CE-8999-0B3AD26193B8}" presName="connTx" presStyleLbl="parChTrans1D2" presStyleIdx="0" presStyleCnt="8"/>
      <dgm:spPr/>
    </dgm:pt>
    <dgm:pt modelId="{64998685-32D3-451A-9C3A-3180ED5D80EF}" type="pres">
      <dgm:prSet presAssocID="{E96ED87B-EB32-4647-AD7F-401ACC629AED}" presName="root2" presStyleCnt="0"/>
      <dgm:spPr/>
    </dgm:pt>
    <dgm:pt modelId="{4EC2C2AF-EDCC-4401-82A5-85E59106559D}" type="pres">
      <dgm:prSet presAssocID="{E96ED87B-EB32-4647-AD7F-401ACC629AED}" presName="LevelTwoTextNode" presStyleLbl="node2" presStyleIdx="0" presStyleCnt="8">
        <dgm:presLayoutVars>
          <dgm:chPref val="3"/>
        </dgm:presLayoutVars>
      </dgm:prSet>
      <dgm:spPr/>
    </dgm:pt>
    <dgm:pt modelId="{3B2B4F7D-E9E6-47D4-B327-662515C9567A}" type="pres">
      <dgm:prSet presAssocID="{E96ED87B-EB32-4647-AD7F-401ACC629AED}" presName="level3hierChild" presStyleCnt="0"/>
      <dgm:spPr/>
    </dgm:pt>
    <dgm:pt modelId="{F124D195-5D30-4ACE-B3F6-A2A56DB05A6A}" type="pres">
      <dgm:prSet presAssocID="{88761339-0FAC-4B31-876F-16025CFA8F26}" presName="conn2-1" presStyleLbl="parChTrans1D2" presStyleIdx="1" presStyleCnt="8"/>
      <dgm:spPr/>
    </dgm:pt>
    <dgm:pt modelId="{11162C75-99C7-48C1-B28F-7F2B06795AAB}" type="pres">
      <dgm:prSet presAssocID="{88761339-0FAC-4B31-876F-16025CFA8F26}" presName="connTx" presStyleLbl="parChTrans1D2" presStyleIdx="1" presStyleCnt="8"/>
      <dgm:spPr/>
    </dgm:pt>
    <dgm:pt modelId="{16CE2EE9-D79B-40B6-93CA-5D9236F83E0C}" type="pres">
      <dgm:prSet presAssocID="{F18A753A-E8A5-417E-838C-C13E085160AE}" presName="root2" presStyleCnt="0"/>
      <dgm:spPr/>
    </dgm:pt>
    <dgm:pt modelId="{FF752542-89E5-4094-85BE-59C3AF21D7D8}" type="pres">
      <dgm:prSet presAssocID="{F18A753A-E8A5-417E-838C-C13E085160AE}" presName="LevelTwoTextNode" presStyleLbl="node2" presStyleIdx="1" presStyleCnt="8">
        <dgm:presLayoutVars>
          <dgm:chPref val="3"/>
        </dgm:presLayoutVars>
      </dgm:prSet>
      <dgm:spPr/>
    </dgm:pt>
    <dgm:pt modelId="{7CFC1C9A-9C6C-4BBA-9376-76BEFE0DD536}" type="pres">
      <dgm:prSet presAssocID="{F18A753A-E8A5-417E-838C-C13E085160AE}" presName="level3hierChild" presStyleCnt="0"/>
      <dgm:spPr/>
    </dgm:pt>
    <dgm:pt modelId="{7B3ECF33-8A04-4E2C-B5B0-3E4E868B6972}" type="pres">
      <dgm:prSet presAssocID="{8C1B1639-BD13-4C0F-B984-5A044403BFE4}" presName="conn2-1" presStyleLbl="parChTrans1D2" presStyleIdx="2" presStyleCnt="8"/>
      <dgm:spPr/>
    </dgm:pt>
    <dgm:pt modelId="{54DACD8C-8D6B-4EF0-B440-71B5D850C6DF}" type="pres">
      <dgm:prSet presAssocID="{8C1B1639-BD13-4C0F-B984-5A044403BFE4}" presName="connTx" presStyleLbl="parChTrans1D2" presStyleIdx="2" presStyleCnt="8"/>
      <dgm:spPr/>
    </dgm:pt>
    <dgm:pt modelId="{B9A2FB9F-D923-4571-87E1-8C4A99B69865}" type="pres">
      <dgm:prSet presAssocID="{F8F9656E-0F31-4A14-8E87-0610677C1810}" presName="root2" presStyleCnt="0"/>
      <dgm:spPr/>
    </dgm:pt>
    <dgm:pt modelId="{8243D18F-8035-4380-9E9D-1B9D6C151A46}" type="pres">
      <dgm:prSet presAssocID="{F8F9656E-0F31-4A14-8E87-0610677C1810}" presName="LevelTwoTextNode" presStyleLbl="node2" presStyleIdx="2" presStyleCnt="8">
        <dgm:presLayoutVars>
          <dgm:chPref val="3"/>
        </dgm:presLayoutVars>
      </dgm:prSet>
      <dgm:spPr/>
    </dgm:pt>
    <dgm:pt modelId="{BCC281E1-F153-4597-8910-9D1CD8C388D9}" type="pres">
      <dgm:prSet presAssocID="{F8F9656E-0F31-4A14-8E87-0610677C1810}" presName="level3hierChild" presStyleCnt="0"/>
      <dgm:spPr/>
    </dgm:pt>
    <dgm:pt modelId="{E4750126-7E26-402B-8B00-7307AA7EBB95}" type="pres">
      <dgm:prSet presAssocID="{EC3F05DB-43FD-4DA0-BCB7-38BB103DA8ED}" presName="conn2-1" presStyleLbl="parChTrans1D2" presStyleIdx="3" presStyleCnt="8"/>
      <dgm:spPr/>
    </dgm:pt>
    <dgm:pt modelId="{402257A1-B8FA-4D09-BD52-2C072F9277D7}" type="pres">
      <dgm:prSet presAssocID="{EC3F05DB-43FD-4DA0-BCB7-38BB103DA8ED}" presName="connTx" presStyleLbl="parChTrans1D2" presStyleIdx="3" presStyleCnt="8"/>
      <dgm:spPr/>
    </dgm:pt>
    <dgm:pt modelId="{ED4B232C-6C08-411C-A985-E2297D76F665}" type="pres">
      <dgm:prSet presAssocID="{FA199E0E-92F8-4806-9185-A439E4A86D98}" presName="root2" presStyleCnt="0"/>
      <dgm:spPr/>
    </dgm:pt>
    <dgm:pt modelId="{2AD0F8AB-D524-4B23-B954-4EF8E950E5AA}" type="pres">
      <dgm:prSet presAssocID="{FA199E0E-92F8-4806-9185-A439E4A86D98}" presName="LevelTwoTextNode" presStyleLbl="node2" presStyleIdx="3" presStyleCnt="8">
        <dgm:presLayoutVars>
          <dgm:chPref val="3"/>
        </dgm:presLayoutVars>
      </dgm:prSet>
      <dgm:spPr/>
    </dgm:pt>
    <dgm:pt modelId="{E2270B92-89B9-41C7-8A36-E2FB0DD6B29C}" type="pres">
      <dgm:prSet presAssocID="{FA199E0E-92F8-4806-9185-A439E4A86D98}" presName="level3hierChild" presStyleCnt="0"/>
      <dgm:spPr/>
    </dgm:pt>
    <dgm:pt modelId="{B0120EFF-96D4-4909-B3F2-27EA960441CC}" type="pres">
      <dgm:prSet presAssocID="{C1181692-CE9B-4398-9CF6-98E981A8D110}" presName="conn2-1" presStyleLbl="parChTrans1D2" presStyleIdx="4" presStyleCnt="8"/>
      <dgm:spPr/>
    </dgm:pt>
    <dgm:pt modelId="{8808F11A-CDC8-4879-9FBB-06AE82FAC213}" type="pres">
      <dgm:prSet presAssocID="{C1181692-CE9B-4398-9CF6-98E981A8D110}" presName="connTx" presStyleLbl="parChTrans1D2" presStyleIdx="4" presStyleCnt="8"/>
      <dgm:spPr/>
    </dgm:pt>
    <dgm:pt modelId="{A5D05396-2171-43E6-BA0F-802940E9B6FE}" type="pres">
      <dgm:prSet presAssocID="{75FDF291-24FA-4533-B0B8-534776C64CED}" presName="root2" presStyleCnt="0"/>
      <dgm:spPr/>
    </dgm:pt>
    <dgm:pt modelId="{FDA22235-3A77-4617-BB40-B2BE1A20913C}" type="pres">
      <dgm:prSet presAssocID="{75FDF291-24FA-4533-B0B8-534776C64CED}" presName="LevelTwoTextNode" presStyleLbl="node2" presStyleIdx="4" presStyleCnt="8">
        <dgm:presLayoutVars>
          <dgm:chPref val="3"/>
        </dgm:presLayoutVars>
      </dgm:prSet>
      <dgm:spPr/>
    </dgm:pt>
    <dgm:pt modelId="{573D53A6-3D82-43F8-9643-11C19544E76E}" type="pres">
      <dgm:prSet presAssocID="{75FDF291-24FA-4533-B0B8-534776C64CED}" presName="level3hierChild" presStyleCnt="0"/>
      <dgm:spPr/>
    </dgm:pt>
    <dgm:pt modelId="{58338AFC-91B6-4745-A5C5-1C0D6CFCB98C}" type="pres">
      <dgm:prSet presAssocID="{EF886CFC-BFBE-44EC-BEBB-FA3D5AB7D1D9}" presName="conn2-1" presStyleLbl="parChTrans1D2" presStyleIdx="5" presStyleCnt="8"/>
      <dgm:spPr/>
    </dgm:pt>
    <dgm:pt modelId="{CC681A49-D0AB-4A10-9518-F56453B6716D}" type="pres">
      <dgm:prSet presAssocID="{EF886CFC-BFBE-44EC-BEBB-FA3D5AB7D1D9}" presName="connTx" presStyleLbl="parChTrans1D2" presStyleIdx="5" presStyleCnt="8"/>
      <dgm:spPr/>
    </dgm:pt>
    <dgm:pt modelId="{612E36FD-DD22-450B-8A6F-4BE1861FAC68}" type="pres">
      <dgm:prSet presAssocID="{CC559D7A-42F6-452D-AD48-05B60A0182C9}" presName="root2" presStyleCnt="0"/>
      <dgm:spPr/>
    </dgm:pt>
    <dgm:pt modelId="{EEEC0B06-3C0A-435A-8CA3-0A5A2F5957DB}" type="pres">
      <dgm:prSet presAssocID="{CC559D7A-42F6-452D-AD48-05B60A0182C9}" presName="LevelTwoTextNode" presStyleLbl="node2" presStyleIdx="5" presStyleCnt="8">
        <dgm:presLayoutVars>
          <dgm:chPref val="3"/>
        </dgm:presLayoutVars>
      </dgm:prSet>
      <dgm:spPr/>
    </dgm:pt>
    <dgm:pt modelId="{3988BC94-C3DF-4594-BF37-DD22FE219D99}" type="pres">
      <dgm:prSet presAssocID="{CC559D7A-42F6-452D-AD48-05B60A0182C9}" presName="level3hierChild" presStyleCnt="0"/>
      <dgm:spPr/>
    </dgm:pt>
    <dgm:pt modelId="{F6432D34-7708-4222-804E-9ABAEE675692}" type="pres">
      <dgm:prSet presAssocID="{189CC16C-C0DA-4C8E-94E8-FCF54A0ADEE9}" presName="conn2-1" presStyleLbl="parChTrans1D2" presStyleIdx="6" presStyleCnt="8"/>
      <dgm:spPr/>
    </dgm:pt>
    <dgm:pt modelId="{A603BDBA-9ABA-4F92-ADE6-38F4B6454302}" type="pres">
      <dgm:prSet presAssocID="{189CC16C-C0DA-4C8E-94E8-FCF54A0ADEE9}" presName="connTx" presStyleLbl="parChTrans1D2" presStyleIdx="6" presStyleCnt="8"/>
      <dgm:spPr/>
    </dgm:pt>
    <dgm:pt modelId="{72A9BD69-F81D-4764-B225-29EFD9157F82}" type="pres">
      <dgm:prSet presAssocID="{181903B3-5C4D-402A-8A96-56A1DE93F85D}" presName="root2" presStyleCnt="0"/>
      <dgm:spPr/>
    </dgm:pt>
    <dgm:pt modelId="{DA7370CA-4596-4B00-A87B-980E0294A5B9}" type="pres">
      <dgm:prSet presAssocID="{181903B3-5C4D-402A-8A96-56A1DE93F85D}" presName="LevelTwoTextNode" presStyleLbl="node2" presStyleIdx="6" presStyleCnt="8">
        <dgm:presLayoutVars>
          <dgm:chPref val="3"/>
        </dgm:presLayoutVars>
      </dgm:prSet>
      <dgm:spPr/>
    </dgm:pt>
    <dgm:pt modelId="{7A3B9743-AFDC-4CDA-BB4F-BF0C5D8F14A4}" type="pres">
      <dgm:prSet presAssocID="{181903B3-5C4D-402A-8A96-56A1DE93F85D}" presName="level3hierChild" presStyleCnt="0"/>
      <dgm:spPr/>
    </dgm:pt>
    <dgm:pt modelId="{4B347A80-730F-4B8D-9C49-61946A03F13D}" type="pres">
      <dgm:prSet presAssocID="{9449369B-EE11-4ABD-9084-87F47CF3BA74}" presName="conn2-1" presStyleLbl="parChTrans1D2" presStyleIdx="7" presStyleCnt="8"/>
      <dgm:spPr/>
    </dgm:pt>
    <dgm:pt modelId="{7098A5C4-4B72-480A-AAFB-9C12236CE296}" type="pres">
      <dgm:prSet presAssocID="{9449369B-EE11-4ABD-9084-87F47CF3BA74}" presName="connTx" presStyleLbl="parChTrans1D2" presStyleIdx="7" presStyleCnt="8"/>
      <dgm:spPr/>
    </dgm:pt>
    <dgm:pt modelId="{9C4F1929-AD92-4A01-AB07-2B005A0BE9C3}" type="pres">
      <dgm:prSet presAssocID="{6DBAD57B-6929-4299-8B20-402ADB6094A3}" presName="root2" presStyleCnt="0"/>
      <dgm:spPr/>
    </dgm:pt>
    <dgm:pt modelId="{6511AEBB-53B8-4B83-8673-AAA63C354D32}" type="pres">
      <dgm:prSet presAssocID="{6DBAD57B-6929-4299-8B20-402ADB6094A3}" presName="LevelTwoTextNode" presStyleLbl="node2" presStyleIdx="7" presStyleCnt="8">
        <dgm:presLayoutVars>
          <dgm:chPref val="3"/>
        </dgm:presLayoutVars>
      </dgm:prSet>
      <dgm:spPr/>
    </dgm:pt>
    <dgm:pt modelId="{2104326F-4F14-4460-8C0F-8E14B2E66D96}" type="pres">
      <dgm:prSet presAssocID="{6DBAD57B-6929-4299-8B20-402ADB6094A3}" presName="level3hierChild" presStyleCnt="0"/>
      <dgm:spPr/>
    </dgm:pt>
  </dgm:ptLst>
  <dgm:cxnLst>
    <dgm:cxn modelId="{BB8F8B10-76AC-4ADC-8B66-4ACBDBDFE50F}" type="presOf" srcId="{EF886CFC-BFBE-44EC-BEBB-FA3D5AB7D1D9}" destId="{58338AFC-91B6-4745-A5C5-1C0D6CFCB98C}" srcOrd="0" destOrd="0" presId="urn:microsoft.com/office/officeart/2008/layout/HorizontalMultiLevelHierarchy"/>
    <dgm:cxn modelId="{E6887B22-D4FD-4031-8B1D-0E3F27880228}" type="presOf" srcId="{EC3F05DB-43FD-4DA0-BCB7-38BB103DA8ED}" destId="{402257A1-B8FA-4D09-BD52-2C072F9277D7}" srcOrd="1" destOrd="0" presId="urn:microsoft.com/office/officeart/2008/layout/HorizontalMultiLevelHierarchy"/>
    <dgm:cxn modelId="{4C8EA922-4AD5-4E1C-B0F1-50395D3DD82A}" type="presOf" srcId="{189CC16C-C0DA-4C8E-94E8-FCF54A0ADEE9}" destId="{A603BDBA-9ABA-4F92-ADE6-38F4B6454302}" srcOrd="1" destOrd="0" presId="urn:microsoft.com/office/officeart/2008/layout/HorizontalMultiLevelHierarchy"/>
    <dgm:cxn modelId="{FB6A1E27-0797-4F01-9C8B-C2B721908C7D}" srcId="{5A772591-7052-4C97-8699-50C9CC2B6837}" destId="{E96ED87B-EB32-4647-AD7F-401ACC629AED}" srcOrd="0" destOrd="0" parTransId="{E351C7A6-4DAD-44CE-8999-0B3AD26193B8}" sibTransId="{145DEAC3-575D-4A28-8CF6-B384E09B37AC}"/>
    <dgm:cxn modelId="{38D26828-BB39-494E-9441-4042215367AB}" srcId="{5A772591-7052-4C97-8699-50C9CC2B6837}" destId="{F8F9656E-0F31-4A14-8E87-0610677C1810}" srcOrd="2" destOrd="0" parTransId="{8C1B1639-BD13-4C0F-B984-5A044403BFE4}" sibTransId="{C243E4B3-9FDB-4102-BB24-973C9C5195AD}"/>
    <dgm:cxn modelId="{B737CD28-6291-4286-8328-8DEFDD345F02}" type="presOf" srcId="{6DBAD57B-6929-4299-8B20-402ADB6094A3}" destId="{6511AEBB-53B8-4B83-8673-AAA63C354D32}" srcOrd="0" destOrd="0" presId="urn:microsoft.com/office/officeart/2008/layout/HorizontalMultiLevelHierarchy"/>
    <dgm:cxn modelId="{233CC029-6E84-4D5C-917D-9A57FFF69FD8}" srcId="{5A772591-7052-4C97-8699-50C9CC2B6837}" destId="{CC559D7A-42F6-452D-AD48-05B60A0182C9}" srcOrd="5" destOrd="0" parTransId="{EF886CFC-BFBE-44EC-BEBB-FA3D5AB7D1D9}" sibTransId="{793B4427-6E8F-4D4A-8ABB-450D8A2D0230}"/>
    <dgm:cxn modelId="{7EA4F929-CDA8-4A88-9A33-F29B2B6B1073}" type="presOf" srcId="{CD70ACF7-FE76-484F-A320-D0F9F05C5887}" destId="{A6A4A504-6474-496A-A6A7-0E4A784FFDE4}" srcOrd="0" destOrd="0" presId="urn:microsoft.com/office/officeart/2008/layout/HorizontalMultiLevelHierarchy"/>
    <dgm:cxn modelId="{AE6C7A2D-91FA-48C6-8776-D5B80679F332}" type="presOf" srcId="{CC559D7A-42F6-452D-AD48-05B60A0182C9}" destId="{EEEC0B06-3C0A-435A-8CA3-0A5A2F5957DB}" srcOrd="0" destOrd="0" presId="urn:microsoft.com/office/officeart/2008/layout/HorizontalMultiLevelHierarchy"/>
    <dgm:cxn modelId="{52784C45-30BD-47D1-B239-37C718818AEB}" type="presOf" srcId="{C1181692-CE9B-4398-9CF6-98E981A8D110}" destId="{B0120EFF-96D4-4909-B3F2-27EA960441CC}" srcOrd="0" destOrd="0" presId="urn:microsoft.com/office/officeart/2008/layout/HorizontalMultiLevelHierarchy"/>
    <dgm:cxn modelId="{D6B23067-EF84-4754-B82D-828DBFDAA8C0}" type="presOf" srcId="{8C1B1639-BD13-4C0F-B984-5A044403BFE4}" destId="{54DACD8C-8D6B-4EF0-B440-71B5D850C6DF}" srcOrd="1" destOrd="0" presId="urn:microsoft.com/office/officeart/2008/layout/HorizontalMultiLevelHierarchy"/>
    <dgm:cxn modelId="{EF260F71-8F9F-4511-B480-3866B90A9A57}" type="presOf" srcId="{EC3F05DB-43FD-4DA0-BCB7-38BB103DA8ED}" destId="{E4750126-7E26-402B-8B00-7307AA7EBB95}" srcOrd="0" destOrd="0" presId="urn:microsoft.com/office/officeart/2008/layout/HorizontalMultiLevelHierarchy"/>
    <dgm:cxn modelId="{85B4D156-2FA3-4C3F-A196-DF7AAC260608}" type="presOf" srcId="{E351C7A6-4DAD-44CE-8999-0B3AD26193B8}" destId="{88184F21-CA49-424E-B1CF-7C95051C0FFF}" srcOrd="0" destOrd="0" presId="urn:microsoft.com/office/officeart/2008/layout/HorizontalMultiLevelHierarchy"/>
    <dgm:cxn modelId="{7FADCE7C-42F2-42AB-AB5F-97520C8A2E0D}" type="presOf" srcId="{FA199E0E-92F8-4806-9185-A439E4A86D98}" destId="{2AD0F8AB-D524-4B23-B954-4EF8E950E5AA}" srcOrd="0" destOrd="0" presId="urn:microsoft.com/office/officeart/2008/layout/HorizontalMultiLevelHierarchy"/>
    <dgm:cxn modelId="{780FA17E-837E-4147-9B25-EECAAAF7358E}" srcId="{5A772591-7052-4C97-8699-50C9CC2B6837}" destId="{FA199E0E-92F8-4806-9185-A439E4A86D98}" srcOrd="3" destOrd="0" parTransId="{EC3F05DB-43FD-4DA0-BCB7-38BB103DA8ED}" sibTransId="{C9F62212-BAA7-465C-A86F-E766013B5D0D}"/>
    <dgm:cxn modelId="{15633488-8E23-407A-88EA-84B71A45DBA5}" srcId="{5A772591-7052-4C97-8699-50C9CC2B6837}" destId="{181903B3-5C4D-402A-8A96-56A1DE93F85D}" srcOrd="6" destOrd="0" parTransId="{189CC16C-C0DA-4C8E-94E8-FCF54A0ADEE9}" sibTransId="{D6B3C67D-057E-462A-876A-DF6AF6A33DE4}"/>
    <dgm:cxn modelId="{373B6289-E09C-40A7-9489-BE40B6A6A95E}" srcId="{5A772591-7052-4C97-8699-50C9CC2B6837}" destId="{75FDF291-24FA-4533-B0B8-534776C64CED}" srcOrd="4" destOrd="0" parTransId="{C1181692-CE9B-4398-9CF6-98E981A8D110}" sibTransId="{3BDA8B4C-9CAC-4122-8131-21339B7EBCBC}"/>
    <dgm:cxn modelId="{006B428A-EF3C-4846-B88D-9F384024261D}" type="presOf" srcId="{88761339-0FAC-4B31-876F-16025CFA8F26}" destId="{11162C75-99C7-48C1-B28F-7F2B06795AAB}" srcOrd="1" destOrd="0" presId="urn:microsoft.com/office/officeart/2008/layout/HorizontalMultiLevelHierarchy"/>
    <dgm:cxn modelId="{3E207C8A-07F6-45DB-8500-316B6DDF346A}" type="presOf" srcId="{8C1B1639-BD13-4C0F-B984-5A044403BFE4}" destId="{7B3ECF33-8A04-4E2C-B5B0-3E4E868B6972}" srcOrd="0" destOrd="0" presId="urn:microsoft.com/office/officeart/2008/layout/HorizontalMultiLevelHierarchy"/>
    <dgm:cxn modelId="{36A9168E-5A1B-4463-81E3-31B164E9F0CD}" type="presOf" srcId="{EF886CFC-BFBE-44EC-BEBB-FA3D5AB7D1D9}" destId="{CC681A49-D0AB-4A10-9518-F56453B6716D}" srcOrd="1" destOrd="0" presId="urn:microsoft.com/office/officeart/2008/layout/HorizontalMultiLevelHierarchy"/>
    <dgm:cxn modelId="{3780F58E-882D-4A08-A8F2-74E1C42A03A0}" type="presOf" srcId="{88761339-0FAC-4B31-876F-16025CFA8F26}" destId="{F124D195-5D30-4ACE-B3F6-A2A56DB05A6A}" srcOrd="0" destOrd="0" presId="urn:microsoft.com/office/officeart/2008/layout/HorizontalMultiLevelHierarchy"/>
    <dgm:cxn modelId="{F4288098-3D33-463A-B7DA-707D4503FA26}" type="presOf" srcId="{C1181692-CE9B-4398-9CF6-98E981A8D110}" destId="{8808F11A-CDC8-4879-9FBB-06AE82FAC213}" srcOrd="1" destOrd="0" presId="urn:microsoft.com/office/officeart/2008/layout/HorizontalMultiLevelHierarchy"/>
    <dgm:cxn modelId="{6131719E-A0AC-41CE-BDC3-FEF730932DC4}" type="presOf" srcId="{181903B3-5C4D-402A-8A96-56A1DE93F85D}" destId="{DA7370CA-4596-4B00-A87B-980E0294A5B9}" srcOrd="0" destOrd="0" presId="urn:microsoft.com/office/officeart/2008/layout/HorizontalMultiLevelHierarchy"/>
    <dgm:cxn modelId="{B49FE2A9-F3BF-4200-9D2F-70286290AB6F}" srcId="{5A772591-7052-4C97-8699-50C9CC2B6837}" destId="{6DBAD57B-6929-4299-8B20-402ADB6094A3}" srcOrd="7" destOrd="0" parTransId="{9449369B-EE11-4ABD-9084-87F47CF3BA74}" sibTransId="{91CFF0F4-B07E-4E8A-9090-517F15610DFB}"/>
    <dgm:cxn modelId="{D031FEC0-BB3E-497E-8AE1-FB08A9EA8456}" type="presOf" srcId="{75FDF291-24FA-4533-B0B8-534776C64CED}" destId="{FDA22235-3A77-4617-BB40-B2BE1A20913C}" srcOrd="0" destOrd="0" presId="urn:microsoft.com/office/officeart/2008/layout/HorizontalMultiLevelHierarchy"/>
    <dgm:cxn modelId="{C1010BC7-046E-4FCB-A795-6BAD9AC7251C}" type="presOf" srcId="{E351C7A6-4DAD-44CE-8999-0B3AD26193B8}" destId="{41CFF1FE-89D8-4C7B-B655-ADFB154D7C0C}" srcOrd="1" destOrd="0" presId="urn:microsoft.com/office/officeart/2008/layout/HorizontalMultiLevelHierarchy"/>
    <dgm:cxn modelId="{67B96DCD-6DED-4B7A-A048-EA8CA8EBDD58}" srcId="{CD70ACF7-FE76-484F-A320-D0F9F05C5887}" destId="{5A772591-7052-4C97-8699-50C9CC2B6837}" srcOrd="0" destOrd="0" parTransId="{70B35BBF-EB8C-4DB4-A69B-E8CB37783C2D}" sibTransId="{A7E340B5-6415-4BD3-B166-9FAE1F7355B1}"/>
    <dgm:cxn modelId="{E916A9CE-6677-4AC6-91DC-CD3FE49DCD1A}" type="presOf" srcId="{F8F9656E-0F31-4A14-8E87-0610677C1810}" destId="{8243D18F-8035-4380-9E9D-1B9D6C151A46}" srcOrd="0" destOrd="0" presId="urn:microsoft.com/office/officeart/2008/layout/HorizontalMultiLevelHierarchy"/>
    <dgm:cxn modelId="{BE4B38D0-491E-4ED1-B66E-A1823740D272}" type="presOf" srcId="{9449369B-EE11-4ABD-9084-87F47CF3BA74}" destId="{4B347A80-730F-4B8D-9C49-61946A03F13D}" srcOrd="0" destOrd="0" presId="urn:microsoft.com/office/officeart/2008/layout/HorizontalMultiLevelHierarchy"/>
    <dgm:cxn modelId="{7125F7F1-6EF7-4959-A63A-104D79E762F8}" type="presOf" srcId="{189CC16C-C0DA-4C8E-94E8-FCF54A0ADEE9}" destId="{F6432D34-7708-4222-804E-9ABAEE675692}" srcOrd="0" destOrd="0" presId="urn:microsoft.com/office/officeart/2008/layout/HorizontalMultiLevelHierarchy"/>
    <dgm:cxn modelId="{D2BA0DF5-596C-4ADA-B700-149FF35D9C8B}" type="presOf" srcId="{9449369B-EE11-4ABD-9084-87F47CF3BA74}" destId="{7098A5C4-4B72-480A-AAFB-9C12236CE296}" srcOrd="1" destOrd="0" presId="urn:microsoft.com/office/officeart/2008/layout/HorizontalMultiLevelHierarchy"/>
    <dgm:cxn modelId="{06AFA2F8-FE2F-44B4-8E8E-AF1A423FD1E6}" srcId="{5A772591-7052-4C97-8699-50C9CC2B6837}" destId="{F18A753A-E8A5-417E-838C-C13E085160AE}" srcOrd="1" destOrd="0" parTransId="{88761339-0FAC-4B31-876F-16025CFA8F26}" sibTransId="{08FF6A5F-E91E-46C8-9263-C38A66A5819F}"/>
    <dgm:cxn modelId="{E492A9F8-E7B6-4CD1-8F42-16A8B5E83734}" type="presOf" srcId="{5A772591-7052-4C97-8699-50C9CC2B6837}" destId="{35BF9BB3-0BD5-4763-ABEC-F0C526B9E246}" srcOrd="0" destOrd="0" presId="urn:microsoft.com/office/officeart/2008/layout/HorizontalMultiLevelHierarchy"/>
    <dgm:cxn modelId="{46AE77FA-EDC8-4859-885B-173C63972168}" type="presOf" srcId="{F18A753A-E8A5-417E-838C-C13E085160AE}" destId="{FF752542-89E5-4094-85BE-59C3AF21D7D8}" srcOrd="0" destOrd="0" presId="urn:microsoft.com/office/officeart/2008/layout/HorizontalMultiLevelHierarchy"/>
    <dgm:cxn modelId="{3A38EDFC-B877-4B1A-B930-F716B877E40A}" type="presOf" srcId="{E96ED87B-EB32-4647-AD7F-401ACC629AED}" destId="{4EC2C2AF-EDCC-4401-82A5-85E59106559D}" srcOrd="0" destOrd="0" presId="urn:microsoft.com/office/officeart/2008/layout/HorizontalMultiLevelHierarchy"/>
    <dgm:cxn modelId="{F72B325E-FD42-4362-8747-B9EA36CE8B3A}" type="presParOf" srcId="{A6A4A504-6474-496A-A6A7-0E4A784FFDE4}" destId="{DBF48D97-13AC-48BB-8EA0-42A788BE7BCA}" srcOrd="0" destOrd="0" presId="urn:microsoft.com/office/officeart/2008/layout/HorizontalMultiLevelHierarchy"/>
    <dgm:cxn modelId="{FF49FEFC-33C8-4DEE-AE0B-D6E86FAB3A41}" type="presParOf" srcId="{DBF48D97-13AC-48BB-8EA0-42A788BE7BCA}" destId="{35BF9BB3-0BD5-4763-ABEC-F0C526B9E246}" srcOrd="0" destOrd="0" presId="urn:microsoft.com/office/officeart/2008/layout/HorizontalMultiLevelHierarchy"/>
    <dgm:cxn modelId="{878E12F3-2947-42FE-9845-8B7137D4E472}" type="presParOf" srcId="{DBF48D97-13AC-48BB-8EA0-42A788BE7BCA}" destId="{56DAE8B8-EF49-4016-81F7-5A2E0DD2E772}" srcOrd="1" destOrd="0" presId="urn:microsoft.com/office/officeart/2008/layout/HorizontalMultiLevelHierarchy"/>
    <dgm:cxn modelId="{7414ECDD-4728-4364-98C5-F1E497A9C2DC}" type="presParOf" srcId="{56DAE8B8-EF49-4016-81F7-5A2E0DD2E772}" destId="{88184F21-CA49-424E-B1CF-7C95051C0FFF}" srcOrd="0" destOrd="0" presId="urn:microsoft.com/office/officeart/2008/layout/HorizontalMultiLevelHierarchy"/>
    <dgm:cxn modelId="{B16EB3A0-56EF-4EA2-A504-B4EE98CA923F}" type="presParOf" srcId="{88184F21-CA49-424E-B1CF-7C95051C0FFF}" destId="{41CFF1FE-89D8-4C7B-B655-ADFB154D7C0C}" srcOrd="0" destOrd="0" presId="urn:microsoft.com/office/officeart/2008/layout/HorizontalMultiLevelHierarchy"/>
    <dgm:cxn modelId="{4C23ADE8-891C-4154-84E0-916DEC65DBFE}" type="presParOf" srcId="{56DAE8B8-EF49-4016-81F7-5A2E0DD2E772}" destId="{64998685-32D3-451A-9C3A-3180ED5D80EF}" srcOrd="1" destOrd="0" presId="urn:microsoft.com/office/officeart/2008/layout/HorizontalMultiLevelHierarchy"/>
    <dgm:cxn modelId="{EF641EAC-8DBD-4F3C-B79E-4C15A97583B1}" type="presParOf" srcId="{64998685-32D3-451A-9C3A-3180ED5D80EF}" destId="{4EC2C2AF-EDCC-4401-82A5-85E59106559D}" srcOrd="0" destOrd="0" presId="urn:microsoft.com/office/officeart/2008/layout/HorizontalMultiLevelHierarchy"/>
    <dgm:cxn modelId="{3A66F813-5D45-48DC-AF98-03C17B3A41E8}" type="presParOf" srcId="{64998685-32D3-451A-9C3A-3180ED5D80EF}" destId="{3B2B4F7D-E9E6-47D4-B327-662515C9567A}" srcOrd="1" destOrd="0" presId="urn:microsoft.com/office/officeart/2008/layout/HorizontalMultiLevelHierarchy"/>
    <dgm:cxn modelId="{9E7DDA07-46A2-4CE2-9D1D-49EEE3B4BCB2}" type="presParOf" srcId="{56DAE8B8-EF49-4016-81F7-5A2E0DD2E772}" destId="{F124D195-5D30-4ACE-B3F6-A2A56DB05A6A}" srcOrd="2" destOrd="0" presId="urn:microsoft.com/office/officeart/2008/layout/HorizontalMultiLevelHierarchy"/>
    <dgm:cxn modelId="{BAB44FD1-71E8-4F06-8E3E-1EDE191E8D02}" type="presParOf" srcId="{F124D195-5D30-4ACE-B3F6-A2A56DB05A6A}" destId="{11162C75-99C7-48C1-B28F-7F2B06795AAB}" srcOrd="0" destOrd="0" presId="urn:microsoft.com/office/officeart/2008/layout/HorizontalMultiLevelHierarchy"/>
    <dgm:cxn modelId="{69338697-C2A6-4FF3-8909-ED82C5C6820B}" type="presParOf" srcId="{56DAE8B8-EF49-4016-81F7-5A2E0DD2E772}" destId="{16CE2EE9-D79B-40B6-93CA-5D9236F83E0C}" srcOrd="3" destOrd="0" presId="urn:microsoft.com/office/officeart/2008/layout/HorizontalMultiLevelHierarchy"/>
    <dgm:cxn modelId="{1B6BF46F-114D-43F5-A562-C18E6AE76CB0}" type="presParOf" srcId="{16CE2EE9-D79B-40B6-93CA-5D9236F83E0C}" destId="{FF752542-89E5-4094-85BE-59C3AF21D7D8}" srcOrd="0" destOrd="0" presId="urn:microsoft.com/office/officeart/2008/layout/HorizontalMultiLevelHierarchy"/>
    <dgm:cxn modelId="{E6A1D47D-02A0-4D2A-B12B-9014A400AAD1}" type="presParOf" srcId="{16CE2EE9-D79B-40B6-93CA-5D9236F83E0C}" destId="{7CFC1C9A-9C6C-4BBA-9376-76BEFE0DD536}" srcOrd="1" destOrd="0" presId="urn:microsoft.com/office/officeart/2008/layout/HorizontalMultiLevelHierarchy"/>
    <dgm:cxn modelId="{B11958A7-A408-4FB7-A2B5-0145A3D48414}" type="presParOf" srcId="{56DAE8B8-EF49-4016-81F7-5A2E0DD2E772}" destId="{7B3ECF33-8A04-4E2C-B5B0-3E4E868B6972}" srcOrd="4" destOrd="0" presId="urn:microsoft.com/office/officeart/2008/layout/HorizontalMultiLevelHierarchy"/>
    <dgm:cxn modelId="{27C6A23E-EC0B-43D2-BC01-400CFBB55509}" type="presParOf" srcId="{7B3ECF33-8A04-4E2C-B5B0-3E4E868B6972}" destId="{54DACD8C-8D6B-4EF0-B440-71B5D850C6DF}" srcOrd="0" destOrd="0" presId="urn:microsoft.com/office/officeart/2008/layout/HorizontalMultiLevelHierarchy"/>
    <dgm:cxn modelId="{28DBCB38-B1BA-4BBD-8C78-5DFB8F28AE83}" type="presParOf" srcId="{56DAE8B8-EF49-4016-81F7-5A2E0DD2E772}" destId="{B9A2FB9F-D923-4571-87E1-8C4A99B69865}" srcOrd="5" destOrd="0" presId="urn:microsoft.com/office/officeart/2008/layout/HorizontalMultiLevelHierarchy"/>
    <dgm:cxn modelId="{F11AB3D3-CD56-4A37-9B3E-AF715917D978}" type="presParOf" srcId="{B9A2FB9F-D923-4571-87E1-8C4A99B69865}" destId="{8243D18F-8035-4380-9E9D-1B9D6C151A46}" srcOrd="0" destOrd="0" presId="urn:microsoft.com/office/officeart/2008/layout/HorizontalMultiLevelHierarchy"/>
    <dgm:cxn modelId="{61A5B656-D7F2-408D-A213-AB6C69EDE674}" type="presParOf" srcId="{B9A2FB9F-D923-4571-87E1-8C4A99B69865}" destId="{BCC281E1-F153-4597-8910-9D1CD8C388D9}" srcOrd="1" destOrd="0" presId="urn:microsoft.com/office/officeart/2008/layout/HorizontalMultiLevelHierarchy"/>
    <dgm:cxn modelId="{29BAC450-2B4C-4C5F-ABD5-30F57E32BE49}" type="presParOf" srcId="{56DAE8B8-EF49-4016-81F7-5A2E0DD2E772}" destId="{E4750126-7E26-402B-8B00-7307AA7EBB95}" srcOrd="6" destOrd="0" presId="urn:microsoft.com/office/officeart/2008/layout/HorizontalMultiLevelHierarchy"/>
    <dgm:cxn modelId="{4FC010F4-E971-4643-9BBE-28A30A9DDFFA}" type="presParOf" srcId="{E4750126-7E26-402B-8B00-7307AA7EBB95}" destId="{402257A1-B8FA-4D09-BD52-2C072F9277D7}" srcOrd="0" destOrd="0" presId="urn:microsoft.com/office/officeart/2008/layout/HorizontalMultiLevelHierarchy"/>
    <dgm:cxn modelId="{17674C8E-8DBC-4189-8912-A48648D7170A}" type="presParOf" srcId="{56DAE8B8-EF49-4016-81F7-5A2E0DD2E772}" destId="{ED4B232C-6C08-411C-A985-E2297D76F665}" srcOrd="7" destOrd="0" presId="urn:microsoft.com/office/officeart/2008/layout/HorizontalMultiLevelHierarchy"/>
    <dgm:cxn modelId="{9EAF6099-F232-4C29-BCB8-155854E1744E}" type="presParOf" srcId="{ED4B232C-6C08-411C-A985-E2297D76F665}" destId="{2AD0F8AB-D524-4B23-B954-4EF8E950E5AA}" srcOrd="0" destOrd="0" presId="urn:microsoft.com/office/officeart/2008/layout/HorizontalMultiLevelHierarchy"/>
    <dgm:cxn modelId="{0EB2B15F-AC54-4C34-BD2A-96BF929488D7}" type="presParOf" srcId="{ED4B232C-6C08-411C-A985-E2297D76F665}" destId="{E2270B92-89B9-41C7-8A36-E2FB0DD6B29C}" srcOrd="1" destOrd="0" presId="urn:microsoft.com/office/officeart/2008/layout/HorizontalMultiLevelHierarchy"/>
    <dgm:cxn modelId="{D1DEA10E-95F2-44B8-9DF9-BCA9FFDC0A3A}" type="presParOf" srcId="{56DAE8B8-EF49-4016-81F7-5A2E0DD2E772}" destId="{B0120EFF-96D4-4909-B3F2-27EA960441CC}" srcOrd="8" destOrd="0" presId="urn:microsoft.com/office/officeart/2008/layout/HorizontalMultiLevelHierarchy"/>
    <dgm:cxn modelId="{DC20AB8B-0487-4D75-86FC-578BE1EE74E7}" type="presParOf" srcId="{B0120EFF-96D4-4909-B3F2-27EA960441CC}" destId="{8808F11A-CDC8-4879-9FBB-06AE82FAC213}" srcOrd="0" destOrd="0" presId="urn:microsoft.com/office/officeart/2008/layout/HorizontalMultiLevelHierarchy"/>
    <dgm:cxn modelId="{1FC9D273-AA15-4A00-A79D-90A915A20333}" type="presParOf" srcId="{56DAE8B8-EF49-4016-81F7-5A2E0DD2E772}" destId="{A5D05396-2171-43E6-BA0F-802940E9B6FE}" srcOrd="9" destOrd="0" presId="urn:microsoft.com/office/officeart/2008/layout/HorizontalMultiLevelHierarchy"/>
    <dgm:cxn modelId="{CFAF5BC3-3DEA-42F4-AAE6-BCA42A7F5022}" type="presParOf" srcId="{A5D05396-2171-43E6-BA0F-802940E9B6FE}" destId="{FDA22235-3A77-4617-BB40-B2BE1A20913C}" srcOrd="0" destOrd="0" presId="urn:microsoft.com/office/officeart/2008/layout/HorizontalMultiLevelHierarchy"/>
    <dgm:cxn modelId="{1EFAB3D2-0A0A-40C1-BE66-5A164098EA48}" type="presParOf" srcId="{A5D05396-2171-43E6-BA0F-802940E9B6FE}" destId="{573D53A6-3D82-43F8-9643-11C19544E76E}" srcOrd="1" destOrd="0" presId="urn:microsoft.com/office/officeart/2008/layout/HorizontalMultiLevelHierarchy"/>
    <dgm:cxn modelId="{28ABE607-072D-41E1-A8E5-2A616F58007E}" type="presParOf" srcId="{56DAE8B8-EF49-4016-81F7-5A2E0DD2E772}" destId="{58338AFC-91B6-4745-A5C5-1C0D6CFCB98C}" srcOrd="10" destOrd="0" presId="urn:microsoft.com/office/officeart/2008/layout/HorizontalMultiLevelHierarchy"/>
    <dgm:cxn modelId="{4EFB9DA9-5ACE-4777-BC84-089906D823CC}" type="presParOf" srcId="{58338AFC-91B6-4745-A5C5-1C0D6CFCB98C}" destId="{CC681A49-D0AB-4A10-9518-F56453B6716D}" srcOrd="0" destOrd="0" presId="urn:microsoft.com/office/officeart/2008/layout/HorizontalMultiLevelHierarchy"/>
    <dgm:cxn modelId="{B02C1A0B-3E0D-4FAC-8FD5-C211FA3C512A}" type="presParOf" srcId="{56DAE8B8-EF49-4016-81F7-5A2E0DD2E772}" destId="{612E36FD-DD22-450B-8A6F-4BE1861FAC68}" srcOrd="11" destOrd="0" presId="urn:microsoft.com/office/officeart/2008/layout/HorizontalMultiLevelHierarchy"/>
    <dgm:cxn modelId="{D9E9350C-CB0F-4A18-AE10-E42FC2852F7D}" type="presParOf" srcId="{612E36FD-DD22-450B-8A6F-4BE1861FAC68}" destId="{EEEC0B06-3C0A-435A-8CA3-0A5A2F5957DB}" srcOrd="0" destOrd="0" presId="urn:microsoft.com/office/officeart/2008/layout/HorizontalMultiLevelHierarchy"/>
    <dgm:cxn modelId="{87124DC7-59EA-4227-962D-C088B5951AD0}" type="presParOf" srcId="{612E36FD-DD22-450B-8A6F-4BE1861FAC68}" destId="{3988BC94-C3DF-4594-BF37-DD22FE219D99}" srcOrd="1" destOrd="0" presId="urn:microsoft.com/office/officeart/2008/layout/HorizontalMultiLevelHierarchy"/>
    <dgm:cxn modelId="{4B66CAB8-FC2A-44C7-8BE9-1093DA7C6001}" type="presParOf" srcId="{56DAE8B8-EF49-4016-81F7-5A2E0DD2E772}" destId="{F6432D34-7708-4222-804E-9ABAEE675692}" srcOrd="12" destOrd="0" presId="urn:microsoft.com/office/officeart/2008/layout/HorizontalMultiLevelHierarchy"/>
    <dgm:cxn modelId="{E8EA1C5C-4110-47BF-B0CB-69D8F20F7637}" type="presParOf" srcId="{F6432D34-7708-4222-804E-9ABAEE675692}" destId="{A603BDBA-9ABA-4F92-ADE6-38F4B6454302}" srcOrd="0" destOrd="0" presId="urn:microsoft.com/office/officeart/2008/layout/HorizontalMultiLevelHierarchy"/>
    <dgm:cxn modelId="{315354F6-BFF9-40A2-9109-091F435BE092}" type="presParOf" srcId="{56DAE8B8-EF49-4016-81F7-5A2E0DD2E772}" destId="{72A9BD69-F81D-4764-B225-29EFD9157F82}" srcOrd="13" destOrd="0" presId="urn:microsoft.com/office/officeart/2008/layout/HorizontalMultiLevelHierarchy"/>
    <dgm:cxn modelId="{F05758BD-80CF-47D6-AE4E-E7C0B4626B96}" type="presParOf" srcId="{72A9BD69-F81D-4764-B225-29EFD9157F82}" destId="{DA7370CA-4596-4B00-A87B-980E0294A5B9}" srcOrd="0" destOrd="0" presId="urn:microsoft.com/office/officeart/2008/layout/HorizontalMultiLevelHierarchy"/>
    <dgm:cxn modelId="{D24E3D1E-29A0-461F-BF4F-076ABA347540}" type="presParOf" srcId="{72A9BD69-F81D-4764-B225-29EFD9157F82}" destId="{7A3B9743-AFDC-4CDA-BB4F-BF0C5D8F14A4}" srcOrd="1" destOrd="0" presId="urn:microsoft.com/office/officeart/2008/layout/HorizontalMultiLevelHierarchy"/>
    <dgm:cxn modelId="{25C3777A-2B7A-46B5-828C-F03626A66BF0}" type="presParOf" srcId="{56DAE8B8-EF49-4016-81F7-5A2E0DD2E772}" destId="{4B347A80-730F-4B8D-9C49-61946A03F13D}" srcOrd="14" destOrd="0" presId="urn:microsoft.com/office/officeart/2008/layout/HorizontalMultiLevelHierarchy"/>
    <dgm:cxn modelId="{193F342F-4430-4AA3-91AD-08DFC916151C}" type="presParOf" srcId="{4B347A80-730F-4B8D-9C49-61946A03F13D}" destId="{7098A5C4-4B72-480A-AAFB-9C12236CE296}" srcOrd="0" destOrd="0" presId="urn:microsoft.com/office/officeart/2008/layout/HorizontalMultiLevelHierarchy"/>
    <dgm:cxn modelId="{0FFBA116-7C67-4AA8-9833-DAAEEA3608C3}" type="presParOf" srcId="{56DAE8B8-EF49-4016-81F7-5A2E0DD2E772}" destId="{9C4F1929-AD92-4A01-AB07-2B005A0BE9C3}" srcOrd="15" destOrd="0" presId="urn:microsoft.com/office/officeart/2008/layout/HorizontalMultiLevelHierarchy"/>
    <dgm:cxn modelId="{26D1D29D-7CFE-4419-9903-AB7D71531BD2}" type="presParOf" srcId="{9C4F1929-AD92-4A01-AB07-2B005A0BE9C3}" destId="{6511AEBB-53B8-4B83-8673-AAA63C354D32}" srcOrd="0" destOrd="0" presId="urn:microsoft.com/office/officeart/2008/layout/HorizontalMultiLevelHierarchy"/>
    <dgm:cxn modelId="{36DEECCC-F559-4AD6-A1DF-AF89988F06FA}" type="presParOf" srcId="{9C4F1929-AD92-4A01-AB07-2B005A0BE9C3}" destId="{2104326F-4F14-4460-8C0F-8E14B2E66D96}" srcOrd="1" destOrd="0" presId="urn:microsoft.com/office/officeart/2008/layout/HorizontalMultiLevelHierarchy"/>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E717A71-5B6B-4729-B1D9-27B90FB81766}" type="doc">
      <dgm:prSet loTypeId="urn:microsoft.com/office/officeart/2005/8/layout/pList2" loCatId="list" qsTypeId="urn:microsoft.com/office/officeart/2005/8/quickstyle/simple1" qsCatId="simple" csTypeId="urn:microsoft.com/office/officeart/2005/8/colors/accent2_1" csCatId="accent2" phldr="1"/>
      <dgm:spPr/>
    </dgm:pt>
    <dgm:pt modelId="{4C5365C6-782F-4E88-AB95-522D76C27AB7}">
      <dgm:prSet phldrT="[Texto]"/>
      <dgm:spPr/>
      <dgm:t>
        <a:bodyPr/>
        <a:lstStyle/>
        <a:p>
          <a:r>
            <a:rPr lang="es-MX" dirty="0"/>
            <a:t>EJES</a:t>
          </a:r>
        </a:p>
        <a:p>
          <a:r>
            <a:rPr lang="es-CO" dirty="0"/>
            <a:t>(Resultados- estrategias - metas)</a:t>
          </a:r>
        </a:p>
      </dgm:t>
    </dgm:pt>
    <dgm:pt modelId="{3C04D345-12D5-4C2E-9FBC-F3D9773A33D0}" type="parTrans" cxnId="{6A9CFAB8-4DD5-4496-B901-027DB89C7219}">
      <dgm:prSet/>
      <dgm:spPr/>
      <dgm:t>
        <a:bodyPr/>
        <a:lstStyle/>
        <a:p>
          <a:endParaRPr lang="es-CO"/>
        </a:p>
      </dgm:t>
    </dgm:pt>
    <dgm:pt modelId="{FE239335-D618-46A3-855E-24601D186A8E}" type="sibTrans" cxnId="{6A9CFAB8-4DD5-4496-B901-027DB89C7219}">
      <dgm:prSet/>
      <dgm:spPr/>
      <dgm:t>
        <a:bodyPr/>
        <a:lstStyle/>
        <a:p>
          <a:endParaRPr lang="es-CO"/>
        </a:p>
      </dgm:t>
    </dgm:pt>
    <dgm:pt modelId="{29C98A9E-34F2-44B1-81BB-F3E4A48AD98A}">
      <dgm:prSet phldrT="[Texto]"/>
      <dgm:spPr/>
      <dgm:t>
        <a:bodyPr/>
        <a:lstStyle/>
        <a:p>
          <a:r>
            <a:rPr lang="es-MX" dirty="0"/>
            <a:t>PTS</a:t>
          </a:r>
        </a:p>
        <a:p>
          <a:r>
            <a:rPr lang="es-MX" dirty="0"/>
            <a:t>PAS</a:t>
          </a:r>
        </a:p>
        <a:p>
          <a:r>
            <a:rPr lang="es-MX" dirty="0"/>
            <a:t>ASIS</a:t>
          </a:r>
          <a:endParaRPr lang="es-CO" dirty="0"/>
        </a:p>
      </dgm:t>
    </dgm:pt>
    <dgm:pt modelId="{7FB781DE-0A4C-4BFB-8C45-B170848519C6}" type="parTrans" cxnId="{EC80C3D7-80B2-47AA-B203-85EACDE84824}">
      <dgm:prSet/>
      <dgm:spPr/>
      <dgm:t>
        <a:bodyPr/>
        <a:lstStyle/>
        <a:p>
          <a:endParaRPr lang="es-CO"/>
        </a:p>
      </dgm:t>
    </dgm:pt>
    <dgm:pt modelId="{DD89E3E7-F299-4D7C-9A77-56DB6D652BCF}" type="sibTrans" cxnId="{EC80C3D7-80B2-47AA-B203-85EACDE84824}">
      <dgm:prSet/>
      <dgm:spPr/>
      <dgm:t>
        <a:bodyPr/>
        <a:lstStyle/>
        <a:p>
          <a:endParaRPr lang="es-CO"/>
        </a:p>
      </dgm:t>
    </dgm:pt>
    <dgm:pt modelId="{651A4A75-7503-4494-87EC-C89198FD2B27}">
      <dgm:prSet phldrT="[Texto]"/>
      <dgm:spPr/>
      <dgm:t>
        <a:bodyPr/>
        <a:lstStyle/>
        <a:p>
          <a:r>
            <a:rPr lang="es-MX" dirty="0"/>
            <a:t>EBS</a:t>
          </a:r>
        </a:p>
        <a:p>
          <a:r>
            <a:rPr lang="es-CO" dirty="0"/>
            <a:t>(Res 3280 – Res 518)</a:t>
          </a:r>
        </a:p>
      </dgm:t>
    </dgm:pt>
    <dgm:pt modelId="{74FF5C41-CB29-4461-885A-215E70EB466F}" type="parTrans" cxnId="{25E17D4E-1897-4523-BF92-020CB49E058C}">
      <dgm:prSet/>
      <dgm:spPr/>
      <dgm:t>
        <a:bodyPr/>
        <a:lstStyle/>
        <a:p>
          <a:endParaRPr lang="es-CO"/>
        </a:p>
      </dgm:t>
    </dgm:pt>
    <dgm:pt modelId="{19E55F9A-93C1-4205-A577-6B3A3DFBB462}" type="sibTrans" cxnId="{25E17D4E-1897-4523-BF92-020CB49E058C}">
      <dgm:prSet/>
      <dgm:spPr/>
      <dgm:t>
        <a:bodyPr/>
        <a:lstStyle/>
        <a:p>
          <a:endParaRPr lang="es-CO"/>
        </a:p>
      </dgm:t>
    </dgm:pt>
    <dgm:pt modelId="{6FBFEE3E-FAC2-475D-B7BC-A26B75FA4C36}" type="pres">
      <dgm:prSet presAssocID="{3E717A71-5B6B-4729-B1D9-27B90FB81766}" presName="Name0" presStyleCnt="0">
        <dgm:presLayoutVars>
          <dgm:dir/>
          <dgm:resizeHandles val="exact"/>
        </dgm:presLayoutVars>
      </dgm:prSet>
      <dgm:spPr/>
    </dgm:pt>
    <dgm:pt modelId="{6C0D4348-385F-4BC5-B747-B1D834F1CD54}" type="pres">
      <dgm:prSet presAssocID="{3E717A71-5B6B-4729-B1D9-27B90FB81766}" presName="bkgdShp" presStyleLbl="alignAccFollowNode1" presStyleIdx="0" presStyleCnt="1"/>
      <dgm:spPr/>
    </dgm:pt>
    <dgm:pt modelId="{063ECB55-A8F5-48D6-B127-DB1D5C050895}" type="pres">
      <dgm:prSet presAssocID="{3E717A71-5B6B-4729-B1D9-27B90FB81766}" presName="linComp" presStyleCnt="0"/>
      <dgm:spPr/>
    </dgm:pt>
    <dgm:pt modelId="{0CB86DAA-E69C-4CA4-BC78-50460FEF6CED}" type="pres">
      <dgm:prSet presAssocID="{4C5365C6-782F-4E88-AB95-522D76C27AB7}" presName="compNode" presStyleCnt="0"/>
      <dgm:spPr/>
    </dgm:pt>
    <dgm:pt modelId="{FE3E6ACA-3F5E-458D-983E-9CC44B53018B}" type="pres">
      <dgm:prSet presAssocID="{4C5365C6-782F-4E88-AB95-522D76C27AB7}" presName="node" presStyleLbl="node1" presStyleIdx="0" presStyleCnt="3">
        <dgm:presLayoutVars>
          <dgm:bulletEnabled val="1"/>
        </dgm:presLayoutVars>
      </dgm:prSet>
      <dgm:spPr/>
    </dgm:pt>
    <dgm:pt modelId="{1E5B5445-B246-4C75-B1C5-828D211E1BB0}" type="pres">
      <dgm:prSet presAssocID="{4C5365C6-782F-4E88-AB95-522D76C27AB7}" presName="invisiNode" presStyleLbl="node1" presStyleIdx="0" presStyleCnt="3"/>
      <dgm:spPr/>
    </dgm:pt>
    <dgm:pt modelId="{61A46A26-65B0-4130-82DD-CA0E55E98A18}" type="pres">
      <dgm:prSet presAssocID="{4C5365C6-782F-4E88-AB95-522D76C27AB7}" presName="imagNode" presStyleLbl="fgImgPlace1" presStyleIdx="0" presStyleCnt="3" custLinFactNeighborX="-401" custLinFactNeighborY="-4474"/>
      <dgm:spPr>
        <a:blipFill rotWithShape="1">
          <a:blip xmlns:r="http://schemas.openxmlformats.org/officeDocument/2006/relationships" r:embed="rId1"/>
          <a:srcRect/>
          <a:stretch>
            <a:fillRect l="-17000" r="-17000"/>
          </a:stretch>
        </a:blipFill>
      </dgm:spPr>
    </dgm:pt>
    <dgm:pt modelId="{ECDCFB26-4DEF-4736-ADAB-A7F991AC9C13}" type="pres">
      <dgm:prSet presAssocID="{FE239335-D618-46A3-855E-24601D186A8E}" presName="sibTrans" presStyleLbl="sibTrans2D1" presStyleIdx="0" presStyleCnt="0"/>
      <dgm:spPr/>
    </dgm:pt>
    <dgm:pt modelId="{F5BDCEE4-81F0-4C61-8470-0A7125A98D96}" type="pres">
      <dgm:prSet presAssocID="{29C98A9E-34F2-44B1-81BB-F3E4A48AD98A}" presName="compNode" presStyleCnt="0"/>
      <dgm:spPr/>
    </dgm:pt>
    <dgm:pt modelId="{DF5180D5-4DA2-4C99-87FD-674986DFD0F3}" type="pres">
      <dgm:prSet presAssocID="{29C98A9E-34F2-44B1-81BB-F3E4A48AD98A}" presName="node" presStyleLbl="node1" presStyleIdx="1" presStyleCnt="3" custLinFactNeighborX="424" custLinFactNeighborY="17717">
        <dgm:presLayoutVars>
          <dgm:bulletEnabled val="1"/>
        </dgm:presLayoutVars>
      </dgm:prSet>
      <dgm:spPr/>
    </dgm:pt>
    <dgm:pt modelId="{C93FC0D1-A07E-4721-9D87-3B31B3BB887A}" type="pres">
      <dgm:prSet presAssocID="{29C98A9E-34F2-44B1-81BB-F3E4A48AD98A}" presName="invisiNode" presStyleLbl="node1" presStyleIdx="1" presStyleCnt="3"/>
      <dgm:spPr/>
    </dgm:pt>
    <dgm:pt modelId="{6BC1D473-C43A-4AA4-A360-AD4C8AEAD89C}" type="pres">
      <dgm:prSet presAssocID="{29C98A9E-34F2-44B1-81BB-F3E4A48AD98A}" presName="imagNode" presStyleLbl="fgImgPlace1" presStyleIdx="1" presStyleCnt="3"/>
      <dgm:spPr>
        <a:blipFill rotWithShape="1">
          <a:blip xmlns:r="http://schemas.openxmlformats.org/officeDocument/2006/relationships" r:embed="rId2"/>
          <a:srcRect/>
          <a:stretch>
            <a:fillRect l="-7000" r="-7000"/>
          </a:stretch>
        </a:blipFill>
      </dgm:spPr>
    </dgm:pt>
    <dgm:pt modelId="{A78D43A4-68D4-4433-A0D8-2E3C734BB6AF}" type="pres">
      <dgm:prSet presAssocID="{DD89E3E7-F299-4D7C-9A77-56DB6D652BCF}" presName="sibTrans" presStyleLbl="sibTrans2D1" presStyleIdx="0" presStyleCnt="0"/>
      <dgm:spPr/>
    </dgm:pt>
    <dgm:pt modelId="{82D824C8-F076-4726-876C-28A719062424}" type="pres">
      <dgm:prSet presAssocID="{651A4A75-7503-4494-87EC-C89198FD2B27}" presName="compNode" presStyleCnt="0"/>
      <dgm:spPr/>
    </dgm:pt>
    <dgm:pt modelId="{86F75CBB-B2C6-42FD-9F08-94E77BB72E94}" type="pres">
      <dgm:prSet presAssocID="{651A4A75-7503-4494-87EC-C89198FD2B27}" presName="node" presStyleLbl="node1" presStyleIdx="2" presStyleCnt="3">
        <dgm:presLayoutVars>
          <dgm:bulletEnabled val="1"/>
        </dgm:presLayoutVars>
      </dgm:prSet>
      <dgm:spPr/>
    </dgm:pt>
    <dgm:pt modelId="{A4B05430-5402-43E2-B177-AC3408CBD289}" type="pres">
      <dgm:prSet presAssocID="{651A4A75-7503-4494-87EC-C89198FD2B27}" presName="invisiNode" presStyleLbl="node1" presStyleIdx="2" presStyleCnt="3"/>
      <dgm:spPr/>
    </dgm:pt>
    <dgm:pt modelId="{AD65B751-803D-415A-80F2-DEA562E465F5}" type="pres">
      <dgm:prSet presAssocID="{651A4A75-7503-4494-87EC-C89198FD2B27}" presName="imagNode" presStyleLbl="fgImgPlace1" presStyleIdx="2" presStyleCnt="3"/>
      <dgm:spPr>
        <a:blipFill rotWithShape="1">
          <a:blip xmlns:r="http://schemas.openxmlformats.org/officeDocument/2006/relationships" r:embed="rId3"/>
          <a:srcRect/>
          <a:stretch>
            <a:fillRect l="-17000" r="-17000"/>
          </a:stretch>
        </a:blipFill>
      </dgm:spPr>
    </dgm:pt>
  </dgm:ptLst>
  <dgm:cxnLst>
    <dgm:cxn modelId="{C5426235-12C6-45DD-87C3-11656F2D4B9A}" type="presOf" srcId="{3E717A71-5B6B-4729-B1D9-27B90FB81766}" destId="{6FBFEE3E-FAC2-475D-B7BC-A26B75FA4C36}" srcOrd="0" destOrd="0" presId="urn:microsoft.com/office/officeart/2005/8/layout/pList2"/>
    <dgm:cxn modelId="{25E17D4E-1897-4523-BF92-020CB49E058C}" srcId="{3E717A71-5B6B-4729-B1D9-27B90FB81766}" destId="{651A4A75-7503-4494-87EC-C89198FD2B27}" srcOrd="2" destOrd="0" parTransId="{74FF5C41-CB29-4461-885A-215E70EB466F}" sibTransId="{19E55F9A-93C1-4205-A577-6B3A3DFBB462}"/>
    <dgm:cxn modelId="{13705350-7D46-4975-A66A-4476BEBB7134}" type="presOf" srcId="{DD89E3E7-F299-4D7C-9A77-56DB6D652BCF}" destId="{A78D43A4-68D4-4433-A0D8-2E3C734BB6AF}" srcOrd="0" destOrd="0" presId="urn:microsoft.com/office/officeart/2005/8/layout/pList2"/>
    <dgm:cxn modelId="{76CB4A57-6113-4F3A-B736-F36A1C6335B1}" type="presOf" srcId="{29C98A9E-34F2-44B1-81BB-F3E4A48AD98A}" destId="{DF5180D5-4DA2-4C99-87FD-674986DFD0F3}" srcOrd="0" destOrd="0" presId="urn:microsoft.com/office/officeart/2005/8/layout/pList2"/>
    <dgm:cxn modelId="{C20A1489-734E-4E8A-82F9-1DECA8635D3E}" type="presOf" srcId="{651A4A75-7503-4494-87EC-C89198FD2B27}" destId="{86F75CBB-B2C6-42FD-9F08-94E77BB72E94}" srcOrd="0" destOrd="0" presId="urn:microsoft.com/office/officeart/2005/8/layout/pList2"/>
    <dgm:cxn modelId="{CF29F39E-D8A3-4142-9CAC-845122E25F64}" type="presOf" srcId="{FE239335-D618-46A3-855E-24601D186A8E}" destId="{ECDCFB26-4DEF-4736-ADAB-A7F991AC9C13}" srcOrd="0" destOrd="0" presId="urn:microsoft.com/office/officeart/2005/8/layout/pList2"/>
    <dgm:cxn modelId="{6A9CFAB8-4DD5-4496-B901-027DB89C7219}" srcId="{3E717A71-5B6B-4729-B1D9-27B90FB81766}" destId="{4C5365C6-782F-4E88-AB95-522D76C27AB7}" srcOrd="0" destOrd="0" parTransId="{3C04D345-12D5-4C2E-9FBC-F3D9773A33D0}" sibTransId="{FE239335-D618-46A3-855E-24601D186A8E}"/>
    <dgm:cxn modelId="{EC80C3D7-80B2-47AA-B203-85EACDE84824}" srcId="{3E717A71-5B6B-4729-B1D9-27B90FB81766}" destId="{29C98A9E-34F2-44B1-81BB-F3E4A48AD98A}" srcOrd="1" destOrd="0" parTransId="{7FB781DE-0A4C-4BFB-8C45-B170848519C6}" sibTransId="{DD89E3E7-F299-4D7C-9A77-56DB6D652BCF}"/>
    <dgm:cxn modelId="{4D63D7F0-9DAD-45AC-8DD3-BF54CBEAAD42}" type="presOf" srcId="{4C5365C6-782F-4E88-AB95-522D76C27AB7}" destId="{FE3E6ACA-3F5E-458D-983E-9CC44B53018B}" srcOrd="0" destOrd="0" presId="urn:microsoft.com/office/officeart/2005/8/layout/pList2"/>
    <dgm:cxn modelId="{2374D005-73AF-426F-8F77-3A0FE50314FE}" type="presParOf" srcId="{6FBFEE3E-FAC2-475D-B7BC-A26B75FA4C36}" destId="{6C0D4348-385F-4BC5-B747-B1D834F1CD54}" srcOrd="0" destOrd="0" presId="urn:microsoft.com/office/officeart/2005/8/layout/pList2"/>
    <dgm:cxn modelId="{DA869805-7CAC-4782-9D83-E756A4750BD1}" type="presParOf" srcId="{6FBFEE3E-FAC2-475D-B7BC-A26B75FA4C36}" destId="{063ECB55-A8F5-48D6-B127-DB1D5C050895}" srcOrd="1" destOrd="0" presId="urn:microsoft.com/office/officeart/2005/8/layout/pList2"/>
    <dgm:cxn modelId="{85C37706-0553-4E50-8E03-A311DB015B8C}" type="presParOf" srcId="{063ECB55-A8F5-48D6-B127-DB1D5C050895}" destId="{0CB86DAA-E69C-4CA4-BC78-50460FEF6CED}" srcOrd="0" destOrd="0" presId="urn:microsoft.com/office/officeart/2005/8/layout/pList2"/>
    <dgm:cxn modelId="{6E09F1EB-4881-4784-9A3E-A482BB47E005}" type="presParOf" srcId="{0CB86DAA-E69C-4CA4-BC78-50460FEF6CED}" destId="{FE3E6ACA-3F5E-458D-983E-9CC44B53018B}" srcOrd="0" destOrd="0" presId="urn:microsoft.com/office/officeart/2005/8/layout/pList2"/>
    <dgm:cxn modelId="{09E97D71-E1F3-4149-92C3-B1C8D4E9AD02}" type="presParOf" srcId="{0CB86DAA-E69C-4CA4-BC78-50460FEF6CED}" destId="{1E5B5445-B246-4C75-B1C5-828D211E1BB0}" srcOrd="1" destOrd="0" presId="urn:microsoft.com/office/officeart/2005/8/layout/pList2"/>
    <dgm:cxn modelId="{55904F55-B7BD-4E27-A1EF-4A340C6C6C04}" type="presParOf" srcId="{0CB86DAA-E69C-4CA4-BC78-50460FEF6CED}" destId="{61A46A26-65B0-4130-82DD-CA0E55E98A18}" srcOrd="2" destOrd="0" presId="urn:microsoft.com/office/officeart/2005/8/layout/pList2"/>
    <dgm:cxn modelId="{65777A7D-5228-455E-94F2-02A9D625ADC6}" type="presParOf" srcId="{063ECB55-A8F5-48D6-B127-DB1D5C050895}" destId="{ECDCFB26-4DEF-4736-ADAB-A7F991AC9C13}" srcOrd="1" destOrd="0" presId="urn:microsoft.com/office/officeart/2005/8/layout/pList2"/>
    <dgm:cxn modelId="{B76D5E50-E1E4-4C75-B569-FB23D33792FC}" type="presParOf" srcId="{063ECB55-A8F5-48D6-B127-DB1D5C050895}" destId="{F5BDCEE4-81F0-4C61-8470-0A7125A98D96}" srcOrd="2" destOrd="0" presId="urn:microsoft.com/office/officeart/2005/8/layout/pList2"/>
    <dgm:cxn modelId="{8795C70E-7326-4B45-BC1F-82406A299E7F}" type="presParOf" srcId="{F5BDCEE4-81F0-4C61-8470-0A7125A98D96}" destId="{DF5180D5-4DA2-4C99-87FD-674986DFD0F3}" srcOrd="0" destOrd="0" presId="urn:microsoft.com/office/officeart/2005/8/layout/pList2"/>
    <dgm:cxn modelId="{47C4E068-7896-4930-9044-73165F1F9D50}" type="presParOf" srcId="{F5BDCEE4-81F0-4C61-8470-0A7125A98D96}" destId="{C93FC0D1-A07E-4721-9D87-3B31B3BB887A}" srcOrd="1" destOrd="0" presId="urn:microsoft.com/office/officeart/2005/8/layout/pList2"/>
    <dgm:cxn modelId="{BACFC5D0-8204-43BB-A6B4-EBE2D0516842}" type="presParOf" srcId="{F5BDCEE4-81F0-4C61-8470-0A7125A98D96}" destId="{6BC1D473-C43A-4AA4-A360-AD4C8AEAD89C}" srcOrd="2" destOrd="0" presId="urn:microsoft.com/office/officeart/2005/8/layout/pList2"/>
    <dgm:cxn modelId="{816A741B-9884-4F17-85B2-6FFBD7674BF0}" type="presParOf" srcId="{063ECB55-A8F5-48D6-B127-DB1D5C050895}" destId="{A78D43A4-68D4-4433-A0D8-2E3C734BB6AF}" srcOrd="3" destOrd="0" presId="urn:microsoft.com/office/officeart/2005/8/layout/pList2"/>
    <dgm:cxn modelId="{CB3F8408-EE39-48E9-8A9B-3B835E50CCA0}" type="presParOf" srcId="{063ECB55-A8F5-48D6-B127-DB1D5C050895}" destId="{82D824C8-F076-4726-876C-28A719062424}" srcOrd="4" destOrd="0" presId="urn:microsoft.com/office/officeart/2005/8/layout/pList2"/>
    <dgm:cxn modelId="{114AD977-0808-4FD7-AB6E-3CD78AE3BF05}" type="presParOf" srcId="{82D824C8-F076-4726-876C-28A719062424}" destId="{86F75CBB-B2C6-42FD-9F08-94E77BB72E94}" srcOrd="0" destOrd="0" presId="urn:microsoft.com/office/officeart/2005/8/layout/pList2"/>
    <dgm:cxn modelId="{90923B67-3CB5-4D5D-8508-E2379A8AB709}" type="presParOf" srcId="{82D824C8-F076-4726-876C-28A719062424}" destId="{A4B05430-5402-43E2-B177-AC3408CBD289}" srcOrd="1" destOrd="0" presId="urn:microsoft.com/office/officeart/2005/8/layout/pList2"/>
    <dgm:cxn modelId="{18C9FB22-A284-483D-92D6-0351913616EA}" type="presParOf" srcId="{82D824C8-F076-4726-876C-28A719062424}" destId="{AD65B751-803D-415A-80F2-DEA562E465F5}"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CD70ACF7-FE76-484F-A320-D0F9F05C5887}"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s-CO"/>
        </a:p>
      </dgm:t>
    </dgm:pt>
    <dgm:pt modelId="{5A772591-7052-4C97-8699-50C9CC2B6837}">
      <dgm:prSet phldrT="[Texto]"/>
      <dgm:spPr>
        <a:solidFill>
          <a:schemeClr val="accent2"/>
        </a:solidFill>
      </dgm:spPr>
      <dgm:t>
        <a:bodyPr/>
        <a:lstStyle/>
        <a:p>
          <a:r>
            <a:rPr lang="es-CO" dirty="0"/>
            <a:t>POBLACIONES</a:t>
          </a:r>
        </a:p>
      </dgm:t>
    </dgm:pt>
    <dgm:pt modelId="{70B35BBF-EB8C-4DB4-A69B-E8CB37783C2D}" type="parTrans" cxnId="{67B96DCD-6DED-4B7A-A048-EA8CA8EBDD58}">
      <dgm:prSet/>
      <dgm:spPr/>
      <dgm:t>
        <a:bodyPr/>
        <a:lstStyle/>
        <a:p>
          <a:endParaRPr lang="es-CO"/>
        </a:p>
      </dgm:t>
    </dgm:pt>
    <dgm:pt modelId="{A7E340B5-6415-4BD3-B166-9FAE1F7355B1}" type="sibTrans" cxnId="{67B96DCD-6DED-4B7A-A048-EA8CA8EBDD58}">
      <dgm:prSet/>
      <dgm:spPr/>
      <dgm:t>
        <a:bodyPr/>
        <a:lstStyle/>
        <a:p>
          <a:endParaRPr lang="es-CO"/>
        </a:p>
      </dgm:t>
    </dgm:pt>
    <dgm:pt modelId="{E96ED87B-EB32-4647-AD7F-401ACC629AED}">
      <dgm:prSet phldrT="[Texto]"/>
      <dgm:spPr>
        <a:solidFill>
          <a:schemeClr val="accent2"/>
        </a:solidFill>
      </dgm:spPr>
      <dgm:t>
        <a:bodyPr/>
        <a:lstStyle/>
        <a:p>
          <a:r>
            <a:rPr lang="es-MX" dirty="0"/>
            <a:t>MENORES DE 5 AÑOS</a:t>
          </a:r>
          <a:endParaRPr lang="es-CO" dirty="0"/>
        </a:p>
      </dgm:t>
    </dgm:pt>
    <dgm:pt modelId="{E351C7A6-4DAD-44CE-8999-0B3AD26193B8}" type="parTrans" cxnId="{FB6A1E27-0797-4F01-9C8B-C2B721908C7D}">
      <dgm:prSet/>
      <dgm:spPr>
        <a:ln>
          <a:solidFill>
            <a:schemeClr val="accent2"/>
          </a:solidFill>
        </a:ln>
      </dgm:spPr>
      <dgm:t>
        <a:bodyPr/>
        <a:lstStyle/>
        <a:p>
          <a:endParaRPr lang="es-CO"/>
        </a:p>
      </dgm:t>
    </dgm:pt>
    <dgm:pt modelId="{145DEAC3-575D-4A28-8CF6-B384E09B37AC}" type="sibTrans" cxnId="{FB6A1E27-0797-4F01-9C8B-C2B721908C7D}">
      <dgm:prSet/>
      <dgm:spPr/>
      <dgm:t>
        <a:bodyPr/>
        <a:lstStyle/>
        <a:p>
          <a:endParaRPr lang="es-CO"/>
        </a:p>
      </dgm:t>
    </dgm:pt>
    <dgm:pt modelId="{F18A753A-E8A5-417E-838C-C13E085160AE}">
      <dgm:prSet phldrT="[Texto]"/>
      <dgm:spPr>
        <a:solidFill>
          <a:schemeClr val="accent2"/>
        </a:solidFill>
      </dgm:spPr>
      <dgm:t>
        <a:bodyPr/>
        <a:lstStyle/>
        <a:p>
          <a:r>
            <a:rPr lang="es-MX" dirty="0"/>
            <a:t>GESTANTE</a:t>
          </a:r>
          <a:endParaRPr lang="es-CO" dirty="0"/>
        </a:p>
      </dgm:t>
    </dgm:pt>
    <dgm:pt modelId="{88761339-0FAC-4B31-876F-16025CFA8F26}" type="parTrans" cxnId="{06AFA2F8-FE2F-44B4-8E8E-AF1A423FD1E6}">
      <dgm:prSet/>
      <dgm:spPr/>
      <dgm:t>
        <a:bodyPr/>
        <a:lstStyle/>
        <a:p>
          <a:endParaRPr lang="es-CO"/>
        </a:p>
      </dgm:t>
    </dgm:pt>
    <dgm:pt modelId="{08FF6A5F-E91E-46C8-9263-C38A66A5819F}" type="sibTrans" cxnId="{06AFA2F8-FE2F-44B4-8E8E-AF1A423FD1E6}">
      <dgm:prSet/>
      <dgm:spPr/>
      <dgm:t>
        <a:bodyPr/>
        <a:lstStyle/>
        <a:p>
          <a:endParaRPr lang="es-CO"/>
        </a:p>
      </dgm:t>
    </dgm:pt>
    <dgm:pt modelId="{F8F9656E-0F31-4A14-8E87-0610677C1810}">
      <dgm:prSet phldrT="[Texto]"/>
      <dgm:spPr>
        <a:solidFill>
          <a:schemeClr val="accent2"/>
        </a:solidFill>
      </dgm:spPr>
      <dgm:t>
        <a:bodyPr/>
        <a:lstStyle/>
        <a:p>
          <a:r>
            <a:rPr lang="es-MX" dirty="0"/>
            <a:t>DISCAPACIDAD</a:t>
          </a:r>
          <a:endParaRPr lang="es-CO" dirty="0"/>
        </a:p>
      </dgm:t>
    </dgm:pt>
    <dgm:pt modelId="{8C1B1639-BD13-4C0F-B984-5A044403BFE4}" type="parTrans" cxnId="{38D26828-BB39-494E-9441-4042215367AB}">
      <dgm:prSet/>
      <dgm:spPr>
        <a:ln>
          <a:solidFill>
            <a:schemeClr val="accent2"/>
          </a:solidFill>
        </a:ln>
      </dgm:spPr>
      <dgm:t>
        <a:bodyPr/>
        <a:lstStyle/>
        <a:p>
          <a:endParaRPr lang="es-CO"/>
        </a:p>
      </dgm:t>
    </dgm:pt>
    <dgm:pt modelId="{C243E4B3-9FDB-4102-BB24-973C9C5195AD}" type="sibTrans" cxnId="{38D26828-BB39-494E-9441-4042215367AB}">
      <dgm:prSet/>
      <dgm:spPr/>
      <dgm:t>
        <a:bodyPr/>
        <a:lstStyle/>
        <a:p>
          <a:endParaRPr lang="es-CO"/>
        </a:p>
      </dgm:t>
    </dgm:pt>
    <dgm:pt modelId="{A6A4A504-6474-496A-A6A7-0E4A784FFDE4}" type="pres">
      <dgm:prSet presAssocID="{CD70ACF7-FE76-484F-A320-D0F9F05C5887}" presName="Name0" presStyleCnt="0">
        <dgm:presLayoutVars>
          <dgm:chPref val="1"/>
          <dgm:dir/>
          <dgm:animOne val="branch"/>
          <dgm:animLvl val="lvl"/>
          <dgm:resizeHandles val="exact"/>
        </dgm:presLayoutVars>
      </dgm:prSet>
      <dgm:spPr/>
    </dgm:pt>
    <dgm:pt modelId="{DBF48D97-13AC-48BB-8EA0-42A788BE7BCA}" type="pres">
      <dgm:prSet presAssocID="{5A772591-7052-4C97-8699-50C9CC2B6837}" presName="root1" presStyleCnt="0"/>
      <dgm:spPr/>
    </dgm:pt>
    <dgm:pt modelId="{35BF9BB3-0BD5-4763-ABEC-F0C526B9E246}" type="pres">
      <dgm:prSet presAssocID="{5A772591-7052-4C97-8699-50C9CC2B6837}" presName="LevelOneTextNode" presStyleLbl="node0" presStyleIdx="0" presStyleCnt="1">
        <dgm:presLayoutVars>
          <dgm:chPref val="3"/>
        </dgm:presLayoutVars>
      </dgm:prSet>
      <dgm:spPr/>
    </dgm:pt>
    <dgm:pt modelId="{56DAE8B8-EF49-4016-81F7-5A2E0DD2E772}" type="pres">
      <dgm:prSet presAssocID="{5A772591-7052-4C97-8699-50C9CC2B6837}" presName="level2hierChild" presStyleCnt="0"/>
      <dgm:spPr/>
    </dgm:pt>
    <dgm:pt modelId="{88184F21-CA49-424E-B1CF-7C95051C0FFF}" type="pres">
      <dgm:prSet presAssocID="{E351C7A6-4DAD-44CE-8999-0B3AD26193B8}" presName="conn2-1" presStyleLbl="parChTrans1D2" presStyleIdx="0" presStyleCnt="3"/>
      <dgm:spPr/>
    </dgm:pt>
    <dgm:pt modelId="{41CFF1FE-89D8-4C7B-B655-ADFB154D7C0C}" type="pres">
      <dgm:prSet presAssocID="{E351C7A6-4DAD-44CE-8999-0B3AD26193B8}" presName="connTx" presStyleLbl="parChTrans1D2" presStyleIdx="0" presStyleCnt="3"/>
      <dgm:spPr/>
    </dgm:pt>
    <dgm:pt modelId="{64998685-32D3-451A-9C3A-3180ED5D80EF}" type="pres">
      <dgm:prSet presAssocID="{E96ED87B-EB32-4647-AD7F-401ACC629AED}" presName="root2" presStyleCnt="0"/>
      <dgm:spPr/>
    </dgm:pt>
    <dgm:pt modelId="{4EC2C2AF-EDCC-4401-82A5-85E59106559D}" type="pres">
      <dgm:prSet presAssocID="{E96ED87B-EB32-4647-AD7F-401ACC629AED}" presName="LevelTwoTextNode" presStyleLbl="node2" presStyleIdx="0" presStyleCnt="3">
        <dgm:presLayoutVars>
          <dgm:chPref val="3"/>
        </dgm:presLayoutVars>
      </dgm:prSet>
      <dgm:spPr/>
    </dgm:pt>
    <dgm:pt modelId="{3B2B4F7D-E9E6-47D4-B327-662515C9567A}" type="pres">
      <dgm:prSet presAssocID="{E96ED87B-EB32-4647-AD7F-401ACC629AED}" presName="level3hierChild" presStyleCnt="0"/>
      <dgm:spPr/>
    </dgm:pt>
    <dgm:pt modelId="{F124D195-5D30-4ACE-B3F6-A2A56DB05A6A}" type="pres">
      <dgm:prSet presAssocID="{88761339-0FAC-4B31-876F-16025CFA8F26}" presName="conn2-1" presStyleLbl="parChTrans1D2" presStyleIdx="1" presStyleCnt="3"/>
      <dgm:spPr/>
    </dgm:pt>
    <dgm:pt modelId="{11162C75-99C7-48C1-B28F-7F2B06795AAB}" type="pres">
      <dgm:prSet presAssocID="{88761339-0FAC-4B31-876F-16025CFA8F26}" presName="connTx" presStyleLbl="parChTrans1D2" presStyleIdx="1" presStyleCnt="3"/>
      <dgm:spPr/>
    </dgm:pt>
    <dgm:pt modelId="{16CE2EE9-D79B-40B6-93CA-5D9236F83E0C}" type="pres">
      <dgm:prSet presAssocID="{F18A753A-E8A5-417E-838C-C13E085160AE}" presName="root2" presStyleCnt="0"/>
      <dgm:spPr/>
    </dgm:pt>
    <dgm:pt modelId="{FF752542-89E5-4094-85BE-59C3AF21D7D8}" type="pres">
      <dgm:prSet presAssocID="{F18A753A-E8A5-417E-838C-C13E085160AE}" presName="LevelTwoTextNode" presStyleLbl="node2" presStyleIdx="1" presStyleCnt="3">
        <dgm:presLayoutVars>
          <dgm:chPref val="3"/>
        </dgm:presLayoutVars>
      </dgm:prSet>
      <dgm:spPr/>
    </dgm:pt>
    <dgm:pt modelId="{7CFC1C9A-9C6C-4BBA-9376-76BEFE0DD536}" type="pres">
      <dgm:prSet presAssocID="{F18A753A-E8A5-417E-838C-C13E085160AE}" presName="level3hierChild" presStyleCnt="0"/>
      <dgm:spPr/>
    </dgm:pt>
    <dgm:pt modelId="{7B3ECF33-8A04-4E2C-B5B0-3E4E868B6972}" type="pres">
      <dgm:prSet presAssocID="{8C1B1639-BD13-4C0F-B984-5A044403BFE4}" presName="conn2-1" presStyleLbl="parChTrans1D2" presStyleIdx="2" presStyleCnt="3"/>
      <dgm:spPr/>
    </dgm:pt>
    <dgm:pt modelId="{54DACD8C-8D6B-4EF0-B440-71B5D850C6DF}" type="pres">
      <dgm:prSet presAssocID="{8C1B1639-BD13-4C0F-B984-5A044403BFE4}" presName="connTx" presStyleLbl="parChTrans1D2" presStyleIdx="2" presStyleCnt="3"/>
      <dgm:spPr/>
    </dgm:pt>
    <dgm:pt modelId="{B9A2FB9F-D923-4571-87E1-8C4A99B69865}" type="pres">
      <dgm:prSet presAssocID="{F8F9656E-0F31-4A14-8E87-0610677C1810}" presName="root2" presStyleCnt="0"/>
      <dgm:spPr/>
    </dgm:pt>
    <dgm:pt modelId="{8243D18F-8035-4380-9E9D-1B9D6C151A46}" type="pres">
      <dgm:prSet presAssocID="{F8F9656E-0F31-4A14-8E87-0610677C1810}" presName="LevelTwoTextNode" presStyleLbl="node2" presStyleIdx="2" presStyleCnt="3">
        <dgm:presLayoutVars>
          <dgm:chPref val="3"/>
        </dgm:presLayoutVars>
      </dgm:prSet>
      <dgm:spPr/>
    </dgm:pt>
    <dgm:pt modelId="{BCC281E1-F153-4597-8910-9D1CD8C388D9}" type="pres">
      <dgm:prSet presAssocID="{F8F9656E-0F31-4A14-8E87-0610677C1810}" presName="level3hierChild" presStyleCnt="0"/>
      <dgm:spPr/>
    </dgm:pt>
  </dgm:ptLst>
  <dgm:cxnLst>
    <dgm:cxn modelId="{FB6A1E27-0797-4F01-9C8B-C2B721908C7D}" srcId="{5A772591-7052-4C97-8699-50C9CC2B6837}" destId="{E96ED87B-EB32-4647-AD7F-401ACC629AED}" srcOrd="0" destOrd="0" parTransId="{E351C7A6-4DAD-44CE-8999-0B3AD26193B8}" sibTransId="{145DEAC3-575D-4A28-8CF6-B384E09B37AC}"/>
    <dgm:cxn modelId="{38D26828-BB39-494E-9441-4042215367AB}" srcId="{5A772591-7052-4C97-8699-50C9CC2B6837}" destId="{F8F9656E-0F31-4A14-8E87-0610677C1810}" srcOrd="2" destOrd="0" parTransId="{8C1B1639-BD13-4C0F-B984-5A044403BFE4}" sibTransId="{C243E4B3-9FDB-4102-BB24-973C9C5195AD}"/>
    <dgm:cxn modelId="{7EA4F929-CDA8-4A88-9A33-F29B2B6B1073}" type="presOf" srcId="{CD70ACF7-FE76-484F-A320-D0F9F05C5887}" destId="{A6A4A504-6474-496A-A6A7-0E4A784FFDE4}" srcOrd="0" destOrd="0" presId="urn:microsoft.com/office/officeart/2008/layout/HorizontalMultiLevelHierarchy"/>
    <dgm:cxn modelId="{D6B23067-EF84-4754-B82D-828DBFDAA8C0}" type="presOf" srcId="{8C1B1639-BD13-4C0F-B984-5A044403BFE4}" destId="{54DACD8C-8D6B-4EF0-B440-71B5D850C6DF}" srcOrd="1" destOrd="0" presId="urn:microsoft.com/office/officeart/2008/layout/HorizontalMultiLevelHierarchy"/>
    <dgm:cxn modelId="{85B4D156-2FA3-4C3F-A196-DF7AAC260608}" type="presOf" srcId="{E351C7A6-4DAD-44CE-8999-0B3AD26193B8}" destId="{88184F21-CA49-424E-B1CF-7C95051C0FFF}" srcOrd="0" destOrd="0" presId="urn:microsoft.com/office/officeart/2008/layout/HorizontalMultiLevelHierarchy"/>
    <dgm:cxn modelId="{006B428A-EF3C-4846-B88D-9F384024261D}" type="presOf" srcId="{88761339-0FAC-4B31-876F-16025CFA8F26}" destId="{11162C75-99C7-48C1-B28F-7F2B06795AAB}" srcOrd="1" destOrd="0" presId="urn:microsoft.com/office/officeart/2008/layout/HorizontalMultiLevelHierarchy"/>
    <dgm:cxn modelId="{3E207C8A-07F6-45DB-8500-316B6DDF346A}" type="presOf" srcId="{8C1B1639-BD13-4C0F-B984-5A044403BFE4}" destId="{7B3ECF33-8A04-4E2C-B5B0-3E4E868B6972}" srcOrd="0" destOrd="0" presId="urn:microsoft.com/office/officeart/2008/layout/HorizontalMultiLevelHierarchy"/>
    <dgm:cxn modelId="{3780F58E-882D-4A08-A8F2-74E1C42A03A0}" type="presOf" srcId="{88761339-0FAC-4B31-876F-16025CFA8F26}" destId="{F124D195-5D30-4ACE-B3F6-A2A56DB05A6A}" srcOrd="0" destOrd="0" presId="urn:microsoft.com/office/officeart/2008/layout/HorizontalMultiLevelHierarchy"/>
    <dgm:cxn modelId="{C1010BC7-046E-4FCB-A795-6BAD9AC7251C}" type="presOf" srcId="{E351C7A6-4DAD-44CE-8999-0B3AD26193B8}" destId="{41CFF1FE-89D8-4C7B-B655-ADFB154D7C0C}" srcOrd="1" destOrd="0" presId="urn:microsoft.com/office/officeart/2008/layout/HorizontalMultiLevelHierarchy"/>
    <dgm:cxn modelId="{67B96DCD-6DED-4B7A-A048-EA8CA8EBDD58}" srcId="{CD70ACF7-FE76-484F-A320-D0F9F05C5887}" destId="{5A772591-7052-4C97-8699-50C9CC2B6837}" srcOrd="0" destOrd="0" parTransId="{70B35BBF-EB8C-4DB4-A69B-E8CB37783C2D}" sibTransId="{A7E340B5-6415-4BD3-B166-9FAE1F7355B1}"/>
    <dgm:cxn modelId="{E916A9CE-6677-4AC6-91DC-CD3FE49DCD1A}" type="presOf" srcId="{F8F9656E-0F31-4A14-8E87-0610677C1810}" destId="{8243D18F-8035-4380-9E9D-1B9D6C151A46}" srcOrd="0" destOrd="0" presId="urn:microsoft.com/office/officeart/2008/layout/HorizontalMultiLevelHierarchy"/>
    <dgm:cxn modelId="{06AFA2F8-FE2F-44B4-8E8E-AF1A423FD1E6}" srcId="{5A772591-7052-4C97-8699-50C9CC2B6837}" destId="{F18A753A-E8A5-417E-838C-C13E085160AE}" srcOrd="1" destOrd="0" parTransId="{88761339-0FAC-4B31-876F-16025CFA8F26}" sibTransId="{08FF6A5F-E91E-46C8-9263-C38A66A5819F}"/>
    <dgm:cxn modelId="{E492A9F8-E7B6-4CD1-8F42-16A8B5E83734}" type="presOf" srcId="{5A772591-7052-4C97-8699-50C9CC2B6837}" destId="{35BF9BB3-0BD5-4763-ABEC-F0C526B9E246}" srcOrd="0" destOrd="0" presId="urn:microsoft.com/office/officeart/2008/layout/HorizontalMultiLevelHierarchy"/>
    <dgm:cxn modelId="{46AE77FA-EDC8-4859-885B-173C63972168}" type="presOf" srcId="{F18A753A-E8A5-417E-838C-C13E085160AE}" destId="{FF752542-89E5-4094-85BE-59C3AF21D7D8}" srcOrd="0" destOrd="0" presId="urn:microsoft.com/office/officeart/2008/layout/HorizontalMultiLevelHierarchy"/>
    <dgm:cxn modelId="{3A38EDFC-B877-4B1A-B930-F716B877E40A}" type="presOf" srcId="{E96ED87B-EB32-4647-AD7F-401ACC629AED}" destId="{4EC2C2AF-EDCC-4401-82A5-85E59106559D}" srcOrd="0" destOrd="0" presId="urn:microsoft.com/office/officeart/2008/layout/HorizontalMultiLevelHierarchy"/>
    <dgm:cxn modelId="{F72B325E-FD42-4362-8747-B9EA36CE8B3A}" type="presParOf" srcId="{A6A4A504-6474-496A-A6A7-0E4A784FFDE4}" destId="{DBF48D97-13AC-48BB-8EA0-42A788BE7BCA}" srcOrd="0" destOrd="0" presId="urn:microsoft.com/office/officeart/2008/layout/HorizontalMultiLevelHierarchy"/>
    <dgm:cxn modelId="{FF49FEFC-33C8-4DEE-AE0B-D6E86FAB3A41}" type="presParOf" srcId="{DBF48D97-13AC-48BB-8EA0-42A788BE7BCA}" destId="{35BF9BB3-0BD5-4763-ABEC-F0C526B9E246}" srcOrd="0" destOrd="0" presId="urn:microsoft.com/office/officeart/2008/layout/HorizontalMultiLevelHierarchy"/>
    <dgm:cxn modelId="{878E12F3-2947-42FE-9845-8B7137D4E472}" type="presParOf" srcId="{DBF48D97-13AC-48BB-8EA0-42A788BE7BCA}" destId="{56DAE8B8-EF49-4016-81F7-5A2E0DD2E772}" srcOrd="1" destOrd="0" presId="urn:microsoft.com/office/officeart/2008/layout/HorizontalMultiLevelHierarchy"/>
    <dgm:cxn modelId="{7414ECDD-4728-4364-98C5-F1E497A9C2DC}" type="presParOf" srcId="{56DAE8B8-EF49-4016-81F7-5A2E0DD2E772}" destId="{88184F21-CA49-424E-B1CF-7C95051C0FFF}" srcOrd="0" destOrd="0" presId="urn:microsoft.com/office/officeart/2008/layout/HorizontalMultiLevelHierarchy"/>
    <dgm:cxn modelId="{B16EB3A0-56EF-4EA2-A504-B4EE98CA923F}" type="presParOf" srcId="{88184F21-CA49-424E-B1CF-7C95051C0FFF}" destId="{41CFF1FE-89D8-4C7B-B655-ADFB154D7C0C}" srcOrd="0" destOrd="0" presId="urn:microsoft.com/office/officeart/2008/layout/HorizontalMultiLevelHierarchy"/>
    <dgm:cxn modelId="{4C23ADE8-891C-4154-84E0-916DEC65DBFE}" type="presParOf" srcId="{56DAE8B8-EF49-4016-81F7-5A2E0DD2E772}" destId="{64998685-32D3-451A-9C3A-3180ED5D80EF}" srcOrd="1" destOrd="0" presId="urn:microsoft.com/office/officeart/2008/layout/HorizontalMultiLevelHierarchy"/>
    <dgm:cxn modelId="{EF641EAC-8DBD-4F3C-B79E-4C15A97583B1}" type="presParOf" srcId="{64998685-32D3-451A-9C3A-3180ED5D80EF}" destId="{4EC2C2AF-EDCC-4401-82A5-85E59106559D}" srcOrd="0" destOrd="0" presId="urn:microsoft.com/office/officeart/2008/layout/HorizontalMultiLevelHierarchy"/>
    <dgm:cxn modelId="{3A66F813-5D45-48DC-AF98-03C17B3A41E8}" type="presParOf" srcId="{64998685-32D3-451A-9C3A-3180ED5D80EF}" destId="{3B2B4F7D-E9E6-47D4-B327-662515C9567A}" srcOrd="1" destOrd="0" presId="urn:microsoft.com/office/officeart/2008/layout/HorizontalMultiLevelHierarchy"/>
    <dgm:cxn modelId="{9E7DDA07-46A2-4CE2-9D1D-49EEE3B4BCB2}" type="presParOf" srcId="{56DAE8B8-EF49-4016-81F7-5A2E0DD2E772}" destId="{F124D195-5D30-4ACE-B3F6-A2A56DB05A6A}" srcOrd="2" destOrd="0" presId="urn:microsoft.com/office/officeart/2008/layout/HorizontalMultiLevelHierarchy"/>
    <dgm:cxn modelId="{BAB44FD1-71E8-4F06-8E3E-1EDE191E8D02}" type="presParOf" srcId="{F124D195-5D30-4ACE-B3F6-A2A56DB05A6A}" destId="{11162C75-99C7-48C1-B28F-7F2B06795AAB}" srcOrd="0" destOrd="0" presId="urn:microsoft.com/office/officeart/2008/layout/HorizontalMultiLevelHierarchy"/>
    <dgm:cxn modelId="{69338697-C2A6-4FF3-8909-ED82C5C6820B}" type="presParOf" srcId="{56DAE8B8-EF49-4016-81F7-5A2E0DD2E772}" destId="{16CE2EE9-D79B-40B6-93CA-5D9236F83E0C}" srcOrd="3" destOrd="0" presId="urn:microsoft.com/office/officeart/2008/layout/HorizontalMultiLevelHierarchy"/>
    <dgm:cxn modelId="{1B6BF46F-114D-43F5-A562-C18E6AE76CB0}" type="presParOf" srcId="{16CE2EE9-D79B-40B6-93CA-5D9236F83E0C}" destId="{FF752542-89E5-4094-85BE-59C3AF21D7D8}" srcOrd="0" destOrd="0" presId="urn:microsoft.com/office/officeart/2008/layout/HorizontalMultiLevelHierarchy"/>
    <dgm:cxn modelId="{E6A1D47D-02A0-4D2A-B12B-9014A400AAD1}" type="presParOf" srcId="{16CE2EE9-D79B-40B6-93CA-5D9236F83E0C}" destId="{7CFC1C9A-9C6C-4BBA-9376-76BEFE0DD536}" srcOrd="1" destOrd="0" presId="urn:microsoft.com/office/officeart/2008/layout/HorizontalMultiLevelHierarchy"/>
    <dgm:cxn modelId="{B11958A7-A408-4FB7-A2B5-0145A3D48414}" type="presParOf" srcId="{56DAE8B8-EF49-4016-81F7-5A2E0DD2E772}" destId="{7B3ECF33-8A04-4E2C-B5B0-3E4E868B6972}" srcOrd="4" destOrd="0" presId="urn:microsoft.com/office/officeart/2008/layout/HorizontalMultiLevelHierarchy"/>
    <dgm:cxn modelId="{27C6A23E-EC0B-43D2-BC01-400CFBB55509}" type="presParOf" srcId="{7B3ECF33-8A04-4E2C-B5B0-3E4E868B6972}" destId="{54DACD8C-8D6B-4EF0-B440-71B5D850C6DF}" srcOrd="0" destOrd="0" presId="urn:microsoft.com/office/officeart/2008/layout/HorizontalMultiLevelHierarchy"/>
    <dgm:cxn modelId="{28DBCB38-B1BA-4BBD-8C78-5DFB8F28AE83}" type="presParOf" srcId="{56DAE8B8-EF49-4016-81F7-5A2E0DD2E772}" destId="{B9A2FB9F-D923-4571-87E1-8C4A99B69865}" srcOrd="5" destOrd="0" presId="urn:microsoft.com/office/officeart/2008/layout/HorizontalMultiLevelHierarchy"/>
    <dgm:cxn modelId="{F11AB3D3-CD56-4A37-9B3E-AF715917D978}" type="presParOf" srcId="{B9A2FB9F-D923-4571-87E1-8C4A99B69865}" destId="{8243D18F-8035-4380-9E9D-1B9D6C151A46}" srcOrd="0" destOrd="0" presId="urn:microsoft.com/office/officeart/2008/layout/HorizontalMultiLevelHierarchy"/>
    <dgm:cxn modelId="{61A5B656-D7F2-408D-A213-AB6C69EDE674}" type="presParOf" srcId="{B9A2FB9F-D923-4571-87E1-8C4A99B69865}" destId="{BCC281E1-F153-4597-8910-9D1CD8C388D9}" srcOrd="1" destOrd="0" presId="urn:microsoft.com/office/officeart/2008/layout/HorizontalMultiLevelHierarchy"/>
  </dgm:cxnLst>
  <dgm:bg>
    <a:noFill/>
  </dgm:bg>
  <dgm:whole/>
  <dgm:extLst>
    <a:ext uri="http://schemas.microsoft.com/office/drawing/2008/diagram">
      <dsp:dataModelExt xmlns:dsp="http://schemas.microsoft.com/office/drawing/2008/diagram" relId="rId15"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91B56AF2-4C7D-4D3E-973B-859071906113}" type="doc">
      <dgm:prSet loTypeId="urn:microsoft.com/office/officeart/2005/8/layout/hierarchy2" loCatId="hierarchy" qsTypeId="urn:microsoft.com/office/officeart/2005/8/quickstyle/simple1" qsCatId="simple" csTypeId="urn:microsoft.com/office/officeart/2005/8/colors/accent2_2" csCatId="accent2" phldr="1"/>
      <dgm:spPr/>
      <dgm:t>
        <a:bodyPr/>
        <a:lstStyle/>
        <a:p>
          <a:endParaRPr lang="es-CO"/>
        </a:p>
      </dgm:t>
    </dgm:pt>
    <dgm:pt modelId="{2A6792FC-1015-432C-83F5-8A24D870A030}">
      <dgm:prSet phldrT="[Texto]"/>
      <dgm:spPr/>
      <dgm:t>
        <a:bodyPr/>
        <a:lstStyle/>
        <a:p>
          <a:r>
            <a:rPr lang="es-MX" dirty="0"/>
            <a:t>MODELO CAPS 2025</a:t>
          </a:r>
          <a:endParaRPr lang="es-CO" dirty="0"/>
        </a:p>
      </dgm:t>
    </dgm:pt>
    <dgm:pt modelId="{6240E7CD-B5A3-4732-B4A9-BD694453EE31}" type="parTrans" cxnId="{AF275397-7460-4265-B809-BF63EAE2D0D9}">
      <dgm:prSet/>
      <dgm:spPr/>
      <dgm:t>
        <a:bodyPr/>
        <a:lstStyle/>
        <a:p>
          <a:endParaRPr lang="es-CO"/>
        </a:p>
      </dgm:t>
    </dgm:pt>
    <dgm:pt modelId="{4AC1830B-835B-4684-8A89-905FF0DE2141}" type="sibTrans" cxnId="{AF275397-7460-4265-B809-BF63EAE2D0D9}">
      <dgm:prSet/>
      <dgm:spPr/>
      <dgm:t>
        <a:bodyPr/>
        <a:lstStyle/>
        <a:p>
          <a:endParaRPr lang="es-CO"/>
        </a:p>
      </dgm:t>
    </dgm:pt>
    <dgm:pt modelId="{FC9D730B-E627-45E6-B385-E319DAB17F9F}">
      <dgm:prSet phldrT="[Texto]"/>
      <dgm:spPr/>
      <dgm:t>
        <a:bodyPr/>
        <a:lstStyle/>
        <a:p>
          <a:r>
            <a:rPr lang="es-MX" dirty="0"/>
            <a:t>EQUIPOS BÁSICOS</a:t>
          </a:r>
          <a:endParaRPr lang="es-CO" dirty="0"/>
        </a:p>
      </dgm:t>
    </dgm:pt>
    <dgm:pt modelId="{3406FC5F-4D37-4954-B341-7A7AD17856F8}" type="parTrans" cxnId="{FC17CC08-5362-4981-B1C7-239E4137C49B}">
      <dgm:prSet/>
      <dgm:spPr/>
      <dgm:t>
        <a:bodyPr/>
        <a:lstStyle/>
        <a:p>
          <a:endParaRPr lang="es-CO"/>
        </a:p>
      </dgm:t>
    </dgm:pt>
    <dgm:pt modelId="{9D5D7771-F706-4540-94B8-A25A42E79B96}" type="sibTrans" cxnId="{FC17CC08-5362-4981-B1C7-239E4137C49B}">
      <dgm:prSet/>
      <dgm:spPr/>
      <dgm:t>
        <a:bodyPr/>
        <a:lstStyle/>
        <a:p>
          <a:endParaRPr lang="es-CO"/>
        </a:p>
      </dgm:t>
    </dgm:pt>
    <dgm:pt modelId="{D8EF5E9A-431D-4CBD-9840-ABBE1468ADF1}">
      <dgm:prSet phldrT="[Texto]"/>
      <dgm:spPr/>
      <dgm:t>
        <a:bodyPr/>
        <a:lstStyle/>
        <a:p>
          <a:r>
            <a:rPr lang="es-MX" dirty="0"/>
            <a:t>MEDICO</a:t>
          </a:r>
          <a:endParaRPr lang="es-CO" dirty="0"/>
        </a:p>
      </dgm:t>
    </dgm:pt>
    <dgm:pt modelId="{DA0B9FA2-0818-46B2-91FA-41EFE813F028}" type="parTrans" cxnId="{1BB0D023-AC6E-40CF-AAEE-875915C2B799}">
      <dgm:prSet/>
      <dgm:spPr/>
      <dgm:t>
        <a:bodyPr/>
        <a:lstStyle/>
        <a:p>
          <a:endParaRPr lang="es-CO"/>
        </a:p>
      </dgm:t>
    </dgm:pt>
    <dgm:pt modelId="{0345DD4C-FD12-4F6A-96B8-26D21D0EB2AE}" type="sibTrans" cxnId="{1BB0D023-AC6E-40CF-AAEE-875915C2B799}">
      <dgm:prSet/>
      <dgm:spPr/>
      <dgm:t>
        <a:bodyPr/>
        <a:lstStyle/>
        <a:p>
          <a:endParaRPr lang="es-CO"/>
        </a:p>
      </dgm:t>
    </dgm:pt>
    <dgm:pt modelId="{AC4961EA-B530-493B-9526-0138DE0AA99B}">
      <dgm:prSet phldrT="[Texto]"/>
      <dgm:spPr/>
      <dgm:t>
        <a:bodyPr/>
        <a:lstStyle/>
        <a:p>
          <a:r>
            <a:rPr lang="es-MX" dirty="0"/>
            <a:t>ENFERMERA</a:t>
          </a:r>
        </a:p>
      </dgm:t>
    </dgm:pt>
    <dgm:pt modelId="{1553963A-DBD2-4DE6-9B83-A034022E246E}" type="parTrans" cxnId="{73043543-725E-45B4-BDEF-0F9877C9353A}">
      <dgm:prSet/>
      <dgm:spPr/>
      <dgm:t>
        <a:bodyPr/>
        <a:lstStyle/>
        <a:p>
          <a:endParaRPr lang="es-CO"/>
        </a:p>
      </dgm:t>
    </dgm:pt>
    <dgm:pt modelId="{43CBEEA5-91B3-4348-8600-C3621ADAD83B}" type="sibTrans" cxnId="{73043543-725E-45B4-BDEF-0F9877C9353A}">
      <dgm:prSet/>
      <dgm:spPr/>
      <dgm:t>
        <a:bodyPr/>
        <a:lstStyle/>
        <a:p>
          <a:endParaRPr lang="es-CO"/>
        </a:p>
      </dgm:t>
    </dgm:pt>
    <dgm:pt modelId="{D4BE7CD2-2C6B-4427-93AF-F156EE279A9D}">
      <dgm:prSet phldrT="[Texto]"/>
      <dgm:spPr/>
      <dgm:t>
        <a:bodyPr/>
        <a:lstStyle/>
        <a:p>
          <a:r>
            <a:rPr lang="es-MX" dirty="0"/>
            <a:t>PSICOLOGO</a:t>
          </a:r>
        </a:p>
      </dgm:t>
    </dgm:pt>
    <dgm:pt modelId="{0BAD2471-3176-47EB-8B3D-7B05F447DC8E}" type="parTrans" cxnId="{9C63AB9F-075D-4BD7-8B74-C7741C1AD493}">
      <dgm:prSet/>
      <dgm:spPr/>
      <dgm:t>
        <a:bodyPr/>
        <a:lstStyle/>
        <a:p>
          <a:endParaRPr lang="es-CO"/>
        </a:p>
      </dgm:t>
    </dgm:pt>
    <dgm:pt modelId="{CDFF2915-62DB-48B6-885A-78744DF58A4A}" type="sibTrans" cxnId="{9C63AB9F-075D-4BD7-8B74-C7741C1AD493}">
      <dgm:prSet/>
      <dgm:spPr/>
      <dgm:t>
        <a:bodyPr/>
        <a:lstStyle/>
        <a:p>
          <a:endParaRPr lang="es-CO"/>
        </a:p>
      </dgm:t>
    </dgm:pt>
    <dgm:pt modelId="{EDDAB5B5-185B-4843-8CD9-5CA04F9A73C2}">
      <dgm:prSet phldrT="[Texto]"/>
      <dgm:spPr/>
      <dgm:t>
        <a:bodyPr/>
        <a:lstStyle/>
        <a:p>
          <a:r>
            <a:rPr lang="es-MX" dirty="0"/>
            <a:t>FISIOTERAPEUTA</a:t>
          </a:r>
        </a:p>
      </dgm:t>
    </dgm:pt>
    <dgm:pt modelId="{0D278268-F167-4733-9605-21EE6003CC4D}" type="parTrans" cxnId="{CC3141E4-ADEE-42AF-A7C1-AE35FC83C79E}">
      <dgm:prSet/>
      <dgm:spPr/>
      <dgm:t>
        <a:bodyPr/>
        <a:lstStyle/>
        <a:p>
          <a:endParaRPr lang="es-CO"/>
        </a:p>
      </dgm:t>
    </dgm:pt>
    <dgm:pt modelId="{46356C09-32F3-4A2C-BCBB-57EE16658527}" type="sibTrans" cxnId="{CC3141E4-ADEE-42AF-A7C1-AE35FC83C79E}">
      <dgm:prSet/>
      <dgm:spPr/>
      <dgm:t>
        <a:bodyPr/>
        <a:lstStyle/>
        <a:p>
          <a:endParaRPr lang="es-CO"/>
        </a:p>
      </dgm:t>
    </dgm:pt>
    <dgm:pt modelId="{2F01A8CC-2B4B-462F-834D-3E8352463D47}">
      <dgm:prSet phldrT="[Texto]"/>
      <dgm:spPr/>
      <dgm:t>
        <a:bodyPr/>
        <a:lstStyle/>
        <a:p>
          <a:r>
            <a:rPr lang="es-MX" dirty="0"/>
            <a:t>AUXILIAR DE ENFERMERÍA</a:t>
          </a:r>
        </a:p>
      </dgm:t>
    </dgm:pt>
    <dgm:pt modelId="{CACCA339-AA12-4714-9B5D-7D7CF50DA638}" type="parTrans" cxnId="{91285B82-109D-4A95-99B1-06E2C5AF063E}">
      <dgm:prSet/>
      <dgm:spPr/>
      <dgm:t>
        <a:bodyPr/>
        <a:lstStyle/>
        <a:p>
          <a:endParaRPr lang="es-CO"/>
        </a:p>
      </dgm:t>
    </dgm:pt>
    <dgm:pt modelId="{651A46CB-AFD1-4C69-92D3-B74788BDC0ED}" type="sibTrans" cxnId="{91285B82-109D-4A95-99B1-06E2C5AF063E}">
      <dgm:prSet/>
      <dgm:spPr/>
      <dgm:t>
        <a:bodyPr/>
        <a:lstStyle/>
        <a:p>
          <a:endParaRPr lang="es-CO"/>
        </a:p>
      </dgm:t>
    </dgm:pt>
    <dgm:pt modelId="{A8BB49A7-4146-4262-852A-DE23BC4F70A7}" type="pres">
      <dgm:prSet presAssocID="{91B56AF2-4C7D-4D3E-973B-859071906113}" presName="diagram" presStyleCnt="0">
        <dgm:presLayoutVars>
          <dgm:chPref val="1"/>
          <dgm:dir/>
          <dgm:animOne val="branch"/>
          <dgm:animLvl val="lvl"/>
          <dgm:resizeHandles val="exact"/>
        </dgm:presLayoutVars>
      </dgm:prSet>
      <dgm:spPr/>
    </dgm:pt>
    <dgm:pt modelId="{52690E21-96F1-4DAD-8E12-06B0D75C0FE6}" type="pres">
      <dgm:prSet presAssocID="{2A6792FC-1015-432C-83F5-8A24D870A030}" presName="root1" presStyleCnt="0"/>
      <dgm:spPr/>
    </dgm:pt>
    <dgm:pt modelId="{CE8616E1-DB42-4115-85F0-27E1A5A05838}" type="pres">
      <dgm:prSet presAssocID="{2A6792FC-1015-432C-83F5-8A24D870A030}" presName="LevelOneTextNode" presStyleLbl="node0" presStyleIdx="0" presStyleCnt="1">
        <dgm:presLayoutVars>
          <dgm:chPref val="3"/>
        </dgm:presLayoutVars>
      </dgm:prSet>
      <dgm:spPr/>
    </dgm:pt>
    <dgm:pt modelId="{A004BADA-0525-4CB4-9664-7BF1CA41EC9B}" type="pres">
      <dgm:prSet presAssocID="{2A6792FC-1015-432C-83F5-8A24D870A030}" presName="level2hierChild" presStyleCnt="0"/>
      <dgm:spPr/>
    </dgm:pt>
    <dgm:pt modelId="{FB37518E-9041-4DB7-9F0C-9EFBBB5FC3AB}" type="pres">
      <dgm:prSet presAssocID="{3406FC5F-4D37-4954-B341-7A7AD17856F8}" presName="conn2-1" presStyleLbl="parChTrans1D2" presStyleIdx="0" presStyleCnt="1"/>
      <dgm:spPr/>
    </dgm:pt>
    <dgm:pt modelId="{3D7F338A-BACE-4076-87F4-0A3F7C1CF660}" type="pres">
      <dgm:prSet presAssocID="{3406FC5F-4D37-4954-B341-7A7AD17856F8}" presName="connTx" presStyleLbl="parChTrans1D2" presStyleIdx="0" presStyleCnt="1"/>
      <dgm:spPr/>
    </dgm:pt>
    <dgm:pt modelId="{13025908-C514-468A-B8C5-D04AA75053ED}" type="pres">
      <dgm:prSet presAssocID="{FC9D730B-E627-45E6-B385-E319DAB17F9F}" presName="root2" presStyleCnt="0"/>
      <dgm:spPr/>
    </dgm:pt>
    <dgm:pt modelId="{A983601C-E59F-4D79-A43D-363AE4D3C262}" type="pres">
      <dgm:prSet presAssocID="{FC9D730B-E627-45E6-B385-E319DAB17F9F}" presName="LevelTwoTextNode" presStyleLbl="node2" presStyleIdx="0" presStyleCnt="1">
        <dgm:presLayoutVars>
          <dgm:chPref val="3"/>
        </dgm:presLayoutVars>
      </dgm:prSet>
      <dgm:spPr/>
    </dgm:pt>
    <dgm:pt modelId="{0833BF9F-083A-409D-B269-49A20A07B303}" type="pres">
      <dgm:prSet presAssocID="{FC9D730B-E627-45E6-B385-E319DAB17F9F}" presName="level3hierChild" presStyleCnt="0"/>
      <dgm:spPr/>
    </dgm:pt>
    <dgm:pt modelId="{69EADCD7-9A8B-4CE7-9641-EF0BD68FE2B0}" type="pres">
      <dgm:prSet presAssocID="{DA0B9FA2-0818-46B2-91FA-41EFE813F028}" presName="conn2-1" presStyleLbl="parChTrans1D3" presStyleIdx="0" presStyleCnt="5"/>
      <dgm:spPr/>
    </dgm:pt>
    <dgm:pt modelId="{61EA1367-58EA-4037-90D4-18A78FA1C478}" type="pres">
      <dgm:prSet presAssocID="{DA0B9FA2-0818-46B2-91FA-41EFE813F028}" presName="connTx" presStyleLbl="parChTrans1D3" presStyleIdx="0" presStyleCnt="5"/>
      <dgm:spPr/>
    </dgm:pt>
    <dgm:pt modelId="{A6F9D08B-54B8-44A4-890C-1EF0AAF2E055}" type="pres">
      <dgm:prSet presAssocID="{D8EF5E9A-431D-4CBD-9840-ABBE1468ADF1}" presName="root2" presStyleCnt="0"/>
      <dgm:spPr/>
    </dgm:pt>
    <dgm:pt modelId="{EA3ABC15-EBB2-4D77-9C43-5E7F1D6AE36B}" type="pres">
      <dgm:prSet presAssocID="{D8EF5E9A-431D-4CBD-9840-ABBE1468ADF1}" presName="LevelTwoTextNode" presStyleLbl="node3" presStyleIdx="0" presStyleCnt="5">
        <dgm:presLayoutVars>
          <dgm:chPref val="3"/>
        </dgm:presLayoutVars>
      </dgm:prSet>
      <dgm:spPr/>
    </dgm:pt>
    <dgm:pt modelId="{05204DA0-586D-4356-BF8D-124B4E06FC21}" type="pres">
      <dgm:prSet presAssocID="{D8EF5E9A-431D-4CBD-9840-ABBE1468ADF1}" presName="level3hierChild" presStyleCnt="0"/>
      <dgm:spPr/>
    </dgm:pt>
    <dgm:pt modelId="{3BF3D0B1-F850-4F16-9921-373F2EA2BA50}" type="pres">
      <dgm:prSet presAssocID="{1553963A-DBD2-4DE6-9B83-A034022E246E}" presName="conn2-1" presStyleLbl="parChTrans1D3" presStyleIdx="1" presStyleCnt="5"/>
      <dgm:spPr/>
    </dgm:pt>
    <dgm:pt modelId="{0F151182-DF63-4357-B586-7670445651E3}" type="pres">
      <dgm:prSet presAssocID="{1553963A-DBD2-4DE6-9B83-A034022E246E}" presName="connTx" presStyleLbl="parChTrans1D3" presStyleIdx="1" presStyleCnt="5"/>
      <dgm:spPr/>
    </dgm:pt>
    <dgm:pt modelId="{9D8D9D2B-265E-4686-9987-1E45C00C1541}" type="pres">
      <dgm:prSet presAssocID="{AC4961EA-B530-493B-9526-0138DE0AA99B}" presName="root2" presStyleCnt="0"/>
      <dgm:spPr/>
    </dgm:pt>
    <dgm:pt modelId="{12AE2F55-DE2D-44FD-936A-7A8103BFACD1}" type="pres">
      <dgm:prSet presAssocID="{AC4961EA-B530-493B-9526-0138DE0AA99B}" presName="LevelTwoTextNode" presStyleLbl="node3" presStyleIdx="1" presStyleCnt="5">
        <dgm:presLayoutVars>
          <dgm:chPref val="3"/>
        </dgm:presLayoutVars>
      </dgm:prSet>
      <dgm:spPr/>
    </dgm:pt>
    <dgm:pt modelId="{0AE0FE9E-CA6C-4D4C-81E5-F8A470B1516E}" type="pres">
      <dgm:prSet presAssocID="{AC4961EA-B530-493B-9526-0138DE0AA99B}" presName="level3hierChild" presStyleCnt="0"/>
      <dgm:spPr/>
    </dgm:pt>
    <dgm:pt modelId="{2B6E1794-CBE3-4279-BEDB-A1A11E53B53B}" type="pres">
      <dgm:prSet presAssocID="{0BAD2471-3176-47EB-8B3D-7B05F447DC8E}" presName="conn2-1" presStyleLbl="parChTrans1D3" presStyleIdx="2" presStyleCnt="5"/>
      <dgm:spPr/>
    </dgm:pt>
    <dgm:pt modelId="{F056E353-165D-4493-8BB2-0EDA7CB043E8}" type="pres">
      <dgm:prSet presAssocID="{0BAD2471-3176-47EB-8B3D-7B05F447DC8E}" presName="connTx" presStyleLbl="parChTrans1D3" presStyleIdx="2" presStyleCnt="5"/>
      <dgm:spPr/>
    </dgm:pt>
    <dgm:pt modelId="{9A3B9BED-15C8-41DF-8F3F-959E554B0C77}" type="pres">
      <dgm:prSet presAssocID="{D4BE7CD2-2C6B-4427-93AF-F156EE279A9D}" presName="root2" presStyleCnt="0"/>
      <dgm:spPr/>
    </dgm:pt>
    <dgm:pt modelId="{6245B6A2-ABCE-4AFD-945F-6D861BC5AEA2}" type="pres">
      <dgm:prSet presAssocID="{D4BE7CD2-2C6B-4427-93AF-F156EE279A9D}" presName="LevelTwoTextNode" presStyleLbl="node3" presStyleIdx="2" presStyleCnt="5">
        <dgm:presLayoutVars>
          <dgm:chPref val="3"/>
        </dgm:presLayoutVars>
      </dgm:prSet>
      <dgm:spPr/>
    </dgm:pt>
    <dgm:pt modelId="{E539D62E-6FE6-4EF7-A865-B3D3E732FFC2}" type="pres">
      <dgm:prSet presAssocID="{D4BE7CD2-2C6B-4427-93AF-F156EE279A9D}" presName="level3hierChild" presStyleCnt="0"/>
      <dgm:spPr/>
    </dgm:pt>
    <dgm:pt modelId="{DF747C65-46ED-421F-8526-5F745A4F03EE}" type="pres">
      <dgm:prSet presAssocID="{0D278268-F167-4733-9605-21EE6003CC4D}" presName="conn2-1" presStyleLbl="parChTrans1D3" presStyleIdx="3" presStyleCnt="5"/>
      <dgm:spPr/>
    </dgm:pt>
    <dgm:pt modelId="{1B2DBF1B-9451-4BC4-B3E9-7ACC228AE685}" type="pres">
      <dgm:prSet presAssocID="{0D278268-F167-4733-9605-21EE6003CC4D}" presName="connTx" presStyleLbl="parChTrans1D3" presStyleIdx="3" presStyleCnt="5"/>
      <dgm:spPr/>
    </dgm:pt>
    <dgm:pt modelId="{73F9FA91-6972-4965-9439-9E0D296DF246}" type="pres">
      <dgm:prSet presAssocID="{EDDAB5B5-185B-4843-8CD9-5CA04F9A73C2}" presName="root2" presStyleCnt="0"/>
      <dgm:spPr/>
    </dgm:pt>
    <dgm:pt modelId="{0F399D37-6612-4A78-855B-573C8A29976E}" type="pres">
      <dgm:prSet presAssocID="{EDDAB5B5-185B-4843-8CD9-5CA04F9A73C2}" presName="LevelTwoTextNode" presStyleLbl="node3" presStyleIdx="3" presStyleCnt="5">
        <dgm:presLayoutVars>
          <dgm:chPref val="3"/>
        </dgm:presLayoutVars>
      </dgm:prSet>
      <dgm:spPr/>
    </dgm:pt>
    <dgm:pt modelId="{F8E4CA64-F8A5-44ED-809A-F2881A98061E}" type="pres">
      <dgm:prSet presAssocID="{EDDAB5B5-185B-4843-8CD9-5CA04F9A73C2}" presName="level3hierChild" presStyleCnt="0"/>
      <dgm:spPr/>
    </dgm:pt>
    <dgm:pt modelId="{563A069F-4686-4BEC-8CCD-AED4AF30DFB6}" type="pres">
      <dgm:prSet presAssocID="{CACCA339-AA12-4714-9B5D-7D7CF50DA638}" presName="conn2-1" presStyleLbl="parChTrans1D3" presStyleIdx="4" presStyleCnt="5"/>
      <dgm:spPr/>
    </dgm:pt>
    <dgm:pt modelId="{A8381D77-C730-467B-AC25-5EF7CE558BEA}" type="pres">
      <dgm:prSet presAssocID="{CACCA339-AA12-4714-9B5D-7D7CF50DA638}" presName="connTx" presStyleLbl="parChTrans1D3" presStyleIdx="4" presStyleCnt="5"/>
      <dgm:spPr/>
    </dgm:pt>
    <dgm:pt modelId="{79AB74CA-4A27-4D0F-AC27-FB1D551FC327}" type="pres">
      <dgm:prSet presAssocID="{2F01A8CC-2B4B-462F-834D-3E8352463D47}" presName="root2" presStyleCnt="0"/>
      <dgm:spPr/>
    </dgm:pt>
    <dgm:pt modelId="{83F75AB3-B131-4752-B7EB-0D1471FEABA0}" type="pres">
      <dgm:prSet presAssocID="{2F01A8CC-2B4B-462F-834D-3E8352463D47}" presName="LevelTwoTextNode" presStyleLbl="node3" presStyleIdx="4" presStyleCnt="5">
        <dgm:presLayoutVars>
          <dgm:chPref val="3"/>
        </dgm:presLayoutVars>
      </dgm:prSet>
      <dgm:spPr/>
    </dgm:pt>
    <dgm:pt modelId="{CC97338C-C8FB-47C6-B39F-B206775013E2}" type="pres">
      <dgm:prSet presAssocID="{2F01A8CC-2B4B-462F-834D-3E8352463D47}" presName="level3hierChild" presStyleCnt="0"/>
      <dgm:spPr/>
    </dgm:pt>
  </dgm:ptLst>
  <dgm:cxnLst>
    <dgm:cxn modelId="{DE691300-893B-44E4-A127-91D48E317A5D}" type="presOf" srcId="{1553963A-DBD2-4DE6-9B83-A034022E246E}" destId="{0F151182-DF63-4357-B586-7670445651E3}" srcOrd="1" destOrd="0" presId="urn:microsoft.com/office/officeart/2005/8/layout/hierarchy2"/>
    <dgm:cxn modelId="{FC17CC08-5362-4981-B1C7-239E4137C49B}" srcId="{2A6792FC-1015-432C-83F5-8A24D870A030}" destId="{FC9D730B-E627-45E6-B385-E319DAB17F9F}" srcOrd="0" destOrd="0" parTransId="{3406FC5F-4D37-4954-B341-7A7AD17856F8}" sibTransId="{9D5D7771-F706-4540-94B8-A25A42E79B96}"/>
    <dgm:cxn modelId="{F088BE0B-512F-41E8-9E31-A05B191F8A2F}" type="presOf" srcId="{3406FC5F-4D37-4954-B341-7A7AD17856F8}" destId="{3D7F338A-BACE-4076-87F4-0A3F7C1CF660}" srcOrd="1" destOrd="0" presId="urn:microsoft.com/office/officeart/2005/8/layout/hierarchy2"/>
    <dgm:cxn modelId="{ADAA7018-8A4A-42F7-A663-7A2A97A02C77}" type="presOf" srcId="{0BAD2471-3176-47EB-8B3D-7B05F447DC8E}" destId="{2B6E1794-CBE3-4279-BEDB-A1A11E53B53B}" srcOrd="0" destOrd="0" presId="urn:microsoft.com/office/officeart/2005/8/layout/hierarchy2"/>
    <dgm:cxn modelId="{1F35601D-2FA1-4AD9-8FB8-2EE1AA316672}" type="presOf" srcId="{0BAD2471-3176-47EB-8B3D-7B05F447DC8E}" destId="{F056E353-165D-4493-8BB2-0EDA7CB043E8}" srcOrd="1" destOrd="0" presId="urn:microsoft.com/office/officeart/2005/8/layout/hierarchy2"/>
    <dgm:cxn modelId="{2835601F-7FCF-49E2-ADF5-6F8D09AB35EC}" type="presOf" srcId="{0D278268-F167-4733-9605-21EE6003CC4D}" destId="{1B2DBF1B-9451-4BC4-B3E9-7ACC228AE685}" srcOrd="1" destOrd="0" presId="urn:microsoft.com/office/officeart/2005/8/layout/hierarchy2"/>
    <dgm:cxn modelId="{1BB0D023-AC6E-40CF-AAEE-875915C2B799}" srcId="{FC9D730B-E627-45E6-B385-E319DAB17F9F}" destId="{D8EF5E9A-431D-4CBD-9840-ABBE1468ADF1}" srcOrd="0" destOrd="0" parTransId="{DA0B9FA2-0818-46B2-91FA-41EFE813F028}" sibTransId="{0345DD4C-FD12-4F6A-96B8-26D21D0EB2AE}"/>
    <dgm:cxn modelId="{3715BB34-A985-4025-9AF5-77A9FC9F2D8A}" type="presOf" srcId="{EDDAB5B5-185B-4843-8CD9-5CA04F9A73C2}" destId="{0F399D37-6612-4A78-855B-573C8A29976E}" srcOrd="0" destOrd="0" presId="urn:microsoft.com/office/officeart/2005/8/layout/hierarchy2"/>
    <dgm:cxn modelId="{C3B8753C-4E6F-4BFB-A759-D8A186CCF83A}" type="presOf" srcId="{FC9D730B-E627-45E6-B385-E319DAB17F9F}" destId="{A983601C-E59F-4D79-A43D-363AE4D3C262}" srcOrd="0" destOrd="0" presId="urn:microsoft.com/office/officeart/2005/8/layout/hierarchy2"/>
    <dgm:cxn modelId="{E719315B-B3C0-418E-9D2D-92CA8724767B}" type="presOf" srcId="{CACCA339-AA12-4714-9B5D-7D7CF50DA638}" destId="{563A069F-4686-4BEC-8CCD-AED4AF30DFB6}" srcOrd="0" destOrd="0" presId="urn:microsoft.com/office/officeart/2005/8/layout/hierarchy2"/>
    <dgm:cxn modelId="{825A0541-87B6-4FC2-9F9B-EC78D03C41EC}" type="presOf" srcId="{0D278268-F167-4733-9605-21EE6003CC4D}" destId="{DF747C65-46ED-421F-8526-5F745A4F03EE}" srcOrd="0" destOrd="0" presId="urn:microsoft.com/office/officeart/2005/8/layout/hierarchy2"/>
    <dgm:cxn modelId="{73043543-725E-45B4-BDEF-0F9877C9353A}" srcId="{FC9D730B-E627-45E6-B385-E319DAB17F9F}" destId="{AC4961EA-B530-493B-9526-0138DE0AA99B}" srcOrd="1" destOrd="0" parTransId="{1553963A-DBD2-4DE6-9B83-A034022E246E}" sibTransId="{43CBEEA5-91B3-4348-8600-C3621ADAD83B}"/>
    <dgm:cxn modelId="{4ACCBB4D-9436-4AA2-9C6E-04005E4F5C55}" type="presOf" srcId="{D4BE7CD2-2C6B-4427-93AF-F156EE279A9D}" destId="{6245B6A2-ABCE-4AFD-945F-6D861BC5AEA2}" srcOrd="0" destOrd="0" presId="urn:microsoft.com/office/officeart/2005/8/layout/hierarchy2"/>
    <dgm:cxn modelId="{FF156076-B376-4013-884B-86EAB2921A05}" type="presOf" srcId="{2F01A8CC-2B4B-462F-834D-3E8352463D47}" destId="{83F75AB3-B131-4752-B7EB-0D1471FEABA0}" srcOrd="0" destOrd="0" presId="urn:microsoft.com/office/officeart/2005/8/layout/hierarchy2"/>
    <dgm:cxn modelId="{2355A17C-BACD-4E01-AC00-8A88E3DA4414}" type="presOf" srcId="{DA0B9FA2-0818-46B2-91FA-41EFE813F028}" destId="{61EA1367-58EA-4037-90D4-18A78FA1C478}" srcOrd="1" destOrd="0" presId="urn:microsoft.com/office/officeart/2005/8/layout/hierarchy2"/>
    <dgm:cxn modelId="{91285B82-109D-4A95-99B1-06E2C5AF063E}" srcId="{FC9D730B-E627-45E6-B385-E319DAB17F9F}" destId="{2F01A8CC-2B4B-462F-834D-3E8352463D47}" srcOrd="4" destOrd="0" parTransId="{CACCA339-AA12-4714-9B5D-7D7CF50DA638}" sibTransId="{651A46CB-AFD1-4C69-92D3-B74788BDC0ED}"/>
    <dgm:cxn modelId="{AF275397-7460-4265-B809-BF63EAE2D0D9}" srcId="{91B56AF2-4C7D-4D3E-973B-859071906113}" destId="{2A6792FC-1015-432C-83F5-8A24D870A030}" srcOrd="0" destOrd="0" parTransId="{6240E7CD-B5A3-4732-B4A9-BD694453EE31}" sibTransId="{4AC1830B-835B-4684-8A89-905FF0DE2141}"/>
    <dgm:cxn modelId="{9C63AB9F-075D-4BD7-8B74-C7741C1AD493}" srcId="{FC9D730B-E627-45E6-B385-E319DAB17F9F}" destId="{D4BE7CD2-2C6B-4427-93AF-F156EE279A9D}" srcOrd="2" destOrd="0" parTransId="{0BAD2471-3176-47EB-8B3D-7B05F447DC8E}" sibTransId="{CDFF2915-62DB-48B6-885A-78744DF58A4A}"/>
    <dgm:cxn modelId="{A4CDE8A1-FC1C-4C5D-B7DC-FF61E8003D7B}" type="presOf" srcId="{DA0B9FA2-0818-46B2-91FA-41EFE813F028}" destId="{69EADCD7-9A8B-4CE7-9641-EF0BD68FE2B0}" srcOrd="0" destOrd="0" presId="urn:microsoft.com/office/officeart/2005/8/layout/hierarchy2"/>
    <dgm:cxn modelId="{D65DECB0-F972-43E6-957A-6970BA941BB6}" type="presOf" srcId="{D8EF5E9A-431D-4CBD-9840-ABBE1468ADF1}" destId="{EA3ABC15-EBB2-4D77-9C43-5E7F1D6AE36B}" srcOrd="0" destOrd="0" presId="urn:microsoft.com/office/officeart/2005/8/layout/hierarchy2"/>
    <dgm:cxn modelId="{30D94FB1-CB0C-4C1A-94E7-F6900B89AFF1}" type="presOf" srcId="{2A6792FC-1015-432C-83F5-8A24D870A030}" destId="{CE8616E1-DB42-4115-85F0-27E1A5A05838}" srcOrd="0" destOrd="0" presId="urn:microsoft.com/office/officeart/2005/8/layout/hierarchy2"/>
    <dgm:cxn modelId="{26F62BB5-971F-4A6C-8D12-1C13F49B9F6D}" type="presOf" srcId="{1553963A-DBD2-4DE6-9B83-A034022E246E}" destId="{3BF3D0B1-F850-4F16-9921-373F2EA2BA50}" srcOrd="0" destOrd="0" presId="urn:microsoft.com/office/officeart/2005/8/layout/hierarchy2"/>
    <dgm:cxn modelId="{046C92B8-1007-487B-A7A3-0BC13865AC36}" type="presOf" srcId="{91B56AF2-4C7D-4D3E-973B-859071906113}" destId="{A8BB49A7-4146-4262-852A-DE23BC4F70A7}" srcOrd="0" destOrd="0" presId="urn:microsoft.com/office/officeart/2005/8/layout/hierarchy2"/>
    <dgm:cxn modelId="{9C1CBACD-EB77-4524-A279-D387CC4670D4}" type="presOf" srcId="{CACCA339-AA12-4714-9B5D-7D7CF50DA638}" destId="{A8381D77-C730-467B-AC25-5EF7CE558BEA}" srcOrd="1" destOrd="0" presId="urn:microsoft.com/office/officeart/2005/8/layout/hierarchy2"/>
    <dgm:cxn modelId="{6134B4D4-0E96-49A4-94A3-3F02AE3240DF}" type="presOf" srcId="{3406FC5F-4D37-4954-B341-7A7AD17856F8}" destId="{FB37518E-9041-4DB7-9F0C-9EFBBB5FC3AB}" srcOrd="0" destOrd="0" presId="urn:microsoft.com/office/officeart/2005/8/layout/hierarchy2"/>
    <dgm:cxn modelId="{B6E1BDE0-F62C-4E1F-AC36-D3238F22653D}" type="presOf" srcId="{AC4961EA-B530-493B-9526-0138DE0AA99B}" destId="{12AE2F55-DE2D-44FD-936A-7A8103BFACD1}" srcOrd="0" destOrd="0" presId="urn:microsoft.com/office/officeart/2005/8/layout/hierarchy2"/>
    <dgm:cxn modelId="{CC3141E4-ADEE-42AF-A7C1-AE35FC83C79E}" srcId="{FC9D730B-E627-45E6-B385-E319DAB17F9F}" destId="{EDDAB5B5-185B-4843-8CD9-5CA04F9A73C2}" srcOrd="3" destOrd="0" parTransId="{0D278268-F167-4733-9605-21EE6003CC4D}" sibTransId="{46356C09-32F3-4A2C-BCBB-57EE16658527}"/>
    <dgm:cxn modelId="{831C95A3-83A9-4233-996E-327B97CEA1ED}" type="presParOf" srcId="{A8BB49A7-4146-4262-852A-DE23BC4F70A7}" destId="{52690E21-96F1-4DAD-8E12-06B0D75C0FE6}" srcOrd="0" destOrd="0" presId="urn:microsoft.com/office/officeart/2005/8/layout/hierarchy2"/>
    <dgm:cxn modelId="{6A6B524E-B796-466A-AA63-BED627AA0CB7}" type="presParOf" srcId="{52690E21-96F1-4DAD-8E12-06B0D75C0FE6}" destId="{CE8616E1-DB42-4115-85F0-27E1A5A05838}" srcOrd="0" destOrd="0" presId="urn:microsoft.com/office/officeart/2005/8/layout/hierarchy2"/>
    <dgm:cxn modelId="{EE2BA563-2ABA-490A-B709-71C1FFEB3AC2}" type="presParOf" srcId="{52690E21-96F1-4DAD-8E12-06B0D75C0FE6}" destId="{A004BADA-0525-4CB4-9664-7BF1CA41EC9B}" srcOrd="1" destOrd="0" presId="urn:microsoft.com/office/officeart/2005/8/layout/hierarchy2"/>
    <dgm:cxn modelId="{0AE179CB-1582-40CE-821C-2EC1E3982AC5}" type="presParOf" srcId="{A004BADA-0525-4CB4-9664-7BF1CA41EC9B}" destId="{FB37518E-9041-4DB7-9F0C-9EFBBB5FC3AB}" srcOrd="0" destOrd="0" presId="urn:microsoft.com/office/officeart/2005/8/layout/hierarchy2"/>
    <dgm:cxn modelId="{150B67F1-BE4B-4EBC-8AFE-E169CF55A518}" type="presParOf" srcId="{FB37518E-9041-4DB7-9F0C-9EFBBB5FC3AB}" destId="{3D7F338A-BACE-4076-87F4-0A3F7C1CF660}" srcOrd="0" destOrd="0" presId="urn:microsoft.com/office/officeart/2005/8/layout/hierarchy2"/>
    <dgm:cxn modelId="{D9F76249-641B-474D-88EB-4F3429DFCD68}" type="presParOf" srcId="{A004BADA-0525-4CB4-9664-7BF1CA41EC9B}" destId="{13025908-C514-468A-B8C5-D04AA75053ED}" srcOrd="1" destOrd="0" presId="urn:microsoft.com/office/officeart/2005/8/layout/hierarchy2"/>
    <dgm:cxn modelId="{4C5CC057-69A0-45BC-9D74-8687C944A0EA}" type="presParOf" srcId="{13025908-C514-468A-B8C5-D04AA75053ED}" destId="{A983601C-E59F-4D79-A43D-363AE4D3C262}" srcOrd="0" destOrd="0" presId="urn:microsoft.com/office/officeart/2005/8/layout/hierarchy2"/>
    <dgm:cxn modelId="{2CE77320-EAB5-447D-B7CA-F96FE6E39F35}" type="presParOf" srcId="{13025908-C514-468A-B8C5-D04AA75053ED}" destId="{0833BF9F-083A-409D-B269-49A20A07B303}" srcOrd="1" destOrd="0" presId="urn:microsoft.com/office/officeart/2005/8/layout/hierarchy2"/>
    <dgm:cxn modelId="{1B44E8C9-BAFF-469E-8882-B0D3BD17C4BD}" type="presParOf" srcId="{0833BF9F-083A-409D-B269-49A20A07B303}" destId="{69EADCD7-9A8B-4CE7-9641-EF0BD68FE2B0}" srcOrd="0" destOrd="0" presId="urn:microsoft.com/office/officeart/2005/8/layout/hierarchy2"/>
    <dgm:cxn modelId="{F811DD86-DFF6-4483-A0C3-400E44D358AA}" type="presParOf" srcId="{69EADCD7-9A8B-4CE7-9641-EF0BD68FE2B0}" destId="{61EA1367-58EA-4037-90D4-18A78FA1C478}" srcOrd="0" destOrd="0" presId="urn:microsoft.com/office/officeart/2005/8/layout/hierarchy2"/>
    <dgm:cxn modelId="{11DC8B8C-B76C-4F51-84A1-0FD734307433}" type="presParOf" srcId="{0833BF9F-083A-409D-B269-49A20A07B303}" destId="{A6F9D08B-54B8-44A4-890C-1EF0AAF2E055}" srcOrd="1" destOrd="0" presId="urn:microsoft.com/office/officeart/2005/8/layout/hierarchy2"/>
    <dgm:cxn modelId="{98A6721F-FE65-4505-81CE-7CC975C7F151}" type="presParOf" srcId="{A6F9D08B-54B8-44A4-890C-1EF0AAF2E055}" destId="{EA3ABC15-EBB2-4D77-9C43-5E7F1D6AE36B}" srcOrd="0" destOrd="0" presId="urn:microsoft.com/office/officeart/2005/8/layout/hierarchy2"/>
    <dgm:cxn modelId="{E914F8A5-8E8D-4C27-985D-4FE0DD2AA449}" type="presParOf" srcId="{A6F9D08B-54B8-44A4-890C-1EF0AAF2E055}" destId="{05204DA0-586D-4356-BF8D-124B4E06FC21}" srcOrd="1" destOrd="0" presId="urn:microsoft.com/office/officeart/2005/8/layout/hierarchy2"/>
    <dgm:cxn modelId="{466C1CD8-CB23-48D0-AA27-C698BDFFAA8C}" type="presParOf" srcId="{0833BF9F-083A-409D-B269-49A20A07B303}" destId="{3BF3D0B1-F850-4F16-9921-373F2EA2BA50}" srcOrd="2" destOrd="0" presId="urn:microsoft.com/office/officeart/2005/8/layout/hierarchy2"/>
    <dgm:cxn modelId="{A11FDA89-EA32-4BAA-AF4A-3EF8A0188B4B}" type="presParOf" srcId="{3BF3D0B1-F850-4F16-9921-373F2EA2BA50}" destId="{0F151182-DF63-4357-B586-7670445651E3}" srcOrd="0" destOrd="0" presId="urn:microsoft.com/office/officeart/2005/8/layout/hierarchy2"/>
    <dgm:cxn modelId="{1F0F5C47-8478-4A09-B91C-78536DD37BF8}" type="presParOf" srcId="{0833BF9F-083A-409D-B269-49A20A07B303}" destId="{9D8D9D2B-265E-4686-9987-1E45C00C1541}" srcOrd="3" destOrd="0" presId="urn:microsoft.com/office/officeart/2005/8/layout/hierarchy2"/>
    <dgm:cxn modelId="{C145F848-2E81-43A4-AB94-B1C7126EA5F8}" type="presParOf" srcId="{9D8D9D2B-265E-4686-9987-1E45C00C1541}" destId="{12AE2F55-DE2D-44FD-936A-7A8103BFACD1}" srcOrd="0" destOrd="0" presId="urn:microsoft.com/office/officeart/2005/8/layout/hierarchy2"/>
    <dgm:cxn modelId="{67817CBA-B9C3-4F8D-83B6-46324D8FE45B}" type="presParOf" srcId="{9D8D9D2B-265E-4686-9987-1E45C00C1541}" destId="{0AE0FE9E-CA6C-4D4C-81E5-F8A470B1516E}" srcOrd="1" destOrd="0" presId="urn:microsoft.com/office/officeart/2005/8/layout/hierarchy2"/>
    <dgm:cxn modelId="{24AED7C8-3647-45B9-B714-620E3F1500F0}" type="presParOf" srcId="{0833BF9F-083A-409D-B269-49A20A07B303}" destId="{2B6E1794-CBE3-4279-BEDB-A1A11E53B53B}" srcOrd="4" destOrd="0" presId="urn:microsoft.com/office/officeart/2005/8/layout/hierarchy2"/>
    <dgm:cxn modelId="{749BCACE-168A-4E34-963F-E02210B1D18F}" type="presParOf" srcId="{2B6E1794-CBE3-4279-BEDB-A1A11E53B53B}" destId="{F056E353-165D-4493-8BB2-0EDA7CB043E8}" srcOrd="0" destOrd="0" presId="urn:microsoft.com/office/officeart/2005/8/layout/hierarchy2"/>
    <dgm:cxn modelId="{49BA6BF8-122A-4563-AA15-DF820907C356}" type="presParOf" srcId="{0833BF9F-083A-409D-B269-49A20A07B303}" destId="{9A3B9BED-15C8-41DF-8F3F-959E554B0C77}" srcOrd="5" destOrd="0" presId="urn:microsoft.com/office/officeart/2005/8/layout/hierarchy2"/>
    <dgm:cxn modelId="{CA90D543-34A8-4B57-9BB8-901D32CA8D05}" type="presParOf" srcId="{9A3B9BED-15C8-41DF-8F3F-959E554B0C77}" destId="{6245B6A2-ABCE-4AFD-945F-6D861BC5AEA2}" srcOrd="0" destOrd="0" presId="urn:microsoft.com/office/officeart/2005/8/layout/hierarchy2"/>
    <dgm:cxn modelId="{CCE05542-A2A5-41C9-83B6-F494A13269AC}" type="presParOf" srcId="{9A3B9BED-15C8-41DF-8F3F-959E554B0C77}" destId="{E539D62E-6FE6-4EF7-A865-B3D3E732FFC2}" srcOrd="1" destOrd="0" presId="urn:microsoft.com/office/officeart/2005/8/layout/hierarchy2"/>
    <dgm:cxn modelId="{25475698-3F8B-473D-9170-15805D8EDA43}" type="presParOf" srcId="{0833BF9F-083A-409D-B269-49A20A07B303}" destId="{DF747C65-46ED-421F-8526-5F745A4F03EE}" srcOrd="6" destOrd="0" presId="urn:microsoft.com/office/officeart/2005/8/layout/hierarchy2"/>
    <dgm:cxn modelId="{90085C36-C6A7-44EE-8939-C323EDDF1F78}" type="presParOf" srcId="{DF747C65-46ED-421F-8526-5F745A4F03EE}" destId="{1B2DBF1B-9451-4BC4-B3E9-7ACC228AE685}" srcOrd="0" destOrd="0" presId="urn:microsoft.com/office/officeart/2005/8/layout/hierarchy2"/>
    <dgm:cxn modelId="{B7012C6F-694C-4B82-8F54-93F27086D7C0}" type="presParOf" srcId="{0833BF9F-083A-409D-B269-49A20A07B303}" destId="{73F9FA91-6972-4965-9439-9E0D296DF246}" srcOrd="7" destOrd="0" presId="urn:microsoft.com/office/officeart/2005/8/layout/hierarchy2"/>
    <dgm:cxn modelId="{392A76A3-2A79-4C4F-945B-45177A62DF59}" type="presParOf" srcId="{73F9FA91-6972-4965-9439-9E0D296DF246}" destId="{0F399D37-6612-4A78-855B-573C8A29976E}" srcOrd="0" destOrd="0" presId="urn:microsoft.com/office/officeart/2005/8/layout/hierarchy2"/>
    <dgm:cxn modelId="{FE60EE58-99C6-4DAF-827C-81A26238B11D}" type="presParOf" srcId="{73F9FA91-6972-4965-9439-9E0D296DF246}" destId="{F8E4CA64-F8A5-44ED-809A-F2881A98061E}" srcOrd="1" destOrd="0" presId="urn:microsoft.com/office/officeart/2005/8/layout/hierarchy2"/>
    <dgm:cxn modelId="{224271CE-4843-4FC6-AE9B-326F32943261}" type="presParOf" srcId="{0833BF9F-083A-409D-B269-49A20A07B303}" destId="{563A069F-4686-4BEC-8CCD-AED4AF30DFB6}" srcOrd="8" destOrd="0" presId="urn:microsoft.com/office/officeart/2005/8/layout/hierarchy2"/>
    <dgm:cxn modelId="{2CBD83A0-5133-423B-A5B7-EAA9323AF978}" type="presParOf" srcId="{563A069F-4686-4BEC-8CCD-AED4AF30DFB6}" destId="{A8381D77-C730-467B-AC25-5EF7CE558BEA}" srcOrd="0" destOrd="0" presId="urn:microsoft.com/office/officeart/2005/8/layout/hierarchy2"/>
    <dgm:cxn modelId="{8317A120-70CF-4A18-9496-632697A41ED5}" type="presParOf" srcId="{0833BF9F-083A-409D-B269-49A20A07B303}" destId="{79AB74CA-4A27-4D0F-AC27-FB1D551FC327}" srcOrd="9" destOrd="0" presId="urn:microsoft.com/office/officeart/2005/8/layout/hierarchy2"/>
    <dgm:cxn modelId="{10D8B484-EE5D-4C95-990C-B32C2E33908D}" type="presParOf" srcId="{79AB74CA-4A27-4D0F-AC27-FB1D551FC327}" destId="{83F75AB3-B131-4752-B7EB-0D1471FEABA0}" srcOrd="0" destOrd="0" presId="urn:microsoft.com/office/officeart/2005/8/layout/hierarchy2"/>
    <dgm:cxn modelId="{4B3D0E04-64C6-4209-A20F-3337A4B07DA0}" type="presParOf" srcId="{79AB74CA-4A27-4D0F-AC27-FB1D551FC327}" destId="{CC97338C-C8FB-47C6-B39F-B206775013E2}" srcOrd="1" destOrd="0" presId="urn:microsoft.com/office/officeart/2005/8/layout/hierarchy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869BE14B-81F8-4065-9F7C-44F9826DC1C5}" type="doc">
      <dgm:prSet loTypeId="urn:microsoft.com/office/officeart/2005/8/layout/venn3" loCatId="relationship" qsTypeId="urn:microsoft.com/office/officeart/2005/8/quickstyle/simple1" qsCatId="simple" csTypeId="urn:microsoft.com/office/officeart/2005/8/colors/accent5_3" csCatId="accent5" phldr="1"/>
      <dgm:spPr/>
      <dgm:t>
        <a:bodyPr/>
        <a:lstStyle/>
        <a:p>
          <a:endParaRPr lang="es-CO"/>
        </a:p>
      </dgm:t>
    </dgm:pt>
    <dgm:pt modelId="{9F10C6CA-28F7-477A-ACA4-E5D46E3D866A}">
      <dgm:prSet phldrT="[Texto]" custT="1"/>
      <dgm:spPr/>
      <dgm:t>
        <a:bodyPr/>
        <a:lstStyle/>
        <a:p>
          <a:pPr algn="ctr"/>
          <a:r>
            <a:rPr lang="es-CO" sz="1600" dirty="0">
              <a:solidFill>
                <a:schemeClr val="bg1"/>
              </a:solidFill>
              <a:latin typeface="Verdana" panose="020B0604030504040204" pitchFamily="34" charset="0"/>
              <a:ea typeface="Verdana" panose="020B0604030504040204" pitchFamily="34" charset="0"/>
            </a:rPr>
            <a:t>GRUPOS PRIORIZADOS</a:t>
          </a:r>
        </a:p>
      </dgm:t>
    </dgm:pt>
    <dgm:pt modelId="{E937C578-08FE-4646-8C66-D9DE6C705239}" type="parTrans" cxnId="{C59F3051-C152-4A68-8B2E-7AEF0573E56C}">
      <dgm:prSet/>
      <dgm:spPr/>
      <dgm:t>
        <a:bodyPr/>
        <a:lstStyle/>
        <a:p>
          <a:pPr algn="ctr"/>
          <a:endParaRPr lang="es-CO" sz="4400">
            <a:solidFill>
              <a:schemeClr val="bg1"/>
            </a:solidFill>
            <a:latin typeface="Verdana" panose="020B0604030504040204" pitchFamily="34" charset="0"/>
            <a:ea typeface="Verdana" panose="020B0604030504040204" pitchFamily="34" charset="0"/>
          </a:endParaRPr>
        </a:p>
      </dgm:t>
    </dgm:pt>
    <dgm:pt modelId="{7CA40C9A-44B7-4DCC-BD4E-52F091E791AA}" type="sibTrans" cxnId="{C59F3051-C152-4A68-8B2E-7AEF0573E56C}">
      <dgm:prSet/>
      <dgm:spPr/>
      <dgm:t>
        <a:bodyPr/>
        <a:lstStyle/>
        <a:p>
          <a:pPr algn="ctr"/>
          <a:endParaRPr lang="es-CO" sz="4400">
            <a:solidFill>
              <a:schemeClr val="bg1"/>
            </a:solidFill>
            <a:latin typeface="Verdana" panose="020B0604030504040204" pitchFamily="34" charset="0"/>
            <a:ea typeface="Verdana" panose="020B0604030504040204" pitchFamily="34" charset="0"/>
          </a:endParaRPr>
        </a:p>
      </dgm:t>
    </dgm:pt>
    <dgm:pt modelId="{95B47BC6-CC07-41D2-88BC-A8B1A833621C}">
      <dgm:prSet phldrT="[Texto]" custT="1"/>
      <dgm:spPr/>
      <dgm:t>
        <a:bodyPr/>
        <a:lstStyle/>
        <a:p>
          <a:pPr algn="ctr"/>
          <a:r>
            <a:rPr lang="es-CO" sz="1600">
              <a:solidFill>
                <a:schemeClr val="bg1"/>
              </a:solidFill>
              <a:latin typeface="Verdana" panose="020B0604030504040204" pitchFamily="34" charset="0"/>
              <a:ea typeface="Verdana" panose="020B0604030504040204" pitchFamily="34" charset="0"/>
            </a:rPr>
            <a:t>PROBLEMATICAS POR CURSO DE VIDA</a:t>
          </a:r>
        </a:p>
      </dgm:t>
    </dgm:pt>
    <dgm:pt modelId="{9CA4F2B5-CD3C-447C-9AB2-42D7661AC562}" type="parTrans" cxnId="{CA578FEA-5786-4FA9-86DF-89D3DF5D3890}">
      <dgm:prSet/>
      <dgm:spPr/>
      <dgm:t>
        <a:bodyPr/>
        <a:lstStyle/>
        <a:p>
          <a:pPr algn="ctr"/>
          <a:endParaRPr lang="es-CO" sz="4400">
            <a:solidFill>
              <a:schemeClr val="bg1"/>
            </a:solidFill>
            <a:latin typeface="Verdana" panose="020B0604030504040204" pitchFamily="34" charset="0"/>
            <a:ea typeface="Verdana" panose="020B0604030504040204" pitchFamily="34" charset="0"/>
          </a:endParaRPr>
        </a:p>
      </dgm:t>
    </dgm:pt>
    <dgm:pt modelId="{B958FA20-A764-4A55-B744-C4EC64D6E60B}" type="sibTrans" cxnId="{CA578FEA-5786-4FA9-86DF-89D3DF5D3890}">
      <dgm:prSet/>
      <dgm:spPr/>
      <dgm:t>
        <a:bodyPr/>
        <a:lstStyle/>
        <a:p>
          <a:pPr algn="ctr"/>
          <a:endParaRPr lang="es-CO" sz="4400">
            <a:solidFill>
              <a:schemeClr val="bg1"/>
            </a:solidFill>
            <a:latin typeface="Verdana" panose="020B0604030504040204" pitchFamily="34" charset="0"/>
            <a:ea typeface="Verdana" panose="020B0604030504040204" pitchFamily="34" charset="0"/>
          </a:endParaRPr>
        </a:p>
      </dgm:t>
    </dgm:pt>
    <dgm:pt modelId="{79815C9D-5CC1-49E7-B518-2674302C1809}">
      <dgm:prSet phldrT="[Texto]" custT="1"/>
      <dgm:spPr/>
      <dgm:t>
        <a:bodyPr/>
        <a:lstStyle/>
        <a:p>
          <a:pPr algn="ctr"/>
          <a:r>
            <a:rPr lang="es-CO" sz="1600">
              <a:solidFill>
                <a:schemeClr val="bg1"/>
              </a:solidFill>
              <a:latin typeface="Verdana" panose="020B0604030504040204" pitchFamily="34" charset="0"/>
              <a:ea typeface="Verdana" panose="020B0604030504040204" pitchFamily="34" charset="0"/>
            </a:rPr>
            <a:t>SITUACIONES DE SALUD POR TERRITORIO</a:t>
          </a:r>
        </a:p>
      </dgm:t>
    </dgm:pt>
    <dgm:pt modelId="{4029C0CE-0273-41BA-8B09-D4528ABC41D6}" type="parTrans" cxnId="{7884A573-B858-4A40-9A22-FCBE5042E717}">
      <dgm:prSet/>
      <dgm:spPr/>
      <dgm:t>
        <a:bodyPr/>
        <a:lstStyle/>
        <a:p>
          <a:pPr algn="ctr"/>
          <a:endParaRPr lang="es-CO" sz="4400">
            <a:solidFill>
              <a:schemeClr val="bg1"/>
            </a:solidFill>
            <a:latin typeface="Verdana" panose="020B0604030504040204" pitchFamily="34" charset="0"/>
            <a:ea typeface="Verdana" panose="020B0604030504040204" pitchFamily="34" charset="0"/>
          </a:endParaRPr>
        </a:p>
      </dgm:t>
    </dgm:pt>
    <dgm:pt modelId="{DCD97C28-8CE4-4A85-AB88-7EC9533F0187}" type="sibTrans" cxnId="{7884A573-B858-4A40-9A22-FCBE5042E717}">
      <dgm:prSet/>
      <dgm:spPr/>
      <dgm:t>
        <a:bodyPr/>
        <a:lstStyle/>
        <a:p>
          <a:pPr algn="ctr"/>
          <a:endParaRPr lang="es-CO" sz="4400">
            <a:solidFill>
              <a:schemeClr val="bg1"/>
            </a:solidFill>
            <a:latin typeface="Verdana" panose="020B0604030504040204" pitchFamily="34" charset="0"/>
            <a:ea typeface="Verdana" panose="020B0604030504040204" pitchFamily="34" charset="0"/>
          </a:endParaRPr>
        </a:p>
      </dgm:t>
    </dgm:pt>
    <dgm:pt modelId="{E5866714-DBC5-4F73-992A-502926017984}">
      <dgm:prSet phldrT="[Texto]" custT="1"/>
      <dgm:spPr/>
      <dgm:t>
        <a:bodyPr/>
        <a:lstStyle/>
        <a:p>
          <a:pPr algn="ctr"/>
          <a:r>
            <a:rPr lang="es-CO" sz="1600">
              <a:solidFill>
                <a:schemeClr val="bg1"/>
              </a:solidFill>
              <a:latin typeface="Verdana" panose="020B0604030504040204" pitchFamily="34" charset="0"/>
              <a:ea typeface="Verdana" panose="020B0604030504040204" pitchFamily="34" charset="0"/>
            </a:rPr>
            <a:t>PRIORIDADES IDENTIFICADAS POR LOS ACTORES SOCIALES</a:t>
          </a:r>
        </a:p>
      </dgm:t>
    </dgm:pt>
    <dgm:pt modelId="{09642240-6E41-4286-BC40-CFA2CD949F0F}" type="parTrans" cxnId="{6B4887DE-34C2-49B3-9134-2AC033741370}">
      <dgm:prSet/>
      <dgm:spPr/>
      <dgm:t>
        <a:bodyPr/>
        <a:lstStyle/>
        <a:p>
          <a:pPr algn="ctr"/>
          <a:endParaRPr lang="es-CO" sz="4400">
            <a:solidFill>
              <a:schemeClr val="bg1"/>
            </a:solidFill>
            <a:latin typeface="Verdana" panose="020B0604030504040204" pitchFamily="34" charset="0"/>
            <a:ea typeface="Verdana" panose="020B0604030504040204" pitchFamily="34" charset="0"/>
          </a:endParaRPr>
        </a:p>
      </dgm:t>
    </dgm:pt>
    <dgm:pt modelId="{4D832779-E371-46D5-86D6-E1A64290EA73}" type="sibTrans" cxnId="{6B4887DE-34C2-49B3-9134-2AC033741370}">
      <dgm:prSet/>
      <dgm:spPr/>
      <dgm:t>
        <a:bodyPr/>
        <a:lstStyle/>
        <a:p>
          <a:pPr algn="ctr"/>
          <a:endParaRPr lang="es-CO" sz="4400">
            <a:solidFill>
              <a:schemeClr val="bg1"/>
            </a:solidFill>
            <a:latin typeface="Verdana" panose="020B0604030504040204" pitchFamily="34" charset="0"/>
            <a:ea typeface="Verdana" panose="020B0604030504040204" pitchFamily="34" charset="0"/>
          </a:endParaRPr>
        </a:p>
      </dgm:t>
    </dgm:pt>
    <dgm:pt modelId="{116CED48-E5D9-4176-9765-C2926208CB30}" type="pres">
      <dgm:prSet presAssocID="{869BE14B-81F8-4065-9F7C-44F9826DC1C5}" presName="Name0" presStyleCnt="0">
        <dgm:presLayoutVars>
          <dgm:dir/>
          <dgm:resizeHandles val="exact"/>
        </dgm:presLayoutVars>
      </dgm:prSet>
      <dgm:spPr/>
    </dgm:pt>
    <dgm:pt modelId="{D98A34C0-93B6-4B7F-9064-FA617268E9F5}" type="pres">
      <dgm:prSet presAssocID="{9F10C6CA-28F7-477A-ACA4-E5D46E3D866A}" presName="Name5" presStyleLbl="vennNode1" presStyleIdx="0" presStyleCnt="4">
        <dgm:presLayoutVars>
          <dgm:bulletEnabled val="1"/>
        </dgm:presLayoutVars>
      </dgm:prSet>
      <dgm:spPr/>
    </dgm:pt>
    <dgm:pt modelId="{84F6754D-38BD-4D10-9475-EAEACAF10405}" type="pres">
      <dgm:prSet presAssocID="{7CA40C9A-44B7-4DCC-BD4E-52F091E791AA}" presName="space" presStyleCnt="0"/>
      <dgm:spPr/>
    </dgm:pt>
    <dgm:pt modelId="{DACFD914-F99E-4DBB-8464-E216A6AAE482}" type="pres">
      <dgm:prSet presAssocID="{95B47BC6-CC07-41D2-88BC-A8B1A833621C}" presName="Name5" presStyleLbl="vennNode1" presStyleIdx="1" presStyleCnt="4">
        <dgm:presLayoutVars>
          <dgm:bulletEnabled val="1"/>
        </dgm:presLayoutVars>
      </dgm:prSet>
      <dgm:spPr/>
    </dgm:pt>
    <dgm:pt modelId="{10DE9558-54BA-4886-A63E-ACFC7F011A3F}" type="pres">
      <dgm:prSet presAssocID="{B958FA20-A764-4A55-B744-C4EC64D6E60B}" presName="space" presStyleCnt="0"/>
      <dgm:spPr/>
    </dgm:pt>
    <dgm:pt modelId="{5FFDB9B9-17D4-49C7-81CD-56643EEC12E4}" type="pres">
      <dgm:prSet presAssocID="{79815C9D-5CC1-49E7-B518-2674302C1809}" presName="Name5" presStyleLbl="vennNode1" presStyleIdx="2" presStyleCnt="4">
        <dgm:presLayoutVars>
          <dgm:bulletEnabled val="1"/>
        </dgm:presLayoutVars>
      </dgm:prSet>
      <dgm:spPr/>
    </dgm:pt>
    <dgm:pt modelId="{F4199C64-61FD-41BC-AB0D-BD5965706246}" type="pres">
      <dgm:prSet presAssocID="{DCD97C28-8CE4-4A85-AB88-7EC9533F0187}" presName="space" presStyleCnt="0"/>
      <dgm:spPr/>
    </dgm:pt>
    <dgm:pt modelId="{DE83F018-63CF-46EB-898D-44F92F3FA082}" type="pres">
      <dgm:prSet presAssocID="{E5866714-DBC5-4F73-992A-502926017984}" presName="Name5" presStyleLbl="vennNode1" presStyleIdx="3" presStyleCnt="4">
        <dgm:presLayoutVars>
          <dgm:bulletEnabled val="1"/>
        </dgm:presLayoutVars>
      </dgm:prSet>
      <dgm:spPr/>
    </dgm:pt>
  </dgm:ptLst>
  <dgm:cxnLst>
    <dgm:cxn modelId="{D7512D23-E201-40CB-9A42-CBAA50529381}" type="presOf" srcId="{95B47BC6-CC07-41D2-88BC-A8B1A833621C}" destId="{DACFD914-F99E-4DBB-8464-E216A6AAE482}" srcOrd="0" destOrd="0" presId="urn:microsoft.com/office/officeart/2005/8/layout/venn3"/>
    <dgm:cxn modelId="{ABAF4431-F961-4B27-86C1-FEBA443E1F56}" type="presOf" srcId="{E5866714-DBC5-4F73-992A-502926017984}" destId="{DE83F018-63CF-46EB-898D-44F92F3FA082}" srcOrd="0" destOrd="0" presId="urn:microsoft.com/office/officeart/2005/8/layout/venn3"/>
    <dgm:cxn modelId="{C59F3051-C152-4A68-8B2E-7AEF0573E56C}" srcId="{869BE14B-81F8-4065-9F7C-44F9826DC1C5}" destId="{9F10C6CA-28F7-477A-ACA4-E5D46E3D866A}" srcOrd="0" destOrd="0" parTransId="{E937C578-08FE-4646-8C66-D9DE6C705239}" sibTransId="{7CA40C9A-44B7-4DCC-BD4E-52F091E791AA}"/>
    <dgm:cxn modelId="{7884A573-B858-4A40-9A22-FCBE5042E717}" srcId="{869BE14B-81F8-4065-9F7C-44F9826DC1C5}" destId="{79815C9D-5CC1-49E7-B518-2674302C1809}" srcOrd="2" destOrd="0" parTransId="{4029C0CE-0273-41BA-8B09-D4528ABC41D6}" sibTransId="{DCD97C28-8CE4-4A85-AB88-7EC9533F0187}"/>
    <dgm:cxn modelId="{9D904495-3D50-48AB-8A24-04CD6FAAEA96}" type="presOf" srcId="{79815C9D-5CC1-49E7-B518-2674302C1809}" destId="{5FFDB9B9-17D4-49C7-81CD-56643EEC12E4}" srcOrd="0" destOrd="0" presId="urn:microsoft.com/office/officeart/2005/8/layout/venn3"/>
    <dgm:cxn modelId="{C53F4DB1-830F-4A21-98FE-F516BD147EF2}" type="presOf" srcId="{869BE14B-81F8-4065-9F7C-44F9826DC1C5}" destId="{116CED48-E5D9-4176-9765-C2926208CB30}" srcOrd="0" destOrd="0" presId="urn:microsoft.com/office/officeart/2005/8/layout/venn3"/>
    <dgm:cxn modelId="{66D4DED8-8BEC-4617-BD10-69BEDF3DE1C8}" type="presOf" srcId="{9F10C6CA-28F7-477A-ACA4-E5D46E3D866A}" destId="{D98A34C0-93B6-4B7F-9064-FA617268E9F5}" srcOrd="0" destOrd="0" presId="urn:microsoft.com/office/officeart/2005/8/layout/venn3"/>
    <dgm:cxn modelId="{6B4887DE-34C2-49B3-9134-2AC033741370}" srcId="{869BE14B-81F8-4065-9F7C-44F9826DC1C5}" destId="{E5866714-DBC5-4F73-992A-502926017984}" srcOrd="3" destOrd="0" parTransId="{09642240-6E41-4286-BC40-CFA2CD949F0F}" sibTransId="{4D832779-E371-46D5-86D6-E1A64290EA73}"/>
    <dgm:cxn modelId="{CA578FEA-5786-4FA9-86DF-89D3DF5D3890}" srcId="{869BE14B-81F8-4065-9F7C-44F9826DC1C5}" destId="{95B47BC6-CC07-41D2-88BC-A8B1A833621C}" srcOrd="1" destOrd="0" parTransId="{9CA4F2B5-CD3C-447C-9AB2-42D7661AC562}" sibTransId="{B958FA20-A764-4A55-B744-C4EC64D6E60B}"/>
    <dgm:cxn modelId="{7B7C2850-F755-477D-971C-C11AC182D1DA}" type="presParOf" srcId="{116CED48-E5D9-4176-9765-C2926208CB30}" destId="{D98A34C0-93B6-4B7F-9064-FA617268E9F5}" srcOrd="0" destOrd="0" presId="urn:microsoft.com/office/officeart/2005/8/layout/venn3"/>
    <dgm:cxn modelId="{9F588956-E260-4453-9B04-4FB32EF7669B}" type="presParOf" srcId="{116CED48-E5D9-4176-9765-C2926208CB30}" destId="{84F6754D-38BD-4D10-9475-EAEACAF10405}" srcOrd="1" destOrd="0" presId="urn:microsoft.com/office/officeart/2005/8/layout/venn3"/>
    <dgm:cxn modelId="{D87B5998-EC6F-40F1-A06A-B6759BE3960E}" type="presParOf" srcId="{116CED48-E5D9-4176-9765-C2926208CB30}" destId="{DACFD914-F99E-4DBB-8464-E216A6AAE482}" srcOrd="2" destOrd="0" presId="urn:microsoft.com/office/officeart/2005/8/layout/venn3"/>
    <dgm:cxn modelId="{4BBBEDAD-4678-4633-A818-BD4200083A49}" type="presParOf" srcId="{116CED48-E5D9-4176-9765-C2926208CB30}" destId="{10DE9558-54BA-4886-A63E-ACFC7F011A3F}" srcOrd="3" destOrd="0" presId="urn:microsoft.com/office/officeart/2005/8/layout/venn3"/>
    <dgm:cxn modelId="{B744B6CD-3A93-4085-8CAB-61B1E1A622B5}" type="presParOf" srcId="{116CED48-E5D9-4176-9765-C2926208CB30}" destId="{5FFDB9B9-17D4-49C7-81CD-56643EEC12E4}" srcOrd="4" destOrd="0" presId="urn:microsoft.com/office/officeart/2005/8/layout/venn3"/>
    <dgm:cxn modelId="{34A0D85C-D30B-47A7-BAF6-B9D2482B0F71}" type="presParOf" srcId="{116CED48-E5D9-4176-9765-C2926208CB30}" destId="{F4199C64-61FD-41BC-AB0D-BD5965706246}" srcOrd="5" destOrd="0" presId="urn:microsoft.com/office/officeart/2005/8/layout/venn3"/>
    <dgm:cxn modelId="{D80327A6-2352-4F5A-971D-48EFC7B46B33}" type="presParOf" srcId="{116CED48-E5D9-4176-9765-C2926208CB30}" destId="{DE83F018-63CF-46EB-898D-44F92F3FA082}" srcOrd="6" destOrd="0" presId="urn:microsoft.com/office/officeart/2005/8/layout/ven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91B56AF2-4C7D-4D3E-973B-859071906113}" type="doc">
      <dgm:prSet loTypeId="urn:microsoft.com/office/officeart/2005/8/layout/hierarchy2" loCatId="hierarchy" qsTypeId="urn:microsoft.com/office/officeart/2005/8/quickstyle/simple1" qsCatId="simple" csTypeId="urn:microsoft.com/office/officeart/2005/8/colors/accent5_2" csCatId="accent5" phldr="1"/>
      <dgm:spPr/>
      <dgm:t>
        <a:bodyPr/>
        <a:lstStyle/>
        <a:p>
          <a:endParaRPr lang="es-CO"/>
        </a:p>
      </dgm:t>
    </dgm:pt>
    <dgm:pt modelId="{FC9D730B-E627-45E6-B385-E319DAB17F9F}">
      <dgm:prSet phldrT="[Texto]" custT="1"/>
      <dgm:spPr/>
      <dgm:t>
        <a:bodyPr/>
        <a:lstStyle/>
        <a:p>
          <a:r>
            <a:rPr lang="es-MX" sz="1400" dirty="0">
              <a:latin typeface="Verdana" panose="020B0604030504040204" pitchFamily="34" charset="0"/>
              <a:ea typeface="Verdana" panose="020B0604030504040204" pitchFamily="34" charset="0"/>
            </a:rPr>
            <a:t>EQUIPOS COMPLEMENTARIOS</a:t>
          </a:r>
          <a:endParaRPr lang="es-CO" sz="1400" dirty="0">
            <a:latin typeface="Verdana" panose="020B0604030504040204" pitchFamily="34" charset="0"/>
            <a:ea typeface="Verdana" panose="020B0604030504040204" pitchFamily="34" charset="0"/>
          </a:endParaRPr>
        </a:p>
      </dgm:t>
    </dgm:pt>
    <dgm:pt modelId="{3406FC5F-4D37-4954-B341-7A7AD17856F8}" type="parTrans" cxnId="{FC17CC08-5362-4981-B1C7-239E4137C49B}">
      <dgm:prSet/>
      <dgm:spPr/>
      <dgm:t>
        <a:bodyPr/>
        <a:lstStyle/>
        <a:p>
          <a:endParaRPr lang="es-CO" sz="2400">
            <a:latin typeface="Verdana" panose="020B0604030504040204" pitchFamily="34" charset="0"/>
            <a:ea typeface="Verdana" panose="020B0604030504040204" pitchFamily="34" charset="0"/>
          </a:endParaRPr>
        </a:p>
      </dgm:t>
    </dgm:pt>
    <dgm:pt modelId="{9D5D7771-F706-4540-94B8-A25A42E79B96}" type="sibTrans" cxnId="{FC17CC08-5362-4981-B1C7-239E4137C49B}">
      <dgm:prSet/>
      <dgm:spPr/>
      <dgm:t>
        <a:bodyPr/>
        <a:lstStyle/>
        <a:p>
          <a:endParaRPr lang="es-CO" sz="2400">
            <a:latin typeface="Verdana" panose="020B0604030504040204" pitchFamily="34" charset="0"/>
            <a:ea typeface="Verdana" panose="020B0604030504040204" pitchFamily="34" charset="0"/>
          </a:endParaRPr>
        </a:p>
      </dgm:t>
    </dgm:pt>
    <dgm:pt modelId="{D8EF5E9A-431D-4CBD-9840-ABBE1468ADF1}">
      <dgm:prSet phldrT="[Texto]" custT="1"/>
      <dgm:spPr/>
      <dgm:t>
        <a:bodyPr/>
        <a:lstStyle/>
        <a:p>
          <a:r>
            <a:rPr lang="es-MX" sz="1400" dirty="0">
              <a:latin typeface="Verdana" panose="020B0604030504040204" pitchFamily="34" charset="0"/>
              <a:ea typeface="Verdana" panose="020B0604030504040204" pitchFamily="34" charset="0"/>
            </a:rPr>
            <a:t>NUTRICIONISTA</a:t>
          </a:r>
          <a:endParaRPr lang="es-CO" sz="1400" dirty="0">
            <a:latin typeface="Verdana" panose="020B0604030504040204" pitchFamily="34" charset="0"/>
            <a:ea typeface="Verdana" panose="020B0604030504040204" pitchFamily="34" charset="0"/>
          </a:endParaRPr>
        </a:p>
      </dgm:t>
    </dgm:pt>
    <dgm:pt modelId="{DA0B9FA2-0818-46B2-91FA-41EFE813F028}" type="parTrans" cxnId="{1BB0D023-AC6E-40CF-AAEE-875915C2B799}">
      <dgm:prSet custT="1"/>
      <dgm:spPr/>
      <dgm:t>
        <a:bodyPr/>
        <a:lstStyle/>
        <a:p>
          <a:endParaRPr lang="es-CO" sz="800">
            <a:latin typeface="Verdana" panose="020B0604030504040204" pitchFamily="34" charset="0"/>
            <a:ea typeface="Verdana" panose="020B0604030504040204" pitchFamily="34" charset="0"/>
          </a:endParaRPr>
        </a:p>
      </dgm:t>
    </dgm:pt>
    <dgm:pt modelId="{0345DD4C-FD12-4F6A-96B8-26D21D0EB2AE}" type="sibTrans" cxnId="{1BB0D023-AC6E-40CF-AAEE-875915C2B799}">
      <dgm:prSet/>
      <dgm:spPr/>
      <dgm:t>
        <a:bodyPr/>
        <a:lstStyle/>
        <a:p>
          <a:endParaRPr lang="es-CO" sz="2400">
            <a:latin typeface="Verdana" panose="020B0604030504040204" pitchFamily="34" charset="0"/>
            <a:ea typeface="Verdana" panose="020B0604030504040204" pitchFamily="34" charset="0"/>
          </a:endParaRPr>
        </a:p>
      </dgm:t>
    </dgm:pt>
    <dgm:pt modelId="{AC4961EA-B530-493B-9526-0138DE0AA99B}">
      <dgm:prSet phldrT="[Texto]" custT="1"/>
      <dgm:spPr/>
      <dgm:t>
        <a:bodyPr/>
        <a:lstStyle/>
        <a:p>
          <a:r>
            <a:rPr lang="es-MX" sz="1400" dirty="0">
              <a:latin typeface="Verdana" panose="020B0604030504040204" pitchFamily="34" charset="0"/>
              <a:ea typeface="Verdana" panose="020B0604030504040204" pitchFamily="34" charset="0"/>
            </a:rPr>
            <a:t>ENFERMERA</a:t>
          </a:r>
        </a:p>
      </dgm:t>
    </dgm:pt>
    <dgm:pt modelId="{1553963A-DBD2-4DE6-9B83-A034022E246E}" type="parTrans" cxnId="{73043543-725E-45B4-BDEF-0F9877C9353A}">
      <dgm:prSet custT="1"/>
      <dgm:spPr/>
      <dgm:t>
        <a:bodyPr/>
        <a:lstStyle/>
        <a:p>
          <a:endParaRPr lang="es-CO" sz="700">
            <a:latin typeface="Verdana" panose="020B0604030504040204" pitchFamily="34" charset="0"/>
            <a:ea typeface="Verdana" panose="020B0604030504040204" pitchFamily="34" charset="0"/>
          </a:endParaRPr>
        </a:p>
      </dgm:t>
    </dgm:pt>
    <dgm:pt modelId="{43CBEEA5-91B3-4348-8600-C3621ADAD83B}" type="sibTrans" cxnId="{73043543-725E-45B4-BDEF-0F9877C9353A}">
      <dgm:prSet/>
      <dgm:spPr/>
      <dgm:t>
        <a:bodyPr/>
        <a:lstStyle/>
        <a:p>
          <a:endParaRPr lang="es-CO" sz="2400">
            <a:latin typeface="Verdana" panose="020B0604030504040204" pitchFamily="34" charset="0"/>
            <a:ea typeface="Verdana" panose="020B0604030504040204" pitchFamily="34" charset="0"/>
          </a:endParaRPr>
        </a:p>
      </dgm:t>
    </dgm:pt>
    <dgm:pt modelId="{D4BE7CD2-2C6B-4427-93AF-F156EE279A9D}">
      <dgm:prSet phldrT="[Texto]" custT="1"/>
      <dgm:spPr/>
      <dgm:t>
        <a:bodyPr/>
        <a:lstStyle/>
        <a:p>
          <a:r>
            <a:rPr lang="es-MX" sz="1400" dirty="0">
              <a:latin typeface="Verdana" panose="020B0604030504040204" pitchFamily="34" charset="0"/>
              <a:ea typeface="Verdana" panose="020B0604030504040204" pitchFamily="34" charset="0"/>
            </a:rPr>
            <a:t>PSICOLOGO</a:t>
          </a:r>
        </a:p>
      </dgm:t>
    </dgm:pt>
    <dgm:pt modelId="{0BAD2471-3176-47EB-8B3D-7B05F447DC8E}" type="parTrans" cxnId="{9C63AB9F-075D-4BD7-8B74-C7741C1AD493}">
      <dgm:prSet custT="1"/>
      <dgm:spPr/>
      <dgm:t>
        <a:bodyPr/>
        <a:lstStyle/>
        <a:p>
          <a:endParaRPr lang="es-CO" sz="700">
            <a:latin typeface="Verdana" panose="020B0604030504040204" pitchFamily="34" charset="0"/>
            <a:ea typeface="Verdana" panose="020B0604030504040204" pitchFamily="34" charset="0"/>
          </a:endParaRPr>
        </a:p>
      </dgm:t>
    </dgm:pt>
    <dgm:pt modelId="{CDFF2915-62DB-48B6-885A-78744DF58A4A}" type="sibTrans" cxnId="{9C63AB9F-075D-4BD7-8B74-C7741C1AD493}">
      <dgm:prSet/>
      <dgm:spPr/>
      <dgm:t>
        <a:bodyPr/>
        <a:lstStyle/>
        <a:p>
          <a:endParaRPr lang="es-CO" sz="2400">
            <a:latin typeface="Verdana" panose="020B0604030504040204" pitchFamily="34" charset="0"/>
            <a:ea typeface="Verdana" panose="020B0604030504040204" pitchFamily="34" charset="0"/>
          </a:endParaRPr>
        </a:p>
      </dgm:t>
    </dgm:pt>
    <dgm:pt modelId="{EDDAB5B5-185B-4843-8CD9-5CA04F9A73C2}">
      <dgm:prSet phldrT="[Texto]" custT="1"/>
      <dgm:spPr/>
      <dgm:t>
        <a:bodyPr/>
        <a:lstStyle/>
        <a:p>
          <a:r>
            <a:rPr lang="es-MX" sz="1400" dirty="0">
              <a:latin typeface="Verdana" panose="020B0604030504040204" pitchFamily="34" charset="0"/>
              <a:ea typeface="Verdana" panose="020B0604030504040204" pitchFamily="34" charset="0"/>
            </a:rPr>
            <a:t>TRABAJADOR SOCIAL</a:t>
          </a:r>
        </a:p>
      </dgm:t>
    </dgm:pt>
    <dgm:pt modelId="{0D278268-F167-4733-9605-21EE6003CC4D}" type="parTrans" cxnId="{CC3141E4-ADEE-42AF-A7C1-AE35FC83C79E}">
      <dgm:prSet custT="1"/>
      <dgm:spPr/>
      <dgm:t>
        <a:bodyPr/>
        <a:lstStyle/>
        <a:p>
          <a:endParaRPr lang="es-CO" sz="700">
            <a:latin typeface="Verdana" panose="020B0604030504040204" pitchFamily="34" charset="0"/>
            <a:ea typeface="Verdana" panose="020B0604030504040204" pitchFamily="34" charset="0"/>
          </a:endParaRPr>
        </a:p>
      </dgm:t>
    </dgm:pt>
    <dgm:pt modelId="{46356C09-32F3-4A2C-BCBB-57EE16658527}" type="sibTrans" cxnId="{CC3141E4-ADEE-42AF-A7C1-AE35FC83C79E}">
      <dgm:prSet/>
      <dgm:spPr/>
      <dgm:t>
        <a:bodyPr/>
        <a:lstStyle/>
        <a:p>
          <a:endParaRPr lang="es-CO" sz="2400">
            <a:latin typeface="Verdana" panose="020B0604030504040204" pitchFamily="34" charset="0"/>
            <a:ea typeface="Verdana" panose="020B0604030504040204" pitchFamily="34" charset="0"/>
          </a:endParaRPr>
        </a:p>
      </dgm:t>
    </dgm:pt>
    <dgm:pt modelId="{2F01A8CC-2B4B-462F-834D-3E8352463D47}">
      <dgm:prSet phldrT="[Texto]" custT="1"/>
      <dgm:spPr/>
      <dgm:t>
        <a:bodyPr/>
        <a:lstStyle/>
        <a:p>
          <a:r>
            <a:rPr lang="es-MX" sz="1400" dirty="0">
              <a:latin typeface="Verdana" panose="020B0604030504040204" pitchFamily="34" charset="0"/>
              <a:ea typeface="Verdana" panose="020B0604030504040204" pitchFamily="34" charset="0"/>
            </a:rPr>
            <a:t>ODONTOLOGO</a:t>
          </a:r>
        </a:p>
      </dgm:t>
    </dgm:pt>
    <dgm:pt modelId="{CACCA339-AA12-4714-9B5D-7D7CF50DA638}" type="parTrans" cxnId="{91285B82-109D-4A95-99B1-06E2C5AF063E}">
      <dgm:prSet custT="1"/>
      <dgm:spPr/>
      <dgm:t>
        <a:bodyPr/>
        <a:lstStyle/>
        <a:p>
          <a:endParaRPr lang="es-CO" sz="800">
            <a:latin typeface="Verdana" panose="020B0604030504040204" pitchFamily="34" charset="0"/>
            <a:ea typeface="Verdana" panose="020B0604030504040204" pitchFamily="34" charset="0"/>
          </a:endParaRPr>
        </a:p>
      </dgm:t>
    </dgm:pt>
    <dgm:pt modelId="{651A46CB-AFD1-4C69-92D3-B74788BDC0ED}" type="sibTrans" cxnId="{91285B82-109D-4A95-99B1-06E2C5AF063E}">
      <dgm:prSet/>
      <dgm:spPr/>
      <dgm:t>
        <a:bodyPr/>
        <a:lstStyle/>
        <a:p>
          <a:endParaRPr lang="es-CO" sz="2400">
            <a:latin typeface="Verdana" panose="020B0604030504040204" pitchFamily="34" charset="0"/>
            <a:ea typeface="Verdana" panose="020B0604030504040204" pitchFamily="34" charset="0"/>
          </a:endParaRPr>
        </a:p>
      </dgm:t>
    </dgm:pt>
    <dgm:pt modelId="{A8BB49A7-4146-4262-852A-DE23BC4F70A7}" type="pres">
      <dgm:prSet presAssocID="{91B56AF2-4C7D-4D3E-973B-859071906113}" presName="diagram" presStyleCnt="0">
        <dgm:presLayoutVars>
          <dgm:chPref val="1"/>
          <dgm:dir/>
          <dgm:animOne val="branch"/>
          <dgm:animLvl val="lvl"/>
          <dgm:resizeHandles val="exact"/>
        </dgm:presLayoutVars>
      </dgm:prSet>
      <dgm:spPr/>
    </dgm:pt>
    <dgm:pt modelId="{3888516B-3FE5-4DBE-9932-DCB6EDA889BC}" type="pres">
      <dgm:prSet presAssocID="{FC9D730B-E627-45E6-B385-E319DAB17F9F}" presName="root1" presStyleCnt="0"/>
      <dgm:spPr/>
    </dgm:pt>
    <dgm:pt modelId="{9FB47D6E-FE71-4027-AD47-5D177C47F830}" type="pres">
      <dgm:prSet presAssocID="{FC9D730B-E627-45E6-B385-E319DAB17F9F}" presName="LevelOneTextNode" presStyleLbl="node0" presStyleIdx="0" presStyleCnt="1" custScaleX="137888">
        <dgm:presLayoutVars>
          <dgm:chPref val="3"/>
        </dgm:presLayoutVars>
      </dgm:prSet>
      <dgm:spPr/>
    </dgm:pt>
    <dgm:pt modelId="{371A2652-09EC-4525-A460-FB3F51D328BB}" type="pres">
      <dgm:prSet presAssocID="{FC9D730B-E627-45E6-B385-E319DAB17F9F}" presName="level2hierChild" presStyleCnt="0"/>
      <dgm:spPr/>
    </dgm:pt>
    <dgm:pt modelId="{69EADCD7-9A8B-4CE7-9641-EF0BD68FE2B0}" type="pres">
      <dgm:prSet presAssocID="{DA0B9FA2-0818-46B2-91FA-41EFE813F028}" presName="conn2-1" presStyleLbl="parChTrans1D2" presStyleIdx="0" presStyleCnt="5"/>
      <dgm:spPr/>
    </dgm:pt>
    <dgm:pt modelId="{61EA1367-58EA-4037-90D4-18A78FA1C478}" type="pres">
      <dgm:prSet presAssocID="{DA0B9FA2-0818-46B2-91FA-41EFE813F028}" presName="connTx" presStyleLbl="parChTrans1D2" presStyleIdx="0" presStyleCnt="5"/>
      <dgm:spPr/>
    </dgm:pt>
    <dgm:pt modelId="{A6F9D08B-54B8-44A4-890C-1EF0AAF2E055}" type="pres">
      <dgm:prSet presAssocID="{D8EF5E9A-431D-4CBD-9840-ABBE1468ADF1}" presName="root2" presStyleCnt="0"/>
      <dgm:spPr/>
    </dgm:pt>
    <dgm:pt modelId="{EA3ABC15-EBB2-4D77-9C43-5E7F1D6AE36B}" type="pres">
      <dgm:prSet presAssocID="{D8EF5E9A-431D-4CBD-9840-ABBE1468ADF1}" presName="LevelTwoTextNode" presStyleLbl="node2" presStyleIdx="0" presStyleCnt="5" custScaleX="110437">
        <dgm:presLayoutVars>
          <dgm:chPref val="3"/>
        </dgm:presLayoutVars>
      </dgm:prSet>
      <dgm:spPr/>
    </dgm:pt>
    <dgm:pt modelId="{05204DA0-586D-4356-BF8D-124B4E06FC21}" type="pres">
      <dgm:prSet presAssocID="{D8EF5E9A-431D-4CBD-9840-ABBE1468ADF1}" presName="level3hierChild" presStyleCnt="0"/>
      <dgm:spPr/>
    </dgm:pt>
    <dgm:pt modelId="{3BF3D0B1-F850-4F16-9921-373F2EA2BA50}" type="pres">
      <dgm:prSet presAssocID="{1553963A-DBD2-4DE6-9B83-A034022E246E}" presName="conn2-1" presStyleLbl="parChTrans1D2" presStyleIdx="1" presStyleCnt="5"/>
      <dgm:spPr/>
    </dgm:pt>
    <dgm:pt modelId="{0F151182-DF63-4357-B586-7670445651E3}" type="pres">
      <dgm:prSet presAssocID="{1553963A-DBD2-4DE6-9B83-A034022E246E}" presName="connTx" presStyleLbl="parChTrans1D2" presStyleIdx="1" presStyleCnt="5"/>
      <dgm:spPr/>
    </dgm:pt>
    <dgm:pt modelId="{9D8D9D2B-265E-4686-9987-1E45C00C1541}" type="pres">
      <dgm:prSet presAssocID="{AC4961EA-B530-493B-9526-0138DE0AA99B}" presName="root2" presStyleCnt="0"/>
      <dgm:spPr/>
    </dgm:pt>
    <dgm:pt modelId="{12AE2F55-DE2D-44FD-936A-7A8103BFACD1}" type="pres">
      <dgm:prSet presAssocID="{AC4961EA-B530-493B-9526-0138DE0AA99B}" presName="LevelTwoTextNode" presStyleLbl="node2" presStyleIdx="1" presStyleCnt="5" custScaleX="110437">
        <dgm:presLayoutVars>
          <dgm:chPref val="3"/>
        </dgm:presLayoutVars>
      </dgm:prSet>
      <dgm:spPr/>
    </dgm:pt>
    <dgm:pt modelId="{0AE0FE9E-CA6C-4D4C-81E5-F8A470B1516E}" type="pres">
      <dgm:prSet presAssocID="{AC4961EA-B530-493B-9526-0138DE0AA99B}" presName="level3hierChild" presStyleCnt="0"/>
      <dgm:spPr/>
    </dgm:pt>
    <dgm:pt modelId="{2B6E1794-CBE3-4279-BEDB-A1A11E53B53B}" type="pres">
      <dgm:prSet presAssocID="{0BAD2471-3176-47EB-8B3D-7B05F447DC8E}" presName="conn2-1" presStyleLbl="parChTrans1D2" presStyleIdx="2" presStyleCnt="5"/>
      <dgm:spPr/>
    </dgm:pt>
    <dgm:pt modelId="{F056E353-165D-4493-8BB2-0EDA7CB043E8}" type="pres">
      <dgm:prSet presAssocID="{0BAD2471-3176-47EB-8B3D-7B05F447DC8E}" presName="connTx" presStyleLbl="parChTrans1D2" presStyleIdx="2" presStyleCnt="5"/>
      <dgm:spPr/>
    </dgm:pt>
    <dgm:pt modelId="{9A3B9BED-15C8-41DF-8F3F-959E554B0C77}" type="pres">
      <dgm:prSet presAssocID="{D4BE7CD2-2C6B-4427-93AF-F156EE279A9D}" presName="root2" presStyleCnt="0"/>
      <dgm:spPr/>
    </dgm:pt>
    <dgm:pt modelId="{6245B6A2-ABCE-4AFD-945F-6D861BC5AEA2}" type="pres">
      <dgm:prSet presAssocID="{D4BE7CD2-2C6B-4427-93AF-F156EE279A9D}" presName="LevelTwoTextNode" presStyleLbl="node2" presStyleIdx="2" presStyleCnt="5" custScaleX="110437">
        <dgm:presLayoutVars>
          <dgm:chPref val="3"/>
        </dgm:presLayoutVars>
      </dgm:prSet>
      <dgm:spPr/>
    </dgm:pt>
    <dgm:pt modelId="{E539D62E-6FE6-4EF7-A865-B3D3E732FFC2}" type="pres">
      <dgm:prSet presAssocID="{D4BE7CD2-2C6B-4427-93AF-F156EE279A9D}" presName="level3hierChild" presStyleCnt="0"/>
      <dgm:spPr/>
    </dgm:pt>
    <dgm:pt modelId="{DF747C65-46ED-421F-8526-5F745A4F03EE}" type="pres">
      <dgm:prSet presAssocID="{0D278268-F167-4733-9605-21EE6003CC4D}" presName="conn2-1" presStyleLbl="parChTrans1D2" presStyleIdx="3" presStyleCnt="5"/>
      <dgm:spPr/>
    </dgm:pt>
    <dgm:pt modelId="{1B2DBF1B-9451-4BC4-B3E9-7ACC228AE685}" type="pres">
      <dgm:prSet presAssocID="{0D278268-F167-4733-9605-21EE6003CC4D}" presName="connTx" presStyleLbl="parChTrans1D2" presStyleIdx="3" presStyleCnt="5"/>
      <dgm:spPr/>
    </dgm:pt>
    <dgm:pt modelId="{73F9FA91-6972-4965-9439-9E0D296DF246}" type="pres">
      <dgm:prSet presAssocID="{EDDAB5B5-185B-4843-8CD9-5CA04F9A73C2}" presName="root2" presStyleCnt="0"/>
      <dgm:spPr/>
    </dgm:pt>
    <dgm:pt modelId="{0F399D37-6612-4A78-855B-573C8A29976E}" type="pres">
      <dgm:prSet presAssocID="{EDDAB5B5-185B-4843-8CD9-5CA04F9A73C2}" presName="LevelTwoTextNode" presStyleLbl="node2" presStyleIdx="3" presStyleCnt="5" custScaleX="110437">
        <dgm:presLayoutVars>
          <dgm:chPref val="3"/>
        </dgm:presLayoutVars>
      </dgm:prSet>
      <dgm:spPr/>
    </dgm:pt>
    <dgm:pt modelId="{F8E4CA64-F8A5-44ED-809A-F2881A98061E}" type="pres">
      <dgm:prSet presAssocID="{EDDAB5B5-185B-4843-8CD9-5CA04F9A73C2}" presName="level3hierChild" presStyleCnt="0"/>
      <dgm:spPr/>
    </dgm:pt>
    <dgm:pt modelId="{563A069F-4686-4BEC-8CCD-AED4AF30DFB6}" type="pres">
      <dgm:prSet presAssocID="{CACCA339-AA12-4714-9B5D-7D7CF50DA638}" presName="conn2-1" presStyleLbl="parChTrans1D2" presStyleIdx="4" presStyleCnt="5"/>
      <dgm:spPr/>
    </dgm:pt>
    <dgm:pt modelId="{A8381D77-C730-467B-AC25-5EF7CE558BEA}" type="pres">
      <dgm:prSet presAssocID="{CACCA339-AA12-4714-9B5D-7D7CF50DA638}" presName="connTx" presStyleLbl="parChTrans1D2" presStyleIdx="4" presStyleCnt="5"/>
      <dgm:spPr/>
    </dgm:pt>
    <dgm:pt modelId="{79AB74CA-4A27-4D0F-AC27-FB1D551FC327}" type="pres">
      <dgm:prSet presAssocID="{2F01A8CC-2B4B-462F-834D-3E8352463D47}" presName="root2" presStyleCnt="0"/>
      <dgm:spPr/>
    </dgm:pt>
    <dgm:pt modelId="{83F75AB3-B131-4752-B7EB-0D1471FEABA0}" type="pres">
      <dgm:prSet presAssocID="{2F01A8CC-2B4B-462F-834D-3E8352463D47}" presName="LevelTwoTextNode" presStyleLbl="node2" presStyleIdx="4" presStyleCnt="5" custScaleX="110437">
        <dgm:presLayoutVars>
          <dgm:chPref val="3"/>
        </dgm:presLayoutVars>
      </dgm:prSet>
      <dgm:spPr/>
    </dgm:pt>
    <dgm:pt modelId="{CC97338C-C8FB-47C6-B39F-B206775013E2}" type="pres">
      <dgm:prSet presAssocID="{2F01A8CC-2B4B-462F-834D-3E8352463D47}" presName="level3hierChild" presStyleCnt="0"/>
      <dgm:spPr/>
    </dgm:pt>
  </dgm:ptLst>
  <dgm:cxnLst>
    <dgm:cxn modelId="{AE695B06-AF1F-4F42-B194-7C6A6623C8A1}" type="presOf" srcId="{D8EF5E9A-431D-4CBD-9840-ABBE1468ADF1}" destId="{EA3ABC15-EBB2-4D77-9C43-5E7F1D6AE36B}" srcOrd="0" destOrd="0" presId="urn:microsoft.com/office/officeart/2005/8/layout/hierarchy2"/>
    <dgm:cxn modelId="{FC17CC08-5362-4981-B1C7-239E4137C49B}" srcId="{91B56AF2-4C7D-4D3E-973B-859071906113}" destId="{FC9D730B-E627-45E6-B385-E319DAB17F9F}" srcOrd="0" destOrd="0" parTransId="{3406FC5F-4D37-4954-B341-7A7AD17856F8}" sibTransId="{9D5D7771-F706-4540-94B8-A25A42E79B96}"/>
    <dgm:cxn modelId="{5B48E918-3DF6-446D-8C94-3101D494FDC0}" type="presOf" srcId="{CACCA339-AA12-4714-9B5D-7D7CF50DA638}" destId="{563A069F-4686-4BEC-8CCD-AED4AF30DFB6}" srcOrd="0" destOrd="0" presId="urn:microsoft.com/office/officeart/2005/8/layout/hierarchy2"/>
    <dgm:cxn modelId="{1BB0D023-AC6E-40CF-AAEE-875915C2B799}" srcId="{FC9D730B-E627-45E6-B385-E319DAB17F9F}" destId="{D8EF5E9A-431D-4CBD-9840-ABBE1468ADF1}" srcOrd="0" destOrd="0" parTransId="{DA0B9FA2-0818-46B2-91FA-41EFE813F028}" sibTransId="{0345DD4C-FD12-4F6A-96B8-26D21D0EB2AE}"/>
    <dgm:cxn modelId="{02F7B427-98BD-483C-8E0F-2B94A71027A9}" type="presOf" srcId="{DA0B9FA2-0818-46B2-91FA-41EFE813F028}" destId="{61EA1367-58EA-4037-90D4-18A78FA1C478}" srcOrd="1" destOrd="0" presId="urn:microsoft.com/office/officeart/2005/8/layout/hierarchy2"/>
    <dgm:cxn modelId="{A870732A-3FF6-4661-8DBB-02007C4FA239}" type="presOf" srcId="{2F01A8CC-2B4B-462F-834D-3E8352463D47}" destId="{83F75AB3-B131-4752-B7EB-0D1471FEABA0}" srcOrd="0" destOrd="0" presId="urn:microsoft.com/office/officeart/2005/8/layout/hierarchy2"/>
    <dgm:cxn modelId="{5BDD4133-BA03-4DAB-A9E8-52494F626876}" type="presOf" srcId="{CACCA339-AA12-4714-9B5D-7D7CF50DA638}" destId="{A8381D77-C730-467B-AC25-5EF7CE558BEA}" srcOrd="1" destOrd="0" presId="urn:microsoft.com/office/officeart/2005/8/layout/hierarchy2"/>
    <dgm:cxn modelId="{DCE77960-5B2A-494A-97AC-F829138B24E8}" type="presOf" srcId="{DA0B9FA2-0818-46B2-91FA-41EFE813F028}" destId="{69EADCD7-9A8B-4CE7-9641-EF0BD68FE2B0}" srcOrd="0" destOrd="0" presId="urn:microsoft.com/office/officeart/2005/8/layout/hierarchy2"/>
    <dgm:cxn modelId="{80565E41-A06A-47E8-A0E8-DA9C563097F4}" type="presOf" srcId="{FC9D730B-E627-45E6-B385-E319DAB17F9F}" destId="{9FB47D6E-FE71-4027-AD47-5D177C47F830}" srcOrd="0" destOrd="0" presId="urn:microsoft.com/office/officeart/2005/8/layout/hierarchy2"/>
    <dgm:cxn modelId="{73043543-725E-45B4-BDEF-0F9877C9353A}" srcId="{FC9D730B-E627-45E6-B385-E319DAB17F9F}" destId="{AC4961EA-B530-493B-9526-0138DE0AA99B}" srcOrd="1" destOrd="0" parTransId="{1553963A-DBD2-4DE6-9B83-A034022E246E}" sibTransId="{43CBEEA5-91B3-4348-8600-C3621ADAD83B}"/>
    <dgm:cxn modelId="{F8BC1746-925E-481F-89FA-9F82DC7AE995}" type="presOf" srcId="{1553963A-DBD2-4DE6-9B83-A034022E246E}" destId="{3BF3D0B1-F850-4F16-9921-373F2EA2BA50}" srcOrd="0" destOrd="0" presId="urn:microsoft.com/office/officeart/2005/8/layout/hierarchy2"/>
    <dgm:cxn modelId="{B289AA6C-1306-475C-B318-EC92C6577F16}" type="presOf" srcId="{D4BE7CD2-2C6B-4427-93AF-F156EE279A9D}" destId="{6245B6A2-ABCE-4AFD-945F-6D861BC5AEA2}" srcOrd="0" destOrd="0" presId="urn:microsoft.com/office/officeart/2005/8/layout/hierarchy2"/>
    <dgm:cxn modelId="{A5AC514F-6C2F-40A1-8EF8-26BFCB937C29}" type="presOf" srcId="{EDDAB5B5-185B-4843-8CD9-5CA04F9A73C2}" destId="{0F399D37-6612-4A78-855B-573C8A29976E}" srcOrd="0" destOrd="0" presId="urn:microsoft.com/office/officeart/2005/8/layout/hierarchy2"/>
    <dgm:cxn modelId="{A865667F-1C1B-45EA-9C72-F6AD65824C33}" type="presOf" srcId="{0D278268-F167-4733-9605-21EE6003CC4D}" destId="{DF747C65-46ED-421F-8526-5F745A4F03EE}" srcOrd="0" destOrd="0" presId="urn:microsoft.com/office/officeart/2005/8/layout/hierarchy2"/>
    <dgm:cxn modelId="{BF17C581-857A-412E-820D-ABACC814B937}" type="presOf" srcId="{0D278268-F167-4733-9605-21EE6003CC4D}" destId="{1B2DBF1B-9451-4BC4-B3E9-7ACC228AE685}" srcOrd="1" destOrd="0" presId="urn:microsoft.com/office/officeart/2005/8/layout/hierarchy2"/>
    <dgm:cxn modelId="{91285B82-109D-4A95-99B1-06E2C5AF063E}" srcId="{FC9D730B-E627-45E6-B385-E319DAB17F9F}" destId="{2F01A8CC-2B4B-462F-834D-3E8352463D47}" srcOrd="4" destOrd="0" parTransId="{CACCA339-AA12-4714-9B5D-7D7CF50DA638}" sibTransId="{651A46CB-AFD1-4C69-92D3-B74788BDC0ED}"/>
    <dgm:cxn modelId="{9683B896-319C-4FA6-8E46-CEF3028FB632}" type="presOf" srcId="{0BAD2471-3176-47EB-8B3D-7B05F447DC8E}" destId="{F056E353-165D-4493-8BB2-0EDA7CB043E8}" srcOrd="1" destOrd="0" presId="urn:microsoft.com/office/officeart/2005/8/layout/hierarchy2"/>
    <dgm:cxn modelId="{C45A0C9D-8747-489B-8DCB-36FED7D32150}" type="presOf" srcId="{0BAD2471-3176-47EB-8B3D-7B05F447DC8E}" destId="{2B6E1794-CBE3-4279-BEDB-A1A11E53B53B}" srcOrd="0" destOrd="0" presId="urn:microsoft.com/office/officeart/2005/8/layout/hierarchy2"/>
    <dgm:cxn modelId="{4F6F7A9F-A509-4157-BC29-86CD29DBDE64}" type="presOf" srcId="{AC4961EA-B530-493B-9526-0138DE0AA99B}" destId="{12AE2F55-DE2D-44FD-936A-7A8103BFACD1}" srcOrd="0" destOrd="0" presId="urn:microsoft.com/office/officeart/2005/8/layout/hierarchy2"/>
    <dgm:cxn modelId="{9C63AB9F-075D-4BD7-8B74-C7741C1AD493}" srcId="{FC9D730B-E627-45E6-B385-E319DAB17F9F}" destId="{D4BE7CD2-2C6B-4427-93AF-F156EE279A9D}" srcOrd="2" destOrd="0" parTransId="{0BAD2471-3176-47EB-8B3D-7B05F447DC8E}" sibTransId="{CDFF2915-62DB-48B6-885A-78744DF58A4A}"/>
    <dgm:cxn modelId="{046C92B8-1007-487B-A7A3-0BC13865AC36}" type="presOf" srcId="{91B56AF2-4C7D-4D3E-973B-859071906113}" destId="{A8BB49A7-4146-4262-852A-DE23BC4F70A7}" srcOrd="0" destOrd="0" presId="urn:microsoft.com/office/officeart/2005/8/layout/hierarchy2"/>
    <dgm:cxn modelId="{0F86FCBD-96A7-49B7-B844-296EDA3C879F}" type="presOf" srcId="{1553963A-DBD2-4DE6-9B83-A034022E246E}" destId="{0F151182-DF63-4357-B586-7670445651E3}" srcOrd="1" destOrd="0" presId="urn:microsoft.com/office/officeart/2005/8/layout/hierarchy2"/>
    <dgm:cxn modelId="{CC3141E4-ADEE-42AF-A7C1-AE35FC83C79E}" srcId="{FC9D730B-E627-45E6-B385-E319DAB17F9F}" destId="{EDDAB5B5-185B-4843-8CD9-5CA04F9A73C2}" srcOrd="3" destOrd="0" parTransId="{0D278268-F167-4733-9605-21EE6003CC4D}" sibTransId="{46356C09-32F3-4A2C-BCBB-57EE16658527}"/>
    <dgm:cxn modelId="{50C2F11C-F7BD-4D82-A44B-279030DFF902}" type="presParOf" srcId="{A8BB49A7-4146-4262-852A-DE23BC4F70A7}" destId="{3888516B-3FE5-4DBE-9932-DCB6EDA889BC}" srcOrd="0" destOrd="0" presId="urn:microsoft.com/office/officeart/2005/8/layout/hierarchy2"/>
    <dgm:cxn modelId="{6954E8BF-4DB5-4B86-BC00-3AF3C0F3EB78}" type="presParOf" srcId="{3888516B-3FE5-4DBE-9932-DCB6EDA889BC}" destId="{9FB47D6E-FE71-4027-AD47-5D177C47F830}" srcOrd="0" destOrd="0" presId="urn:microsoft.com/office/officeart/2005/8/layout/hierarchy2"/>
    <dgm:cxn modelId="{5AB4BD96-C026-4652-A92D-46218C7DA9E3}" type="presParOf" srcId="{3888516B-3FE5-4DBE-9932-DCB6EDA889BC}" destId="{371A2652-09EC-4525-A460-FB3F51D328BB}" srcOrd="1" destOrd="0" presId="urn:microsoft.com/office/officeart/2005/8/layout/hierarchy2"/>
    <dgm:cxn modelId="{C27A3A33-8106-498A-A915-01911EB810A0}" type="presParOf" srcId="{371A2652-09EC-4525-A460-FB3F51D328BB}" destId="{69EADCD7-9A8B-4CE7-9641-EF0BD68FE2B0}" srcOrd="0" destOrd="0" presId="urn:microsoft.com/office/officeart/2005/8/layout/hierarchy2"/>
    <dgm:cxn modelId="{DF3FB856-B76B-4FAF-9695-3BD20248CB4C}" type="presParOf" srcId="{69EADCD7-9A8B-4CE7-9641-EF0BD68FE2B0}" destId="{61EA1367-58EA-4037-90D4-18A78FA1C478}" srcOrd="0" destOrd="0" presId="urn:microsoft.com/office/officeart/2005/8/layout/hierarchy2"/>
    <dgm:cxn modelId="{7882B039-1D97-48CE-9BA6-0059E77523C2}" type="presParOf" srcId="{371A2652-09EC-4525-A460-FB3F51D328BB}" destId="{A6F9D08B-54B8-44A4-890C-1EF0AAF2E055}" srcOrd="1" destOrd="0" presId="urn:microsoft.com/office/officeart/2005/8/layout/hierarchy2"/>
    <dgm:cxn modelId="{FC06C785-864C-4CF0-AFB1-186799165930}" type="presParOf" srcId="{A6F9D08B-54B8-44A4-890C-1EF0AAF2E055}" destId="{EA3ABC15-EBB2-4D77-9C43-5E7F1D6AE36B}" srcOrd="0" destOrd="0" presId="urn:microsoft.com/office/officeart/2005/8/layout/hierarchy2"/>
    <dgm:cxn modelId="{E115838F-A243-43C5-BF31-EAF8D64BF4FD}" type="presParOf" srcId="{A6F9D08B-54B8-44A4-890C-1EF0AAF2E055}" destId="{05204DA0-586D-4356-BF8D-124B4E06FC21}" srcOrd="1" destOrd="0" presId="urn:microsoft.com/office/officeart/2005/8/layout/hierarchy2"/>
    <dgm:cxn modelId="{814D20D4-129B-4942-BDC0-E6A030C82BFA}" type="presParOf" srcId="{371A2652-09EC-4525-A460-FB3F51D328BB}" destId="{3BF3D0B1-F850-4F16-9921-373F2EA2BA50}" srcOrd="2" destOrd="0" presId="urn:microsoft.com/office/officeart/2005/8/layout/hierarchy2"/>
    <dgm:cxn modelId="{94EB4620-83AF-45EA-8BBE-D1E51D3D38DD}" type="presParOf" srcId="{3BF3D0B1-F850-4F16-9921-373F2EA2BA50}" destId="{0F151182-DF63-4357-B586-7670445651E3}" srcOrd="0" destOrd="0" presId="urn:microsoft.com/office/officeart/2005/8/layout/hierarchy2"/>
    <dgm:cxn modelId="{54BDAA2D-2FCF-4769-82B0-B854665BA463}" type="presParOf" srcId="{371A2652-09EC-4525-A460-FB3F51D328BB}" destId="{9D8D9D2B-265E-4686-9987-1E45C00C1541}" srcOrd="3" destOrd="0" presId="urn:microsoft.com/office/officeart/2005/8/layout/hierarchy2"/>
    <dgm:cxn modelId="{E9660B22-2488-4659-B2CE-B1BC51824603}" type="presParOf" srcId="{9D8D9D2B-265E-4686-9987-1E45C00C1541}" destId="{12AE2F55-DE2D-44FD-936A-7A8103BFACD1}" srcOrd="0" destOrd="0" presId="urn:microsoft.com/office/officeart/2005/8/layout/hierarchy2"/>
    <dgm:cxn modelId="{F039D31D-B08C-4777-826E-A6A29FD4048B}" type="presParOf" srcId="{9D8D9D2B-265E-4686-9987-1E45C00C1541}" destId="{0AE0FE9E-CA6C-4D4C-81E5-F8A470B1516E}" srcOrd="1" destOrd="0" presId="urn:microsoft.com/office/officeart/2005/8/layout/hierarchy2"/>
    <dgm:cxn modelId="{C4863B1C-181F-4BFF-B23A-4BDEFD619095}" type="presParOf" srcId="{371A2652-09EC-4525-A460-FB3F51D328BB}" destId="{2B6E1794-CBE3-4279-BEDB-A1A11E53B53B}" srcOrd="4" destOrd="0" presId="urn:microsoft.com/office/officeart/2005/8/layout/hierarchy2"/>
    <dgm:cxn modelId="{828D60A7-E2B9-45C5-B7CD-A096288AD896}" type="presParOf" srcId="{2B6E1794-CBE3-4279-BEDB-A1A11E53B53B}" destId="{F056E353-165D-4493-8BB2-0EDA7CB043E8}" srcOrd="0" destOrd="0" presId="urn:microsoft.com/office/officeart/2005/8/layout/hierarchy2"/>
    <dgm:cxn modelId="{9A858052-57BE-4F0A-81F9-0E6E4FD2EF7F}" type="presParOf" srcId="{371A2652-09EC-4525-A460-FB3F51D328BB}" destId="{9A3B9BED-15C8-41DF-8F3F-959E554B0C77}" srcOrd="5" destOrd="0" presId="urn:microsoft.com/office/officeart/2005/8/layout/hierarchy2"/>
    <dgm:cxn modelId="{16F65277-62F7-4A3C-8B40-389758B51A5D}" type="presParOf" srcId="{9A3B9BED-15C8-41DF-8F3F-959E554B0C77}" destId="{6245B6A2-ABCE-4AFD-945F-6D861BC5AEA2}" srcOrd="0" destOrd="0" presId="urn:microsoft.com/office/officeart/2005/8/layout/hierarchy2"/>
    <dgm:cxn modelId="{1D3FD354-6AC3-480E-9740-A17BD81D4E18}" type="presParOf" srcId="{9A3B9BED-15C8-41DF-8F3F-959E554B0C77}" destId="{E539D62E-6FE6-4EF7-A865-B3D3E732FFC2}" srcOrd="1" destOrd="0" presId="urn:microsoft.com/office/officeart/2005/8/layout/hierarchy2"/>
    <dgm:cxn modelId="{03D5F78E-006B-41BF-9C33-0A95C79F4899}" type="presParOf" srcId="{371A2652-09EC-4525-A460-FB3F51D328BB}" destId="{DF747C65-46ED-421F-8526-5F745A4F03EE}" srcOrd="6" destOrd="0" presId="urn:microsoft.com/office/officeart/2005/8/layout/hierarchy2"/>
    <dgm:cxn modelId="{CE9E9E01-5D80-4319-A928-B9489298285C}" type="presParOf" srcId="{DF747C65-46ED-421F-8526-5F745A4F03EE}" destId="{1B2DBF1B-9451-4BC4-B3E9-7ACC228AE685}" srcOrd="0" destOrd="0" presId="urn:microsoft.com/office/officeart/2005/8/layout/hierarchy2"/>
    <dgm:cxn modelId="{13BA2F81-A74D-4A55-8AD5-FCF26328BBA2}" type="presParOf" srcId="{371A2652-09EC-4525-A460-FB3F51D328BB}" destId="{73F9FA91-6972-4965-9439-9E0D296DF246}" srcOrd="7" destOrd="0" presId="urn:microsoft.com/office/officeart/2005/8/layout/hierarchy2"/>
    <dgm:cxn modelId="{2451DC07-9771-47E8-9FFA-EB338D596119}" type="presParOf" srcId="{73F9FA91-6972-4965-9439-9E0D296DF246}" destId="{0F399D37-6612-4A78-855B-573C8A29976E}" srcOrd="0" destOrd="0" presId="urn:microsoft.com/office/officeart/2005/8/layout/hierarchy2"/>
    <dgm:cxn modelId="{EC610CCE-10B2-48E9-B076-94ED3775FFDF}" type="presParOf" srcId="{73F9FA91-6972-4965-9439-9E0D296DF246}" destId="{F8E4CA64-F8A5-44ED-809A-F2881A98061E}" srcOrd="1" destOrd="0" presId="urn:microsoft.com/office/officeart/2005/8/layout/hierarchy2"/>
    <dgm:cxn modelId="{CCCAB5F3-642E-45AF-952D-FCF38BE5A6F1}" type="presParOf" srcId="{371A2652-09EC-4525-A460-FB3F51D328BB}" destId="{563A069F-4686-4BEC-8CCD-AED4AF30DFB6}" srcOrd="8" destOrd="0" presId="urn:microsoft.com/office/officeart/2005/8/layout/hierarchy2"/>
    <dgm:cxn modelId="{8F29C214-2E44-4903-9675-55A511C732AA}" type="presParOf" srcId="{563A069F-4686-4BEC-8CCD-AED4AF30DFB6}" destId="{A8381D77-C730-467B-AC25-5EF7CE558BEA}" srcOrd="0" destOrd="0" presId="urn:microsoft.com/office/officeart/2005/8/layout/hierarchy2"/>
    <dgm:cxn modelId="{CE9948B8-85A2-4B27-9416-EE0832EA26F3}" type="presParOf" srcId="{371A2652-09EC-4525-A460-FB3F51D328BB}" destId="{79AB74CA-4A27-4D0F-AC27-FB1D551FC327}" srcOrd="9" destOrd="0" presId="urn:microsoft.com/office/officeart/2005/8/layout/hierarchy2"/>
    <dgm:cxn modelId="{08B89B77-5AE9-4D6C-B5D8-375A5A3A8B49}" type="presParOf" srcId="{79AB74CA-4A27-4D0F-AC27-FB1D551FC327}" destId="{83F75AB3-B131-4752-B7EB-0D1471FEABA0}" srcOrd="0" destOrd="0" presId="urn:microsoft.com/office/officeart/2005/8/layout/hierarchy2"/>
    <dgm:cxn modelId="{689E38F9-2582-4B31-A1AC-254061C7A47B}" type="presParOf" srcId="{79AB74CA-4A27-4D0F-AC27-FB1D551FC327}" destId="{CC97338C-C8FB-47C6-B39F-B206775013E2}" srcOrd="1" destOrd="0" presId="urn:microsoft.com/office/officeart/2005/8/layout/hierarchy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931840DD-5CF6-432A-8E69-6AD7370D103B}" type="doc">
      <dgm:prSet loTypeId="urn:microsoft.com/office/officeart/2005/8/layout/hierarchy2" loCatId="hierarchy" qsTypeId="urn:microsoft.com/office/officeart/2005/8/quickstyle/simple1" qsCatId="simple" csTypeId="urn:microsoft.com/office/officeart/2005/8/colors/accent5_2" csCatId="accent5" phldr="1"/>
      <dgm:spPr/>
      <dgm:t>
        <a:bodyPr/>
        <a:lstStyle/>
        <a:p>
          <a:endParaRPr lang="es-CO"/>
        </a:p>
      </dgm:t>
    </dgm:pt>
    <dgm:pt modelId="{4535D947-1A35-41F4-96DF-8B5230BA62EA}">
      <dgm:prSet phldrT="[Texto]"/>
      <dgm:spPr/>
      <dgm:t>
        <a:bodyPr/>
        <a:lstStyle/>
        <a:p>
          <a:r>
            <a:rPr lang="es-MX" dirty="0">
              <a:latin typeface="Verdana" panose="020B0604030504040204" pitchFamily="34" charset="0"/>
              <a:ea typeface="Verdana" panose="020B0604030504040204" pitchFamily="34" charset="0"/>
            </a:rPr>
            <a:t>SALUD MENTAL</a:t>
          </a:r>
          <a:endParaRPr lang="es-CO" dirty="0">
            <a:latin typeface="Verdana" panose="020B0604030504040204" pitchFamily="34" charset="0"/>
            <a:ea typeface="Verdana" panose="020B0604030504040204" pitchFamily="34" charset="0"/>
          </a:endParaRPr>
        </a:p>
      </dgm:t>
    </dgm:pt>
    <dgm:pt modelId="{741D68D5-3A30-45E8-B67D-9D5BE26994D3}" type="parTrans" cxnId="{0368E627-08A2-4A33-A6BC-70255E57E4A5}">
      <dgm:prSet/>
      <dgm:spPr/>
      <dgm:t>
        <a:bodyPr/>
        <a:lstStyle/>
        <a:p>
          <a:endParaRPr lang="es-CO">
            <a:latin typeface="Verdana" panose="020B0604030504040204" pitchFamily="34" charset="0"/>
            <a:ea typeface="Verdana" panose="020B0604030504040204" pitchFamily="34" charset="0"/>
          </a:endParaRPr>
        </a:p>
      </dgm:t>
    </dgm:pt>
    <dgm:pt modelId="{90CADC62-BB1E-4B75-96C5-FA0910A9D35A}" type="sibTrans" cxnId="{0368E627-08A2-4A33-A6BC-70255E57E4A5}">
      <dgm:prSet/>
      <dgm:spPr/>
      <dgm:t>
        <a:bodyPr/>
        <a:lstStyle/>
        <a:p>
          <a:endParaRPr lang="es-CO">
            <a:latin typeface="Verdana" panose="020B0604030504040204" pitchFamily="34" charset="0"/>
            <a:ea typeface="Verdana" panose="020B0604030504040204" pitchFamily="34" charset="0"/>
          </a:endParaRPr>
        </a:p>
      </dgm:t>
    </dgm:pt>
    <dgm:pt modelId="{E1C83B2D-58CC-4894-99EB-D492CB4851FA}">
      <dgm:prSet phldrT="[Texto]"/>
      <dgm:spPr/>
      <dgm:t>
        <a:bodyPr/>
        <a:lstStyle/>
        <a:p>
          <a:r>
            <a:rPr lang="es-MX" dirty="0">
              <a:latin typeface="Verdana" panose="020B0604030504040204" pitchFamily="34" charset="0"/>
              <a:ea typeface="Verdana" panose="020B0604030504040204" pitchFamily="34" charset="0"/>
            </a:rPr>
            <a:t>EBS</a:t>
          </a:r>
          <a:endParaRPr lang="es-CO" dirty="0">
            <a:latin typeface="Verdana" panose="020B0604030504040204" pitchFamily="34" charset="0"/>
            <a:ea typeface="Verdana" panose="020B0604030504040204" pitchFamily="34" charset="0"/>
          </a:endParaRPr>
        </a:p>
      </dgm:t>
    </dgm:pt>
    <dgm:pt modelId="{EEA60D39-D9D2-401D-AF71-B3DCF9E63C73}" type="parTrans" cxnId="{D98F7F09-1E6F-4469-958C-73C5E19EB135}">
      <dgm:prSet/>
      <dgm:spPr/>
      <dgm:t>
        <a:bodyPr/>
        <a:lstStyle/>
        <a:p>
          <a:endParaRPr lang="es-CO">
            <a:latin typeface="Verdana" panose="020B0604030504040204" pitchFamily="34" charset="0"/>
            <a:ea typeface="Verdana" panose="020B0604030504040204" pitchFamily="34" charset="0"/>
          </a:endParaRPr>
        </a:p>
      </dgm:t>
    </dgm:pt>
    <dgm:pt modelId="{A37B1B79-7444-4D0E-801D-6B4663572A2A}" type="sibTrans" cxnId="{D98F7F09-1E6F-4469-958C-73C5E19EB135}">
      <dgm:prSet/>
      <dgm:spPr/>
      <dgm:t>
        <a:bodyPr/>
        <a:lstStyle/>
        <a:p>
          <a:endParaRPr lang="es-CO">
            <a:latin typeface="Verdana" panose="020B0604030504040204" pitchFamily="34" charset="0"/>
            <a:ea typeface="Verdana" panose="020B0604030504040204" pitchFamily="34" charset="0"/>
          </a:endParaRPr>
        </a:p>
      </dgm:t>
    </dgm:pt>
    <dgm:pt modelId="{BFC506A5-8D2F-49D3-A8F9-963C3E467BDD}">
      <dgm:prSet phldrT="[Texto]"/>
      <dgm:spPr/>
      <dgm:t>
        <a:bodyPr/>
        <a:lstStyle/>
        <a:p>
          <a:r>
            <a:rPr lang="es-MX" dirty="0">
              <a:latin typeface="Verdana" panose="020B0604030504040204" pitchFamily="34" charset="0"/>
              <a:ea typeface="Verdana" panose="020B0604030504040204" pitchFamily="34" charset="0"/>
            </a:rPr>
            <a:t>INTERVENCIÓN INDIVIDUAL Y FAMILIAR EN HOGAR</a:t>
          </a:r>
          <a:endParaRPr lang="es-CO" dirty="0">
            <a:latin typeface="Verdana" panose="020B0604030504040204" pitchFamily="34" charset="0"/>
            <a:ea typeface="Verdana" panose="020B0604030504040204" pitchFamily="34" charset="0"/>
          </a:endParaRPr>
        </a:p>
      </dgm:t>
    </dgm:pt>
    <dgm:pt modelId="{F8B2F412-03A9-499E-A46F-68B5543FF57B}" type="parTrans" cxnId="{B6537C19-E418-48FE-ACC5-6B79F0BAED9F}">
      <dgm:prSet/>
      <dgm:spPr/>
      <dgm:t>
        <a:bodyPr/>
        <a:lstStyle/>
        <a:p>
          <a:endParaRPr lang="es-CO">
            <a:latin typeface="Verdana" panose="020B0604030504040204" pitchFamily="34" charset="0"/>
            <a:ea typeface="Verdana" panose="020B0604030504040204" pitchFamily="34" charset="0"/>
          </a:endParaRPr>
        </a:p>
      </dgm:t>
    </dgm:pt>
    <dgm:pt modelId="{5101BA2A-C6A2-42AA-B31B-82CEC351F436}" type="sibTrans" cxnId="{B6537C19-E418-48FE-ACC5-6B79F0BAED9F}">
      <dgm:prSet/>
      <dgm:spPr/>
      <dgm:t>
        <a:bodyPr/>
        <a:lstStyle/>
        <a:p>
          <a:endParaRPr lang="es-CO">
            <a:latin typeface="Verdana" panose="020B0604030504040204" pitchFamily="34" charset="0"/>
            <a:ea typeface="Verdana" panose="020B0604030504040204" pitchFamily="34" charset="0"/>
          </a:endParaRPr>
        </a:p>
      </dgm:t>
    </dgm:pt>
    <dgm:pt modelId="{415B544F-D5C6-40A2-80FF-9499F65D6FFB}">
      <dgm:prSet phldrT="[Texto]"/>
      <dgm:spPr/>
      <dgm:t>
        <a:bodyPr/>
        <a:lstStyle/>
        <a:p>
          <a:r>
            <a:rPr lang="es-MX" dirty="0">
              <a:latin typeface="Verdana" panose="020B0604030504040204" pitchFamily="34" charset="0"/>
              <a:ea typeface="Verdana" panose="020B0604030504040204" pitchFamily="34" charset="0"/>
            </a:rPr>
            <a:t>GRUPOS DE APOYO EN COMUNIDAD</a:t>
          </a:r>
          <a:endParaRPr lang="es-CO" dirty="0">
            <a:latin typeface="Verdana" panose="020B0604030504040204" pitchFamily="34" charset="0"/>
            <a:ea typeface="Verdana" panose="020B0604030504040204" pitchFamily="34" charset="0"/>
          </a:endParaRPr>
        </a:p>
      </dgm:t>
    </dgm:pt>
    <dgm:pt modelId="{68C4B7B0-5DAF-4FE4-A967-CE9C4A0776C7}" type="parTrans" cxnId="{83433F65-249F-443F-B3D5-E3C9A33F7F23}">
      <dgm:prSet/>
      <dgm:spPr/>
      <dgm:t>
        <a:bodyPr/>
        <a:lstStyle/>
        <a:p>
          <a:endParaRPr lang="es-CO">
            <a:latin typeface="Verdana" panose="020B0604030504040204" pitchFamily="34" charset="0"/>
            <a:ea typeface="Verdana" panose="020B0604030504040204" pitchFamily="34" charset="0"/>
          </a:endParaRPr>
        </a:p>
      </dgm:t>
    </dgm:pt>
    <dgm:pt modelId="{0EE5EAB1-0DC6-4B2C-8B41-9E3D1AF83D64}" type="sibTrans" cxnId="{83433F65-249F-443F-B3D5-E3C9A33F7F23}">
      <dgm:prSet/>
      <dgm:spPr/>
      <dgm:t>
        <a:bodyPr/>
        <a:lstStyle/>
        <a:p>
          <a:endParaRPr lang="es-CO">
            <a:latin typeface="Verdana" panose="020B0604030504040204" pitchFamily="34" charset="0"/>
            <a:ea typeface="Verdana" panose="020B0604030504040204" pitchFamily="34" charset="0"/>
          </a:endParaRPr>
        </a:p>
      </dgm:t>
    </dgm:pt>
    <dgm:pt modelId="{E01E5147-E925-41BB-8742-2EF579D60F1C}">
      <dgm:prSet phldrT="[Texto]"/>
      <dgm:spPr/>
      <dgm:t>
        <a:bodyPr/>
        <a:lstStyle/>
        <a:p>
          <a:r>
            <a:rPr lang="es-MX" dirty="0">
              <a:latin typeface="Verdana" panose="020B0604030504040204" pitchFamily="34" charset="0"/>
              <a:ea typeface="Verdana" panose="020B0604030504040204" pitchFamily="34" charset="0"/>
            </a:rPr>
            <a:t>EQUIPO COMPLEMENTARIO</a:t>
          </a:r>
        </a:p>
      </dgm:t>
    </dgm:pt>
    <dgm:pt modelId="{207B515C-7A73-4268-912E-D987E60C925F}" type="parTrans" cxnId="{CA8D2CF5-57A0-4346-89A3-E31DBB68C570}">
      <dgm:prSet/>
      <dgm:spPr/>
      <dgm:t>
        <a:bodyPr/>
        <a:lstStyle/>
        <a:p>
          <a:endParaRPr lang="es-CO">
            <a:latin typeface="Verdana" panose="020B0604030504040204" pitchFamily="34" charset="0"/>
            <a:ea typeface="Verdana" panose="020B0604030504040204" pitchFamily="34" charset="0"/>
          </a:endParaRPr>
        </a:p>
      </dgm:t>
    </dgm:pt>
    <dgm:pt modelId="{ED8BEACE-696E-4AE9-8E58-0FBD40399AFF}" type="sibTrans" cxnId="{CA8D2CF5-57A0-4346-89A3-E31DBB68C570}">
      <dgm:prSet/>
      <dgm:spPr/>
      <dgm:t>
        <a:bodyPr/>
        <a:lstStyle/>
        <a:p>
          <a:endParaRPr lang="es-CO">
            <a:latin typeface="Verdana" panose="020B0604030504040204" pitchFamily="34" charset="0"/>
            <a:ea typeface="Verdana" panose="020B0604030504040204" pitchFamily="34" charset="0"/>
          </a:endParaRPr>
        </a:p>
      </dgm:t>
    </dgm:pt>
    <dgm:pt modelId="{1DF88CC8-6599-43A8-94C2-13BB09632E4C}">
      <dgm:prSet phldrT="[Texto]"/>
      <dgm:spPr/>
      <dgm:t>
        <a:bodyPr/>
        <a:lstStyle/>
        <a:p>
          <a:r>
            <a:rPr lang="es-MX" dirty="0">
              <a:latin typeface="Verdana" panose="020B0604030504040204" pitchFamily="34" charset="0"/>
              <a:ea typeface="Verdana" panose="020B0604030504040204" pitchFamily="34" charset="0"/>
            </a:rPr>
            <a:t>CENTRO DE ESCUCHA COMUNITARIO</a:t>
          </a:r>
          <a:endParaRPr lang="es-CO" dirty="0">
            <a:latin typeface="Verdana" panose="020B0604030504040204" pitchFamily="34" charset="0"/>
            <a:ea typeface="Verdana" panose="020B0604030504040204" pitchFamily="34" charset="0"/>
          </a:endParaRPr>
        </a:p>
      </dgm:t>
    </dgm:pt>
    <dgm:pt modelId="{2B6AA40A-5A0C-49A8-9B1F-3AD5070F57D6}" type="parTrans" cxnId="{07FBC1CE-FF0E-4401-99D4-EDD852E7BB11}">
      <dgm:prSet/>
      <dgm:spPr/>
      <dgm:t>
        <a:bodyPr/>
        <a:lstStyle/>
        <a:p>
          <a:endParaRPr lang="es-CO">
            <a:latin typeface="Verdana" panose="020B0604030504040204" pitchFamily="34" charset="0"/>
            <a:ea typeface="Verdana" panose="020B0604030504040204" pitchFamily="34" charset="0"/>
          </a:endParaRPr>
        </a:p>
      </dgm:t>
    </dgm:pt>
    <dgm:pt modelId="{61DE563A-1C5A-4860-8E9B-989FE5840362}" type="sibTrans" cxnId="{07FBC1CE-FF0E-4401-99D4-EDD852E7BB11}">
      <dgm:prSet/>
      <dgm:spPr/>
      <dgm:t>
        <a:bodyPr/>
        <a:lstStyle/>
        <a:p>
          <a:endParaRPr lang="es-CO">
            <a:latin typeface="Verdana" panose="020B0604030504040204" pitchFamily="34" charset="0"/>
            <a:ea typeface="Verdana" panose="020B0604030504040204" pitchFamily="34" charset="0"/>
          </a:endParaRPr>
        </a:p>
      </dgm:t>
    </dgm:pt>
    <dgm:pt modelId="{8547AFDA-550A-4086-8E03-03F0445FF805}">
      <dgm:prSet phldrT="[Texto]"/>
      <dgm:spPr/>
      <dgm:t>
        <a:bodyPr/>
        <a:lstStyle/>
        <a:p>
          <a:r>
            <a:rPr lang="es-MX" dirty="0">
              <a:latin typeface="Verdana" panose="020B0604030504040204" pitchFamily="34" charset="0"/>
              <a:ea typeface="Verdana" panose="020B0604030504040204" pitchFamily="34" charset="0"/>
            </a:rPr>
            <a:t>ZONAS DE ORIENTACIÓN ESCOLAR</a:t>
          </a:r>
          <a:endParaRPr lang="es-CO" dirty="0">
            <a:latin typeface="Verdana" panose="020B0604030504040204" pitchFamily="34" charset="0"/>
            <a:ea typeface="Verdana" panose="020B0604030504040204" pitchFamily="34" charset="0"/>
          </a:endParaRPr>
        </a:p>
      </dgm:t>
    </dgm:pt>
    <dgm:pt modelId="{FFA98D67-C12E-411F-BE9A-4A03E4FB883B}" type="parTrans" cxnId="{684407CA-67C9-409B-A537-0172666884DE}">
      <dgm:prSet/>
      <dgm:spPr/>
      <dgm:t>
        <a:bodyPr/>
        <a:lstStyle/>
        <a:p>
          <a:endParaRPr lang="es-CO">
            <a:latin typeface="Verdana" panose="020B0604030504040204" pitchFamily="34" charset="0"/>
            <a:ea typeface="Verdana" panose="020B0604030504040204" pitchFamily="34" charset="0"/>
          </a:endParaRPr>
        </a:p>
      </dgm:t>
    </dgm:pt>
    <dgm:pt modelId="{F85CC23B-26E2-4D26-8DF6-3678F5732A8A}" type="sibTrans" cxnId="{684407CA-67C9-409B-A537-0172666884DE}">
      <dgm:prSet/>
      <dgm:spPr/>
      <dgm:t>
        <a:bodyPr/>
        <a:lstStyle/>
        <a:p>
          <a:endParaRPr lang="es-CO">
            <a:latin typeface="Verdana" panose="020B0604030504040204" pitchFamily="34" charset="0"/>
            <a:ea typeface="Verdana" panose="020B0604030504040204" pitchFamily="34" charset="0"/>
          </a:endParaRPr>
        </a:p>
      </dgm:t>
    </dgm:pt>
    <dgm:pt modelId="{DB0A079E-675A-4262-923E-696372107BB9}">
      <dgm:prSet phldrT="[Texto]"/>
      <dgm:spPr/>
      <dgm:t>
        <a:bodyPr/>
        <a:lstStyle/>
        <a:p>
          <a:r>
            <a:rPr lang="es-MX" dirty="0">
              <a:latin typeface="Verdana" panose="020B0604030504040204" pitchFamily="34" charset="0"/>
              <a:ea typeface="Verdana" panose="020B0604030504040204" pitchFamily="34" charset="0"/>
            </a:rPr>
            <a:t>EQUIPO TRASVERSAL</a:t>
          </a:r>
          <a:endParaRPr lang="es-CO" dirty="0">
            <a:latin typeface="Verdana" panose="020B0604030504040204" pitchFamily="34" charset="0"/>
            <a:ea typeface="Verdana" panose="020B0604030504040204" pitchFamily="34" charset="0"/>
          </a:endParaRPr>
        </a:p>
      </dgm:t>
    </dgm:pt>
    <dgm:pt modelId="{2C23C2D4-90AD-4419-BAC6-E9B77F5E7103}" type="parTrans" cxnId="{090A68AB-7AC2-44F9-B80E-CFB646CE6069}">
      <dgm:prSet/>
      <dgm:spPr/>
      <dgm:t>
        <a:bodyPr/>
        <a:lstStyle/>
        <a:p>
          <a:endParaRPr lang="es-CO">
            <a:latin typeface="Verdana" panose="020B0604030504040204" pitchFamily="34" charset="0"/>
            <a:ea typeface="Verdana" panose="020B0604030504040204" pitchFamily="34" charset="0"/>
          </a:endParaRPr>
        </a:p>
      </dgm:t>
    </dgm:pt>
    <dgm:pt modelId="{D4297806-C4AC-4558-B294-7CDC9FCC27A4}" type="sibTrans" cxnId="{090A68AB-7AC2-44F9-B80E-CFB646CE6069}">
      <dgm:prSet/>
      <dgm:spPr/>
      <dgm:t>
        <a:bodyPr/>
        <a:lstStyle/>
        <a:p>
          <a:endParaRPr lang="es-CO">
            <a:latin typeface="Verdana" panose="020B0604030504040204" pitchFamily="34" charset="0"/>
            <a:ea typeface="Verdana" panose="020B0604030504040204" pitchFamily="34" charset="0"/>
          </a:endParaRPr>
        </a:p>
      </dgm:t>
    </dgm:pt>
    <dgm:pt modelId="{5389E1CD-A0E5-4700-8E44-65C486BE4122}">
      <dgm:prSet phldrT="[Texto]"/>
      <dgm:spPr/>
      <dgm:t>
        <a:bodyPr/>
        <a:lstStyle/>
        <a:p>
          <a:r>
            <a:rPr lang="es-MX" dirty="0">
              <a:latin typeface="Verdana" panose="020B0604030504040204" pitchFamily="34" charset="0"/>
              <a:ea typeface="Verdana" panose="020B0604030504040204" pitchFamily="34" charset="0"/>
            </a:rPr>
            <a:t>PROGRAMAS DE INTERVENCIÓN CURSO DE VIDA Y ENTORNOS</a:t>
          </a:r>
          <a:endParaRPr lang="es-CO" dirty="0">
            <a:latin typeface="Verdana" panose="020B0604030504040204" pitchFamily="34" charset="0"/>
            <a:ea typeface="Verdana" panose="020B0604030504040204" pitchFamily="34" charset="0"/>
          </a:endParaRPr>
        </a:p>
      </dgm:t>
    </dgm:pt>
    <dgm:pt modelId="{77BDAF48-C151-417C-94DA-2D67E48A7BEB}" type="parTrans" cxnId="{69346FF9-2CED-4F52-81AF-85E3D7CD3907}">
      <dgm:prSet/>
      <dgm:spPr/>
      <dgm:t>
        <a:bodyPr/>
        <a:lstStyle/>
        <a:p>
          <a:endParaRPr lang="es-CO">
            <a:latin typeface="Verdana" panose="020B0604030504040204" pitchFamily="34" charset="0"/>
            <a:ea typeface="Verdana" panose="020B0604030504040204" pitchFamily="34" charset="0"/>
          </a:endParaRPr>
        </a:p>
      </dgm:t>
    </dgm:pt>
    <dgm:pt modelId="{964C0FE5-2E25-486C-9CEE-5D02CA2CED0D}" type="sibTrans" cxnId="{69346FF9-2CED-4F52-81AF-85E3D7CD3907}">
      <dgm:prSet/>
      <dgm:spPr/>
      <dgm:t>
        <a:bodyPr/>
        <a:lstStyle/>
        <a:p>
          <a:endParaRPr lang="es-CO">
            <a:latin typeface="Verdana" panose="020B0604030504040204" pitchFamily="34" charset="0"/>
            <a:ea typeface="Verdana" panose="020B0604030504040204" pitchFamily="34" charset="0"/>
          </a:endParaRPr>
        </a:p>
      </dgm:t>
    </dgm:pt>
    <dgm:pt modelId="{ABE9F787-CF7F-43D9-BD31-2D13F5A9027A}">
      <dgm:prSet phldrT="[Texto]"/>
      <dgm:spPr/>
      <dgm:t>
        <a:bodyPr/>
        <a:lstStyle/>
        <a:p>
          <a:r>
            <a:rPr lang="es-MX" dirty="0">
              <a:latin typeface="Verdana" panose="020B0604030504040204" pitchFamily="34" charset="0"/>
              <a:ea typeface="Verdana" panose="020B0604030504040204" pitchFamily="34" charset="0"/>
            </a:rPr>
            <a:t>REDES COMUNITARIAS</a:t>
          </a:r>
          <a:endParaRPr lang="es-CO" dirty="0">
            <a:latin typeface="Verdana" panose="020B0604030504040204" pitchFamily="34" charset="0"/>
            <a:ea typeface="Verdana" panose="020B0604030504040204" pitchFamily="34" charset="0"/>
          </a:endParaRPr>
        </a:p>
      </dgm:t>
    </dgm:pt>
    <dgm:pt modelId="{24862B9D-F48B-4B1D-AC98-30CFA7766B37}" type="parTrans" cxnId="{30130EA3-65FB-43BA-80BD-0434941FB1A2}">
      <dgm:prSet/>
      <dgm:spPr/>
      <dgm:t>
        <a:bodyPr/>
        <a:lstStyle/>
        <a:p>
          <a:endParaRPr lang="es-CO">
            <a:latin typeface="Verdana" panose="020B0604030504040204" pitchFamily="34" charset="0"/>
            <a:ea typeface="Verdana" panose="020B0604030504040204" pitchFamily="34" charset="0"/>
          </a:endParaRPr>
        </a:p>
      </dgm:t>
    </dgm:pt>
    <dgm:pt modelId="{AADC5C85-E376-4694-998F-EA620CB69A8B}" type="sibTrans" cxnId="{30130EA3-65FB-43BA-80BD-0434941FB1A2}">
      <dgm:prSet/>
      <dgm:spPr/>
      <dgm:t>
        <a:bodyPr/>
        <a:lstStyle/>
        <a:p>
          <a:endParaRPr lang="es-CO">
            <a:latin typeface="Verdana" panose="020B0604030504040204" pitchFamily="34" charset="0"/>
            <a:ea typeface="Verdana" panose="020B0604030504040204" pitchFamily="34" charset="0"/>
          </a:endParaRPr>
        </a:p>
      </dgm:t>
    </dgm:pt>
    <dgm:pt modelId="{AE220E57-3786-46CF-A484-82A63343A253}">
      <dgm:prSet phldrT="[Texto]"/>
      <dgm:spPr/>
      <dgm:t>
        <a:bodyPr/>
        <a:lstStyle/>
        <a:p>
          <a:r>
            <a:rPr lang="es-MX" dirty="0">
              <a:latin typeface="Verdana" panose="020B0604030504040204" pitchFamily="34" charset="0"/>
              <a:ea typeface="Verdana" panose="020B0604030504040204" pitchFamily="34" charset="0"/>
            </a:rPr>
            <a:t>REHABILITACIÓN BASADA EN LA COMUNIDAD</a:t>
          </a:r>
          <a:endParaRPr lang="es-CO" dirty="0">
            <a:latin typeface="Verdana" panose="020B0604030504040204" pitchFamily="34" charset="0"/>
            <a:ea typeface="Verdana" panose="020B0604030504040204" pitchFamily="34" charset="0"/>
          </a:endParaRPr>
        </a:p>
      </dgm:t>
    </dgm:pt>
    <dgm:pt modelId="{ECF28F4B-067E-497E-AE16-96C26B394C49}" type="parTrans" cxnId="{E77AA3A7-AB14-4EC5-A380-8D4EE99FC4C4}">
      <dgm:prSet/>
      <dgm:spPr/>
      <dgm:t>
        <a:bodyPr/>
        <a:lstStyle/>
        <a:p>
          <a:endParaRPr lang="es-CO">
            <a:latin typeface="Verdana" panose="020B0604030504040204" pitchFamily="34" charset="0"/>
            <a:ea typeface="Verdana" panose="020B0604030504040204" pitchFamily="34" charset="0"/>
          </a:endParaRPr>
        </a:p>
      </dgm:t>
    </dgm:pt>
    <dgm:pt modelId="{99F6BA37-D2AD-42EB-9C2D-1599061D24EA}" type="sibTrans" cxnId="{E77AA3A7-AB14-4EC5-A380-8D4EE99FC4C4}">
      <dgm:prSet/>
      <dgm:spPr/>
      <dgm:t>
        <a:bodyPr/>
        <a:lstStyle/>
        <a:p>
          <a:endParaRPr lang="es-CO">
            <a:latin typeface="Verdana" panose="020B0604030504040204" pitchFamily="34" charset="0"/>
            <a:ea typeface="Verdana" panose="020B0604030504040204" pitchFamily="34" charset="0"/>
          </a:endParaRPr>
        </a:p>
      </dgm:t>
    </dgm:pt>
    <dgm:pt modelId="{42E004A9-8259-464D-8E8A-8896DF3BCA59}">
      <dgm:prSet phldrT="[Texto]"/>
      <dgm:spPr/>
      <dgm:t>
        <a:bodyPr/>
        <a:lstStyle/>
        <a:p>
          <a:r>
            <a:rPr lang="es-MX">
              <a:latin typeface="Verdana" panose="020B0604030504040204" pitchFamily="34" charset="0"/>
              <a:ea typeface="Verdana" panose="020B0604030504040204" pitchFamily="34" charset="0"/>
            </a:rPr>
            <a:t>LÍNEA </a:t>
          </a:r>
          <a:r>
            <a:rPr lang="es-MX" dirty="0">
              <a:latin typeface="Verdana" panose="020B0604030504040204" pitchFamily="34" charset="0"/>
              <a:ea typeface="Verdana" panose="020B0604030504040204" pitchFamily="34" charset="0"/>
            </a:rPr>
            <a:t>SALUD MENTAL Y EQUIDAD DE GENERO</a:t>
          </a:r>
          <a:endParaRPr lang="es-CO" dirty="0">
            <a:latin typeface="Verdana" panose="020B0604030504040204" pitchFamily="34" charset="0"/>
            <a:ea typeface="Verdana" panose="020B0604030504040204" pitchFamily="34" charset="0"/>
          </a:endParaRPr>
        </a:p>
      </dgm:t>
    </dgm:pt>
    <dgm:pt modelId="{8F675347-3998-4A8D-AD33-40033C081A2D}" type="parTrans" cxnId="{A0D9C608-BF3F-4AB7-8D37-9FA509AFBA46}">
      <dgm:prSet/>
      <dgm:spPr/>
      <dgm:t>
        <a:bodyPr/>
        <a:lstStyle/>
        <a:p>
          <a:endParaRPr lang="es-CO">
            <a:latin typeface="Verdana" panose="020B0604030504040204" pitchFamily="34" charset="0"/>
            <a:ea typeface="Verdana" panose="020B0604030504040204" pitchFamily="34" charset="0"/>
          </a:endParaRPr>
        </a:p>
      </dgm:t>
    </dgm:pt>
    <dgm:pt modelId="{B1681187-F89E-4C6E-8441-D1314D814B66}" type="sibTrans" cxnId="{A0D9C608-BF3F-4AB7-8D37-9FA509AFBA46}">
      <dgm:prSet/>
      <dgm:spPr/>
      <dgm:t>
        <a:bodyPr/>
        <a:lstStyle/>
        <a:p>
          <a:endParaRPr lang="es-CO">
            <a:latin typeface="Verdana" panose="020B0604030504040204" pitchFamily="34" charset="0"/>
            <a:ea typeface="Verdana" panose="020B0604030504040204" pitchFamily="34" charset="0"/>
          </a:endParaRPr>
        </a:p>
      </dgm:t>
    </dgm:pt>
    <dgm:pt modelId="{D60575E8-F79A-4251-A4F9-43AEB0C8D737}">
      <dgm:prSet phldrT="[Texto]"/>
      <dgm:spPr/>
      <dgm:t>
        <a:bodyPr/>
        <a:lstStyle/>
        <a:p>
          <a:r>
            <a:rPr lang="es-MX" dirty="0">
              <a:latin typeface="Verdana" panose="020B0604030504040204" pitchFamily="34" charset="0"/>
              <a:ea typeface="Verdana" panose="020B0604030504040204" pitchFamily="34" charset="0"/>
            </a:rPr>
            <a:t>TOMAS COMUNITARIAS</a:t>
          </a:r>
          <a:endParaRPr lang="es-CO" dirty="0">
            <a:latin typeface="Verdana" panose="020B0604030504040204" pitchFamily="34" charset="0"/>
            <a:ea typeface="Verdana" panose="020B0604030504040204" pitchFamily="34" charset="0"/>
          </a:endParaRPr>
        </a:p>
      </dgm:t>
    </dgm:pt>
    <dgm:pt modelId="{F82BB15C-D85B-4A37-A846-1ECC3BF12939}" type="parTrans" cxnId="{6DA780DF-ACB3-4D16-97CB-E8F00186CC60}">
      <dgm:prSet/>
      <dgm:spPr/>
      <dgm:t>
        <a:bodyPr/>
        <a:lstStyle/>
        <a:p>
          <a:endParaRPr lang="es-CO">
            <a:latin typeface="Verdana" panose="020B0604030504040204" pitchFamily="34" charset="0"/>
            <a:ea typeface="Verdana" panose="020B0604030504040204" pitchFamily="34" charset="0"/>
          </a:endParaRPr>
        </a:p>
      </dgm:t>
    </dgm:pt>
    <dgm:pt modelId="{9A9182F1-AECE-48B7-8AD6-AF57D8AF2995}" type="sibTrans" cxnId="{6DA780DF-ACB3-4D16-97CB-E8F00186CC60}">
      <dgm:prSet/>
      <dgm:spPr/>
      <dgm:t>
        <a:bodyPr/>
        <a:lstStyle/>
        <a:p>
          <a:endParaRPr lang="es-CO">
            <a:latin typeface="Verdana" panose="020B0604030504040204" pitchFamily="34" charset="0"/>
            <a:ea typeface="Verdana" panose="020B0604030504040204" pitchFamily="34" charset="0"/>
          </a:endParaRPr>
        </a:p>
      </dgm:t>
    </dgm:pt>
    <dgm:pt modelId="{D3268C82-13CD-4C7F-8B89-798D01514584}" type="pres">
      <dgm:prSet presAssocID="{931840DD-5CF6-432A-8E69-6AD7370D103B}" presName="diagram" presStyleCnt="0">
        <dgm:presLayoutVars>
          <dgm:chPref val="1"/>
          <dgm:dir/>
          <dgm:animOne val="branch"/>
          <dgm:animLvl val="lvl"/>
          <dgm:resizeHandles val="exact"/>
        </dgm:presLayoutVars>
      </dgm:prSet>
      <dgm:spPr/>
    </dgm:pt>
    <dgm:pt modelId="{3FC07F8F-BBCE-48C4-B213-B859EFF0BB36}" type="pres">
      <dgm:prSet presAssocID="{4535D947-1A35-41F4-96DF-8B5230BA62EA}" presName="root1" presStyleCnt="0"/>
      <dgm:spPr/>
    </dgm:pt>
    <dgm:pt modelId="{BD746615-F611-473E-B6A5-B0F54277282C}" type="pres">
      <dgm:prSet presAssocID="{4535D947-1A35-41F4-96DF-8B5230BA62EA}" presName="LevelOneTextNode" presStyleLbl="node0" presStyleIdx="0" presStyleCnt="1">
        <dgm:presLayoutVars>
          <dgm:chPref val="3"/>
        </dgm:presLayoutVars>
      </dgm:prSet>
      <dgm:spPr/>
    </dgm:pt>
    <dgm:pt modelId="{343E9B0C-C06C-4A6A-A5EF-AD6D444DD8B5}" type="pres">
      <dgm:prSet presAssocID="{4535D947-1A35-41F4-96DF-8B5230BA62EA}" presName="level2hierChild" presStyleCnt="0"/>
      <dgm:spPr/>
    </dgm:pt>
    <dgm:pt modelId="{EB0F8739-F13F-48A9-885A-764A2E190406}" type="pres">
      <dgm:prSet presAssocID="{EEA60D39-D9D2-401D-AF71-B3DCF9E63C73}" presName="conn2-1" presStyleLbl="parChTrans1D2" presStyleIdx="0" presStyleCnt="3"/>
      <dgm:spPr/>
    </dgm:pt>
    <dgm:pt modelId="{8BC72526-E752-4253-93FE-D19D489440F1}" type="pres">
      <dgm:prSet presAssocID="{EEA60D39-D9D2-401D-AF71-B3DCF9E63C73}" presName="connTx" presStyleLbl="parChTrans1D2" presStyleIdx="0" presStyleCnt="3"/>
      <dgm:spPr/>
    </dgm:pt>
    <dgm:pt modelId="{D3F73A2C-6608-4CEC-8868-47721C0CC75D}" type="pres">
      <dgm:prSet presAssocID="{E1C83B2D-58CC-4894-99EB-D492CB4851FA}" presName="root2" presStyleCnt="0"/>
      <dgm:spPr/>
    </dgm:pt>
    <dgm:pt modelId="{C8DA5969-17CA-4071-A7E3-3DE371C2BF67}" type="pres">
      <dgm:prSet presAssocID="{E1C83B2D-58CC-4894-99EB-D492CB4851FA}" presName="LevelTwoTextNode" presStyleLbl="node2" presStyleIdx="0" presStyleCnt="3">
        <dgm:presLayoutVars>
          <dgm:chPref val="3"/>
        </dgm:presLayoutVars>
      </dgm:prSet>
      <dgm:spPr/>
    </dgm:pt>
    <dgm:pt modelId="{71543200-5F45-4464-BD8C-D5E008C15DB8}" type="pres">
      <dgm:prSet presAssocID="{E1C83B2D-58CC-4894-99EB-D492CB4851FA}" presName="level3hierChild" presStyleCnt="0"/>
      <dgm:spPr/>
    </dgm:pt>
    <dgm:pt modelId="{ADA8D45F-E0FB-49EA-B3C0-3F054A2D2473}" type="pres">
      <dgm:prSet presAssocID="{F8B2F412-03A9-499E-A46F-68B5543FF57B}" presName="conn2-1" presStyleLbl="parChTrans1D3" presStyleIdx="0" presStyleCnt="9"/>
      <dgm:spPr/>
    </dgm:pt>
    <dgm:pt modelId="{EC651C5F-8F3C-4F04-B651-EFDBA64718B2}" type="pres">
      <dgm:prSet presAssocID="{F8B2F412-03A9-499E-A46F-68B5543FF57B}" presName="connTx" presStyleLbl="parChTrans1D3" presStyleIdx="0" presStyleCnt="9"/>
      <dgm:spPr/>
    </dgm:pt>
    <dgm:pt modelId="{F1EA50CF-7F41-4BEB-9B27-651F5CFD2458}" type="pres">
      <dgm:prSet presAssocID="{BFC506A5-8D2F-49D3-A8F9-963C3E467BDD}" presName="root2" presStyleCnt="0"/>
      <dgm:spPr/>
    </dgm:pt>
    <dgm:pt modelId="{D2F40CA6-B9CA-408C-B93C-731D12E20B39}" type="pres">
      <dgm:prSet presAssocID="{BFC506A5-8D2F-49D3-A8F9-963C3E467BDD}" presName="LevelTwoTextNode" presStyleLbl="node3" presStyleIdx="0" presStyleCnt="9">
        <dgm:presLayoutVars>
          <dgm:chPref val="3"/>
        </dgm:presLayoutVars>
      </dgm:prSet>
      <dgm:spPr/>
    </dgm:pt>
    <dgm:pt modelId="{F208DDF3-77E3-48DA-A529-F426EBB370B5}" type="pres">
      <dgm:prSet presAssocID="{BFC506A5-8D2F-49D3-A8F9-963C3E467BDD}" presName="level3hierChild" presStyleCnt="0"/>
      <dgm:spPr/>
    </dgm:pt>
    <dgm:pt modelId="{2F980983-7D51-479C-B35F-F96A4DF80E02}" type="pres">
      <dgm:prSet presAssocID="{68C4B7B0-5DAF-4FE4-A967-CE9C4A0776C7}" presName="conn2-1" presStyleLbl="parChTrans1D3" presStyleIdx="1" presStyleCnt="9"/>
      <dgm:spPr/>
    </dgm:pt>
    <dgm:pt modelId="{6BF2E1FA-1B32-4DBC-A932-58A3E3F8ADA7}" type="pres">
      <dgm:prSet presAssocID="{68C4B7B0-5DAF-4FE4-A967-CE9C4A0776C7}" presName="connTx" presStyleLbl="parChTrans1D3" presStyleIdx="1" presStyleCnt="9"/>
      <dgm:spPr/>
    </dgm:pt>
    <dgm:pt modelId="{9E4B907A-3A41-4AD3-9CAB-D03699F5D720}" type="pres">
      <dgm:prSet presAssocID="{415B544F-D5C6-40A2-80FF-9499F65D6FFB}" presName="root2" presStyleCnt="0"/>
      <dgm:spPr/>
    </dgm:pt>
    <dgm:pt modelId="{B35FBF1A-C1EA-4DA8-8D78-6E8AE46B2552}" type="pres">
      <dgm:prSet presAssocID="{415B544F-D5C6-40A2-80FF-9499F65D6FFB}" presName="LevelTwoTextNode" presStyleLbl="node3" presStyleIdx="1" presStyleCnt="9">
        <dgm:presLayoutVars>
          <dgm:chPref val="3"/>
        </dgm:presLayoutVars>
      </dgm:prSet>
      <dgm:spPr/>
    </dgm:pt>
    <dgm:pt modelId="{7E14C1E8-2EB4-4BC3-ACCD-D39B651A172D}" type="pres">
      <dgm:prSet presAssocID="{415B544F-D5C6-40A2-80FF-9499F65D6FFB}" presName="level3hierChild" presStyleCnt="0"/>
      <dgm:spPr/>
    </dgm:pt>
    <dgm:pt modelId="{88EA2BFE-D126-49B6-8AF7-C747B3DBB6E3}" type="pres">
      <dgm:prSet presAssocID="{F82BB15C-D85B-4A37-A846-1ECC3BF12939}" presName="conn2-1" presStyleLbl="parChTrans1D3" presStyleIdx="2" presStyleCnt="9"/>
      <dgm:spPr/>
    </dgm:pt>
    <dgm:pt modelId="{F5ABA62C-528D-4BE2-B3E7-9761B35C50C8}" type="pres">
      <dgm:prSet presAssocID="{F82BB15C-D85B-4A37-A846-1ECC3BF12939}" presName="connTx" presStyleLbl="parChTrans1D3" presStyleIdx="2" presStyleCnt="9"/>
      <dgm:spPr/>
    </dgm:pt>
    <dgm:pt modelId="{2C803CF8-72E0-43BA-AEEC-A62199E518B0}" type="pres">
      <dgm:prSet presAssocID="{D60575E8-F79A-4251-A4F9-43AEB0C8D737}" presName="root2" presStyleCnt="0"/>
      <dgm:spPr/>
    </dgm:pt>
    <dgm:pt modelId="{AB2A04A3-DB78-4FBF-9EDC-FBF2422BE17B}" type="pres">
      <dgm:prSet presAssocID="{D60575E8-F79A-4251-A4F9-43AEB0C8D737}" presName="LevelTwoTextNode" presStyleLbl="node3" presStyleIdx="2" presStyleCnt="9">
        <dgm:presLayoutVars>
          <dgm:chPref val="3"/>
        </dgm:presLayoutVars>
      </dgm:prSet>
      <dgm:spPr/>
    </dgm:pt>
    <dgm:pt modelId="{1C98C3BA-08E0-4485-8F6A-75F006177F7E}" type="pres">
      <dgm:prSet presAssocID="{D60575E8-F79A-4251-A4F9-43AEB0C8D737}" presName="level3hierChild" presStyleCnt="0"/>
      <dgm:spPr/>
    </dgm:pt>
    <dgm:pt modelId="{3796A108-6A74-44E3-810F-1CBC96EA51BF}" type="pres">
      <dgm:prSet presAssocID="{207B515C-7A73-4268-912E-D987E60C925F}" presName="conn2-1" presStyleLbl="parChTrans1D2" presStyleIdx="1" presStyleCnt="3"/>
      <dgm:spPr/>
    </dgm:pt>
    <dgm:pt modelId="{8E17F0CE-9518-4114-B6AB-5AC83E04E3AD}" type="pres">
      <dgm:prSet presAssocID="{207B515C-7A73-4268-912E-D987E60C925F}" presName="connTx" presStyleLbl="parChTrans1D2" presStyleIdx="1" presStyleCnt="3"/>
      <dgm:spPr/>
    </dgm:pt>
    <dgm:pt modelId="{9AD89CEF-240C-4C5E-AC76-E00F7433BDF3}" type="pres">
      <dgm:prSet presAssocID="{E01E5147-E925-41BB-8742-2EF579D60F1C}" presName="root2" presStyleCnt="0"/>
      <dgm:spPr/>
    </dgm:pt>
    <dgm:pt modelId="{677BCCA3-37A9-437D-B71B-374D3A68E7D0}" type="pres">
      <dgm:prSet presAssocID="{E01E5147-E925-41BB-8742-2EF579D60F1C}" presName="LevelTwoTextNode" presStyleLbl="node2" presStyleIdx="1" presStyleCnt="3">
        <dgm:presLayoutVars>
          <dgm:chPref val="3"/>
        </dgm:presLayoutVars>
      </dgm:prSet>
      <dgm:spPr/>
    </dgm:pt>
    <dgm:pt modelId="{C434903F-C040-493D-9816-4C2C04A469B1}" type="pres">
      <dgm:prSet presAssocID="{E01E5147-E925-41BB-8742-2EF579D60F1C}" presName="level3hierChild" presStyleCnt="0"/>
      <dgm:spPr/>
    </dgm:pt>
    <dgm:pt modelId="{F3BF1F83-F087-4973-931E-E61A2E19EA23}" type="pres">
      <dgm:prSet presAssocID="{2B6AA40A-5A0C-49A8-9B1F-3AD5070F57D6}" presName="conn2-1" presStyleLbl="parChTrans1D3" presStyleIdx="3" presStyleCnt="9"/>
      <dgm:spPr/>
    </dgm:pt>
    <dgm:pt modelId="{AC3E5600-A9FC-4CD4-A1E2-CC8738356D1C}" type="pres">
      <dgm:prSet presAssocID="{2B6AA40A-5A0C-49A8-9B1F-3AD5070F57D6}" presName="connTx" presStyleLbl="parChTrans1D3" presStyleIdx="3" presStyleCnt="9"/>
      <dgm:spPr/>
    </dgm:pt>
    <dgm:pt modelId="{8FCBCDBF-C3B2-4641-965D-69F15FDD0833}" type="pres">
      <dgm:prSet presAssocID="{1DF88CC8-6599-43A8-94C2-13BB09632E4C}" presName="root2" presStyleCnt="0"/>
      <dgm:spPr/>
    </dgm:pt>
    <dgm:pt modelId="{B3999BD0-B96E-456E-A90D-07C8A4F9A7DB}" type="pres">
      <dgm:prSet presAssocID="{1DF88CC8-6599-43A8-94C2-13BB09632E4C}" presName="LevelTwoTextNode" presStyleLbl="node3" presStyleIdx="3" presStyleCnt="9">
        <dgm:presLayoutVars>
          <dgm:chPref val="3"/>
        </dgm:presLayoutVars>
      </dgm:prSet>
      <dgm:spPr/>
    </dgm:pt>
    <dgm:pt modelId="{E2AB2129-8977-49FE-9EFB-8472D09453AC}" type="pres">
      <dgm:prSet presAssocID="{1DF88CC8-6599-43A8-94C2-13BB09632E4C}" presName="level3hierChild" presStyleCnt="0"/>
      <dgm:spPr/>
    </dgm:pt>
    <dgm:pt modelId="{619E0415-131F-41FB-A977-8C57C1E5C371}" type="pres">
      <dgm:prSet presAssocID="{FFA98D67-C12E-411F-BE9A-4A03E4FB883B}" presName="conn2-1" presStyleLbl="parChTrans1D3" presStyleIdx="4" presStyleCnt="9"/>
      <dgm:spPr/>
    </dgm:pt>
    <dgm:pt modelId="{81CA4BEB-BF02-41AB-8F71-F4F927DB60FC}" type="pres">
      <dgm:prSet presAssocID="{FFA98D67-C12E-411F-BE9A-4A03E4FB883B}" presName="connTx" presStyleLbl="parChTrans1D3" presStyleIdx="4" presStyleCnt="9"/>
      <dgm:spPr/>
    </dgm:pt>
    <dgm:pt modelId="{43638F16-A311-439B-8151-442FA4BEBDD8}" type="pres">
      <dgm:prSet presAssocID="{8547AFDA-550A-4086-8E03-03F0445FF805}" presName="root2" presStyleCnt="0"/>
      <dgm:spPr/>
    </dgm:pt>
    <dgm:pt modelId="{A10AA3A4-CAEF-43AA-B0EE-5D677471C742}" type="pres">
      <dgm:prSet presAssocID="{8547AFDA-550A-4086-8E03-03F0445FF805}" presName="LevelTwoTextNode" presStyleLbl="node3" presStyleIdx="4" presStyleCnt="9">
        <dgm:presLayoutVars>
          <dgm:chPref val="3"/>
        </dgm:presLayoutVars>
      </dgm:prSet>
      <dgm:spPr/>
    </dgm:pt>
    <dgm:pt modelId="{608D484F-6305-4844-8EA4-DF5CA812095C}" type="pres">
      <dgm:prSet presAssocID="{8547AFDA-550A-4086-8E03-03F0445FF805}" presName="level3hierChild" presStyleCnt="0"/>
      <dgm:spPr/>
    </dgm:pt>
    <dgm:pt modelId="{CF13C5A2-62A1-444E-B2FF-FB8958F3A380}" type="pres">
      <dgm:prSet presAssocID="{24862B9D-F48B-4B1D-AC98-30CFA7766B37}" presName="conn2-1" presStyleLbl="parChTrans1D3" presStyleIdx="5" presStyleCnt="9"/>
      <dgm:spPr/>
    </dgm:pt>
    <dgm:pt modelId="{35F83001-7FA2-43D8-93D3-09F461E1F4CB}" type="pres">
      <dgm:prSet presAssocID="{24862B9D-F48B-4B1D-AC98-30CFA7766B37}" presName="connTx" presStyleLbl="parChTrans1D3" presStyleIdx="5" presStyleCnt="9"/>
      <dgm:spPr/>
    </dgm:pt>
    <dgm:pt modelId="{5C0A45A4-B5D1-4AEC-A092-DBDE8355D392}" type="pres">
      <dgm:prSet presAssocID="{ABE9F787-CF7F-43D9-BD31-2D13F5A9027A}" presName="root2" presStyleCnt="0"/>
      <dgm:spPr/>
    </dgm:pt>
    <dgm:pt modelId="{66F2AECB-54FE-4673-8424-ED485858296B}" type="pres">
      <dgm:prSet presAssocID="{ABE9F787-CF7F-43D9-BD31-2D13F5A9027A}" presName="LevelTwoTextNode" presStyleLbl="node3" presStyleIdx="5" presStyleCnt="9">
        <dgm:presLayoutVars>
          <dgm:chPref val="3"/>
        </dgm:presLayoutVars>
      </dgm:prSet>
      <dgm:spPr/>
    </dgm:pt>
    <dgm:pt modelId="{40E31773-6AFD-4B14-9231-4D076281183D}" type="pres">
      <dgm:prSet presAssocID="{ABE9F787-CF7F-43D9-BD31-2D13F5A9027A}" presName="level3hierChild" presStyleCnt="0"/>
      <dgm:spPr/>
    </dgm:pt>
    <dgm:pt modelId="{FEB3DB8D-69A5-4BE1-A99D-681DF31A3E9B}" type="pres">
      <dgm:prSet presAssocID="{ECF28F4B-067E-497E-AE16-96C26B394C49}" presName="conn2-1" presStyleLbl="parChTrans1D3" presStyleIdx="6" presStyleCnt="9"/>
      <dgm:spPr/>
    </dgm:pt>
    <dgm:pt modelId="{2B075531-BDEC-434B-96D0-109B59B81389}" type="pres">
      <dgm:prSet presAssocID="{ECF28F4B-067E-497E-AE16-96C26B394C49}" presName="connTx" presStyleLbl="parChTrans1D3" presStyleIdx="6" presStyleCnt="9"/>
      <dgm:spPr/>
    </dgm:pt>
    <dgm:pt modelId="{C9B6BAC5-610B-4078-972A-9ACC04A4B9F1}" type="pres">
      <dgm:prSet presAssocID="{AE220E57-3786-46CF-A484-82A63343A253}" presName="root2" presStyleCnt="0"/>
      <dgm:spPr/>
    </dgm:pt>
    <dgm:pt modelId="{3F52BC4B-5F51-4764-A478-108D9F1977D8}" type="pres">
      <dgm:prSet presAssocID="{AE220E57-3786-46CF-A484-82A63343A253}" presName="LevelTwoTextNode" presStyleLbl="node3" presStyleIdx="6" presStyleCnt="9">
        <dgm:presLayoutVars>
          <dgm:chPref val="3"/>
        </dgm:presLayoutVars>
      </dgm:prSet>
      <dgm:spPr/>
    </dgm:pt>
    <dgm:pt modelId="{FB1ADDCB-AB1F-43A6-A31B-F657DC20ECAF}" type="pres">
      <dgm:prSet presAssocID="{AE220E57-3786-46CF-A484-82A63343A253}" presName="level3hierChild" presStyleCnt="0"/>
      <dgm:spPr/>
    </dgm:pt>
    <dgm:pt modelId="{50E9835B-10AB-481B-AEF2-2AE1F8217D9A}" type="pres">
      <dgm:prSet presAssocID="{2C23C2D4-90AD-4419-BAC6-E9B77F5E7103}" presName="conn2-1" presStyleLbl="parChTrans1D2" presStyleIdx="2" presStyleCnt="3"/>
      <dgm:spPr/>
    </dgm:pt>
    <dgm:pt modelId="{76269EB5-8766-4F03-A40A-17BB80971C43}" type="pres">
      <dgm:prSet presAssocID="{2C23C2D4-90AD-4419-BAC6-E9B77F5E7103}" presName="connTx" presStyleLbl="parChTrans1D2" presStyleIdx="2" presStyleCnt="3"/>
      <dgm:spPr/>
    </dgm:pt>
    <dgm:pt modelId="{23CCA425-1205-4A41-8ED6-CBE6E4BB8D2B}" type="pres">
      <dgm:prSet presAssocID="{DB0A079E-675A-4262-923E-696372107BB9}" presName="root2" presStyleCnt="0"/>
      <dgm:spPr/>
    </dgm:pt>
    <dgm:pt modelId="{556FE5D0-E1DC-498E-AA90-50B889E6FCE7}" type="pres">
      <dgm:prSet presAssocID="{DB0A079E-675A-4262-923E-696372107BB9}" presName="LevelTwoTextNode" presStyleLbl="node2" presStyleIdx="2" presStyleCnt="3">
        <dgm:presLayoutVars>
          <dgm:chPref val="3"/>
        </dgm:presLayoutVars>
      </dgm:prSet>
      <dgm:spPr/>
    </dgm:pt>
    <dgm:pt modelId="{F6C4E24B-46D4-40A3-B9D0-0194472FF8A5}" type="pres">
      <dgm:prSet presAssocID="{DB0A079E-675A-4262-923E-696372107BB9}" presName="level3hierChild" presStyleCnt="0"/>
      <dgm:spPr/>
    </dgm:pt>
    <dgm:pt modelId="{B28AD440-D86B-4847-8999-B5EAA54FA577}" type="pres">
      <dgm:prSet presAssocID="{77BDAF48-C151-417C-94DA-2D67E48A7BEB}" presName="conn2-1" presStyleLbl="parChTrans1D3" presStyleIdx="7" presStyleCnt="9"/>
      <dgm:spPr/>
    </dgm:pt>
    <dgm:pt modelId="{B0DE4736-FBE1-4806-94BA-9B888E11C542}" type="pres">
      <dgm:prSet presAssocID="{77BDAF48-C151-417C-94DA-2D67E48A7BEB}" presName="connTx" presStyleLbl="parChTrans1D3" presStyleIdx="7" presStyleCnt="9"/>
      <dgm:spPr/>
    </dgm:pt>
    <dgm:pt modelId="{6F0D234D-A29E-4DC2-B270-C2D46F811A0D}" type="pres">
      <dgm:prSet presAssocID="{5389E1CD-A0E5-4700-8E44-65C486BE4122}" presName="root2" presStyleCnt="0"/>
      <dgm:spPr/>
    </dgm:pt>
    <dgm:pt modelId="{41262611-4635-42D0-B805-0B05F144D07C}" type="pres">
      <dgm:prSet presAssocID="{5389E1CD-A0E5-4700-8E44-65C486BE4122}" presName="LevelTwoTextNode" presStyleLbl="node3" presStyleIdx="7" presStyleCnt="9">
        <dgm:presLayoutVars>
          <dgm:chPref val="3"/>
        </dgm:presLayoutVars>
      </dgm:prSet>
      <dgm:spPr/>
    </dgm:pt>
    <dgm:pt modelId="{7B67B8C2-0F85-4B62-A140-29108F9534EA}" type="pres">
      <dgm:prSet presAssocID="{5389E1CD-A0E5-4700-8E44-65C486BE4122}" presName="level3hierChild" presStyleCnt="0"/>
      <dgm:spPr/>
    </dgm:pt>
    <dgm:pt modelId="{B202068E-26D0-4A68-A370-2C088580E02B}" type="pres">
      <dgm:prSet presAssocID="{8F675347-3998-4A8D-AD33-40033C081A2D}" presName="conn2-1" presStyleLbl="parChTrans1D3" presStyleIdx="8" presStyleCnt="9"/>
      <dgm:spPr/>
    </dgm:pt>
    <dgm:pt modelId="{ADFBA5DD-0911-4752-99A5-7B8E9BCEAB96}" type="pres">
      <dgm:prSet presAssocID="{8F675347-3998-4A8D-AD33-40033C081A2D}" presName="connTx" presStyleLbl="parChTrans1D3" presStyleIdx="8" presStyleCnt="9"/>
      <dgm:spPr/>
    </dgm:pt>
    <dgm:pt modelId="{943C7452-915A-4EA1-9846-DCF2451F19B0}" type="pres">
      <dgm:prSet presAssocID="{42E004A9-8259-464D-8E8A-8896DF3BCA59}" presName="root2" presStyleCnt="0"/>
      <dgm:spPr/>
    </dgm:pt>
    <dgm:pt modelId="{B974D23A-36A7-4BA9-B325-81507F7E0E9D}" type="pres">
      <dgm:prSet presAssocID="{42E004A9-8259-464D-8E8A-8896DF3BCA59}" presName="LevelTwoTextNode" presStyleLbl="node3" presStyleIdx="8" presStyleCnt="9">
        <dgm:presLayoutVars>
          <dgm:chPref val="3"/>
        </dgm:presLayoutVars>
      </dgm:prSet>
      <dgm:spPr/>
    </dgm:pt>
    <dgm:pt modelId="{8E5E6F48-586E-47E8-85EC-5FF74B94726E}" type="pres">
      <dgm:prSet presAssocID="{42E004A9-8259-464D-8E8A-8896DF3BCA59}" presName="level3hierChild" presStyleCnt="0"/>
      <dgm:spPr/>
    </dgm:pt>
  </dgm:ptLst>
  <dgm:cxnLst>
    <dgm:cxn modelId="{A0D9C608-BF3F-4AB7-8D37-9FA509AFBA46}" srcId="{DB0A079E-675A-4262-923E-696372107BB9}" destId="{42E004A9-8259-464D-8E8A-8896DF3BCA59}" srcOrd="1" destOrd="0" parTransId="{8F675347-3998-4A8D-AD33-40033C081A2D}" sibTransId="{B1681187-F89E-4C6E-8441-D1314D814B66}"/>
    <dgm:cxn modelId="{D98F7F09-1E6F-4469-958C-73C5E19EB135}" srcId="{4535D947-1A35-41F4-96DF-8B5230BA62EA}" destId="{E1C83B2D-58CC-4894-99EB-D492CB4851FA}" srcOrd="0" destOrd="0" parTransId="{EEA60D39-D9D2-401D-AF71-B3DCF9E63C73}" sibTransId="{A37B1B79-7444-4D0E-801D-6B4663572A2A}"/>
    <dgm:cxn modelId="{A6DBE913-FCDC-48C4-ABBB-20254407E664}" type="presOf" srcId="{1DF88CC8-6599-43A8-94C2-13BB09632E4C}" destId="{B3999BD0-B96E-456E-A90D-07C8A4F9A7DB}" srcOrd="0" destOrd="0" presId="urn:microsoft.com/office/officeart/2005/8/layout/hierarchy2"/>
    <dgm:cxn modelId="{B6537C19-E418-48FE-ACC5-6B79F0BAED9F}" srcId="{E1C83B2D-58CC-4894-99EB-D492CB4851FA}" destId="{BFC506A5-8D2F-49D3-A8F9-963C3E467BDD}" srcOrd="0" destOrd="0" parTransId="{F8B2F412-03A9-499E-A46F-68B5543FF57B}" sibTransId="{5101BA2A-C6A2-42AA-B31B-82CEC351F436}"/>
    <dgm:cxn modelId="{DDB28319-48EC-4892-8546-8177EF246540}" type="presOf" srcId="{ECF28F4B-067E-497E-AE16-96C26B394C49}" destId="{2B075531-BDEC-434B-96D0-109B59B81389}" srcOrd="1" destOrd="0" presId="urn:microsoft.com/office/officeart/2005/8/layout/hierarchy2"/>
    <dgm:cxn modelId="{4FEE7324-D16A-4AAE-8950-ABDCE7CA4D29}" type="presOf" srcId="{931840DD-5CF6-432A-8E69-6AD7370D103B}" destId="{D3268C82-13CD-4C7F-8B89-798D01514584}" srcOrd="0" destOrd="0" presId="urn:microsoft.com/office/officeart/2005/8/layout/hierarchy2"/>
    <dgm:cxn modelId="{0368E627-08A2-4A33-A6BC-70255E57E4A5}" srcId="{931840DD-5CF6-432A-8E69-6AD7370D103B}" destId="{4535D947-1A35-41F4-96DF-8B5230BA62EA}" srcOrd="0" destOrd="0" parTransId="{741D68D5-3A30-45E8-B67D-9D5BE26994D3}" sibTransId="{90CADC62-BB1E-4B75-96C5-FA0910A9D35A}"/>
    <dgm:cxn modelId="{B1AF5E2B-9824-4427-ACFA-7BAB66929CE1}" type="presOf" srcId="{ABE9F787-CF7F-43D9-BD31-2D13F5A9027A}" destId="{66F2AECB-54FE-4673-8424-ED485858296B}" srcOrd="0" destOrd="0" presId="urn:microsoft.com/office/officeart/2005/8/layout/hierarchy2"/>
    <dgm:cxn modelId="{3E273D2C-0CA0-4789-BDCD-1A6123C0FB01}" type="presOf" srcId="{8F675347-3998-4A8D-AD33-40033C081A2D}" destId="{ADFBA5DD-0911-4752-99A5-7B8E9BCEAB96}" srcOrd="1" destOrd="0" presId="urn:microsoft.com/office/officeart/2005/8/layout/hierarchy2"/>
    <dgm:cxn modelId="{A13E942C-BEE8-43D4-A84A-690F04D0DD9F}" type="presOf" srcId="{2C23C2D4-90AD-4419-BAC6-E9B77F5E7103}" destId="{76269EB5-8766-4F03-A40A-17BB80971C43}" srcOrd="1" destOrd="0" presId="urn:microsoft.com/office/officeart/2005/8/layout/hierarchy2"/>
    <dgm:cxn modelId="{C1ECDA63-1C80-4E0D-A314-2751E492D1D2}" type="presOf" srcId="{FFA98D67-C12E-411F-BE9A-4A03E4FB883B}" destId="{619E0415-131F-41FB-A977-8C57C1E5C371}" srcOrd="0" destOrd="0" presId="urn:microsoft.com/office/officeart/2005/8/layout/hierarchy2"/>
    <dgm:cxn modelId="{83433F65-249F-443F-B3D5-E3C9A33F7F23}" srcId="{E1C83B2D-58CC-4894-99EB-D492CB4851FA}" destId="{415B544F-D5C6-40A2-80FF-9499F65D6FFB}" srcOrd="1" destOrd="0" parTransId="{68C4B7B0-5DAF-4FE4-A967-CE9C4A0776C7}" sibTransId="{0EE5EAB1-0DC6-4B2C-8B41-9E3D1AF83D64}"/>
    <dgm:cxn modelId="{8F579466-F8A2-41B7-90AA-F09BBFF8569A}" type="presOf" srcId="{8547AFDA-550A-4086-8E03-03F0445FF805}" destId="{A10AA3A4-CAEF-43AA-B0EE-5D677471C742}" srcOrd="0" destOrd="0" presId="urn:microsoft.com/office/officeart/2005/8/layout/hierarchy2"/>
    <dgm:cxn modelId="{B7C9F246-1452-4930-8F85-A575E8F5B181}" type="presOf" srcId="{77BDAF48-C151-417C-94DA-2D67E48A7BEB}" destId="{B0DE4736-FBE1-4806-94BA-9B888E11C542}" srcOrd="1" destOrd="0" presId="urn:microsoft.com/office/officeart/2005/8/layout/hierarchy2"/>
    <dgm:cxn modelId="{8D3E364D-5DEA-4EF4-8F4A-AA375DA79552}" type="presOf" srcId="{E1C83B2D-58CC-4894-99EB-D492CB4851FA}" destId="{C8DA5969-17CA-4071-A7E3-3DE371C2BF67}" srcOrd="0" destOrd="0" presId="urn:microsoft.com/office/officeart/2005/8/layout/hierarchy2"/>
    <dgm:cxn modelId="{49DEE26F-CE53-4445-A3B7-676CDBE7C0A8}" type="presOf" srcId="{E01E5147-E925-41BB-8742-2EF579D60F1C}" destId="{677BCCA3-37A9-437D-B71B-374D3A68E7D0}" srcOrd="0" destOrd="0" presId="urn:microsoft.com/office/officeart/2005/8/layout/hierarchy2"/>
    <dgm:cxn modelId="{EA289174-BE1C-4C12-A86B-D4D8BBD1E822}" type="presOf" srcId="{EEA60D39-D9D2-401D-AF71-B3DCF9E63C73}" destId="{8BC72526-E752-4253-93FE-D19D489440F1}" srcOrd="1" destOrd="0" presId="urn:microsoft.com/office/officeart/2005/8/layout/hierarchy2"/>
    <dgm:cxn modelId="{246DA855-4B51-45BC-8FA2-7BFC2850B091}" type="presOf" srcId="{2C23C2D4-90AD-4419-BAC6-E9B77F5E7103}" destId="{50E9835B-10AB-481B-AEF2-2AE1F8217D9A}" srcOrd="0" destOrd="0" presId="urn:microsoft.com/office/officeart/2005/8/layout/hierarchy2"/>
    <dgm:cxn modelId="{495CFE56-513F-4BCC-8E67-A7B42F8524CD}" type="presOf" srcId="{77BDAF48-C151-417C-94DA-2D67E48A7BEB}" destId="{B28AD440-D86B-4847-8999-B5EAA54FA577}" srcOrd="0" destOrd="0" presId="urn:microsoft.com/office/officeart/2005/8/layout/hierarchy2"/>
    <dgm:cxn modelId="{9907E277-D191-48DC-9297-7E6D9945752E}" type="presOf" srcId="{24862B9D-F48B-4B1D-AC98-30CFA7766B37}" destId="{35F83001-7FA2-43D8-93D3-09F461E1F4CB}" srcOrd="1" destOrd="0" presId="urn:microsoft.com/office/officeart/2005/8/layout/hierarchy2"/>
    <dgm:cxn modelId="{B74DE058-288A-4468-B00D-2F2D8A48CBC5}" type="presOf" srcId="{F8B2F412-03A9-499E-A46F-68B5543FF57B}" destId="{EC651C5F-8F3C-4F04-B651-EFDBA64718B2}" srcOrd="1" destOrd="0" presId="urn:microsoft.com/office/officeart/2005/8/layout/hierarchy2"/>
    <dgm:cxn modelId="{A8D30C83-EFA8-42F9-BE51-C10492E252EB}" type="presOf" srcId="{BFC506A5-8D2F-49D3-A8F9-963C3E467BDD}" destId="{D2F40CA6-B9CA-408C-B93C-731D12E20B39}" srcOrd="0" destOrd="0" presId="urn:microsoft.com/office/officeart/2005/8/layout/hierarchy2"/>
    <dgm:cxn modelId="{D318A98B-DC29-41DB-9E46-C8F301DE7162}" type="presOf" srcId="{F82BB15C-D85B-4A37-A846-1ECC3BF12939}" destId="{88EA2BFE-D126-49B6-8AF7-C747B3DBB6E3}" srcOrd="0" destOrd="0" presId="urn:microsoft.com/office/officeart/2005/8/layout/hierarchy2"/>
    <dgm:cxn modelId="{067AB3A2-A37C-4F71-AAB9-2EDEB916B855}" type="presOf" srcId="{415B544F-D5C6-40A2-80FF-9499F65D6FFB}" destId="{B35FBF1A-C1EA-4DA8-8D78-6E8AE46B2552}" srcOrd="0" destOrd="0" presId="urn:microsoft.com/office/officeart/2005/8/layout/hierarchy2"/>
    <dgm:cxn modelId="{30130EA3-65FB-43BA-80BD-0434941FB1A2}" srcId="{E01E5147-E925-41BB-8742-2EF579D60F1C}" destId="{ABE9F787-CF7F-43D9-BD31-2D13F5A9027A}" srcOrd="2" destOrd="0" parTransId="{24862B9D-F48B-4B1D-AC98-30CFA7766B37}" sibTransId="{AADC5C85-E376-4694-998F-EA620CB69A8B}"/>
    <dgm:cxn modelId="{4D0969A5-3D1D-4BC4-9048-0E896202E55E}" type="presOf" srcId="{42E004A9-8259-464D-8E8A-8896DF3BCA59}" destId="{B974D23A-36A7-4BA9-B325-81507F7E0E9D}" srcOrd="0" destOrd="0" presId="urn:microsoft.com/office/officeart/2005/8/layout/hierarchy2"/>
    <dgm:cxn modelId="{E77AA3A7-AB14-4EC5-A380-8D4EE99FC4C4}" srcId="{E01E5147-E925-41BB-8742-2EF579D60F1C}" destId="{AE220E57-3786-46CF-A484-82A63343A253}" srcOrd="3" destOrd="0" parTransId="{ECF28F4B-067E-497E-AE16-96C26B394C49}" sibTransId="{99F6BA37-D2AD-42EB-9C2D-1599061D24EA}"/>
    <dgm:cxn modelId="{F59AC3A7-97E1-41CE-A2BC-1CC78908BB6A}" type="presOf" srcId="{24862B9D-F48B-4B1D-AC98-30CFA7766B37}" destId="{CF13C5A2-62A1-444E-B2FF-FB8958F3A380}" srcOrd="0" destOrd="0" presId="urn:microsoft.com/office/officeart/2005/8/layout/hierarchy2"/>
    <dgm:cxn modelId="{090A68AB-7AC2-44F9-B80E-CFB646CE6069}" srcId="{4535D947-1A35-41F4-96DF-8B5230BA62EA}" destId="{DB0A079E-675A-4262-923E-696372107BB9}" srcOrd="2" destOrd="0" parTransId="{2C23C2D4-90AD-4419-BAC6-E9B77F5E7103}" sibTransId="{D4297806-C4AC-4558-B294-7CDC9FCC27A4}"/>
    <dgm:cxn modelId="{52E24EAD-67DE-4F3D-A419-5CA1B2953877}" type="presOf" srcId="{207B515C-7A73-4268-912E-D987E60C925F}" destId="{3796A108-6A74-44E3-810F-1CBC96EA51BF}" srcOrd="0" destOrd="0" presId="urn:microsoft.com/office/officeart/2005/8/layout/hierarchy2"/>
    <dgm:cxn modelId="{AEFD98BB-5976-4DB8-9198-D01DE49AD9DD}" type="presOf" srcId="{5389E1CD-A0E5-4700-8E44-65C486BE4122}" destId="{41262611-4635-42D0-B805-0B05F144D07C}" srcOrd="0" destOrd="0" presId="urn:microsoft.com/office/officeart/2005/8/layout/hierarchy2"/>
    <dgm:cxn modelId="{DBC970BF-2CBC-4CEC-9090-18F42C57C13D}" type="presOf" srcId="{D60575E8-F79A-4251-A4F9-43AEB0C8D737}" destId="{AB2A04A3-DB78-4FBF-9EDC-FBF2422BE17B}" srcOrd="0" destOrd="0" presId="urn:microsoft.com/office/officeart/2005/8/layout/hierarchy2"/>
    <dgm:cxn modelId="{D6C1F5C1-08CF-40E8-90FE-F039140FCE42}" type="presOf" srcId="{EEA60D39-D9D2-401D-AF71-B3DCF9E63C73}" destId="{EB0F8739-F13F-48A9-885A-764A2E190406}" srcOrd="0" destOrd="0" presId="urn:microsoft.com/office/officeart/2005/8/layout/hierarchy2"/>
    <dgm:cxn modelId="{684407CA-67C9-409B-A537-0172666884DE}" srcId="{E01E5147-E925-41BB-8742-2EF579D60F1C}" destId="{8547AFDA-550A-4086-8E03-03F0445FF805}" srcOrd="1" destOrd="0" parTransId="{FFA98D67-C12E-411F-BE9A-4A03E4FB883B}" sibTransId="{F85CC23B-26E2-4D26-8DF6-3678F5732A8A}"/>
    <dgm:cxn modelId="{E3937ECC-E52F-4BE5-9EAF-A881C3C0229E}" type="presOf" srcId="{FFA98D67-C12E-411F-BE9A-4A03E4FB883B}" destId="{81CA4BEB-BF02-41AB-8F71-F4F927DB60FC}" srcOrd="1" destOrd="0" presId="urn:microsoft.com/office/officeart/2005/8/layout/hierarchy2"/>
    <dgm:cxn modelId="{ECF5DBCC-BD21-43CE-A544-F158DB123B67}" type="presOf" srcId="{F82BB15C-D85B-4A37-A846-1ECC3BF12939}" destId="{F5ABA62C-528D-4BE2-B3E7-9761B35C50C8}" srcOrd="1" destOrd="0" presId="urn:microsoft.com/office/officeart/2005/8/layout/hierarchy2"/>
    <dgm:cxn modelId="{07FBC1CE-FF0E-4401-99D4-EDD852E7BB11}" srcId="{E01E5147-E925-41BB-8742-2EF579D60F1C}" destId="{1DF88CC8-6599-43A8-94C2-13BB09632E4C}" srcOrd="0" destOrd="0" parTransId="{2B6AA40A-5A0C-49A8-9B1F-3AD5070F57D6}" sibTransId="{61DE563A-1C5A-4860-8E9B-989FE5840362}"/>
    <dgm:cxn modelId="{D80BC4D6-4359-47E3-8C27-99658365DD4E}" type="presOf" srcId="{68C4B7B0-5DAF-4FE4-A967-CE9C4A0776C7}" destId="{6BF2E1FA-1B32-4DBC-A932-58A3E3F8ADA7}" srcOrd="1" destOrd="0" presId="urn:microsoft.com/office/officeart/2005/8/layout/hierarchy2"/>
    <dgm:cxn modelId="{6EC960D7-CF66-4212-9BCA-1B35C8906C5F}" type="presOf" srcId="{F8B2F412-03A9-499E-A46F-68B5543FF57B}" destId="{ADA8D45F-E0FB-49EA-B3C0-3F054A2D2473}" srcOrd="0" destOrd="0" presId="urn:microsoft.com/office/officeart/2005/8/layout/hierarchy2"/>
    <dgm:cxn modelId="{5E9698D7-F3AB-409B-A7B3-033003AE498D}" type="presOf" srcId="{DB0A079E-675A-4262-923E-696372107BB9}" destId="{556FE5D0-E1DC-498E-AA90-50B889E6FCE7}" srcOrd="0" destOrd="0" presId="urn:microsoft.com/office/officeart/2005/8/layout/hierarchy2"/>
    <dgm:cxn modelId="{6DA780DF-ACB3-4D16-97CB-E8F00186CC60}" srcId="{E1C83B2D-58CC-4894-99EB-D492CB4851FA}" destId="{D60575E8-F79A-4251-A4F9-43AEB0C8D737}" srcOrd="2" destOrd="0" parTransId="{F82BB15C-D85B-4A37-A846-1ECC3BF12939}" sibTransId="{9A9182F1-AECE-48B7-8AD6-AF57D8AF2995}"/>
    <dgm:cxn modelId="{3A0C02E0-C514-4CF2-A84C-A6D3226BA4BD}" type="presOf" srcId="{207B515C-7A73-4268-912E-D987E60C925F}" destId="{8E17F0CE-9518-4114-B6AB-5AC83E04E3AD}" srcOrd="1" destOrd="0" presId="urn:microsoft.com/office/officeart/2005/8/layout/hierarchy2"/>
    <dgm:cxn modelId="{A7A2B1E2-9BF7-4107-A69A-1E8794DA7A79}" type="presOf" srcId="{4535D947-1A35-41F4-96DF-8B5230BA62EA}" destId="{BD746615-F611-473E-B6A5-B0F54277282C}" srcOrd="0" destOrd="0" presId="urn:microsoft.com/office/officeart/2005/8/layout/hierarchy2"/>
    <dgm:cxn modelId="{C15EBEEB-B8AA-4BCD-8715-01FDE7D77007}" type="presOf" srcId="{AE220E57-3786-46CF-A484-82A63343A253}" destId="{3F52BC4B-5F51-4764-A478-108D9F1977D8}" srcOrd="0" destOrd="0" presId="urn:microsoft.com/office/officeart/2005/8/layout/hierarchy2"/>
    <dgm:cxn modelId="{03740DF0-079F-45FE-868F-CE157B109C71}" type="presOf" srcId="{8F675347-3998-4A8D-AD33-40033C081A2D}" destId="{B202068E-26D0-4A68-A370-2C088580E02B}" srcOrd="0" destOrd="0" presId="urn:microsoft.com/office/officeart/2005/8/layout/hierarchy2"/>
    <dgm:cxn modelId="{47C4DBF3-49C2-4C88-91D0-127C1EC9D755}" type="presOf" srcId="{ECF28F4B-067E-497E-AE16-96C26B394C49}" destId="{FEB3DB8D-69A5-4BE1-A99D-681DF31A3E9B}" srcOrd="0" destOrd="0" presId="urn:microsoft.com/office/officeart/2005/8/layout/hierarchy2"/>
    <dgm:cxn modelId="{CA8D2CF5-57A0-4346-89A3-E31DBB68C570}" srcId="{4535D947-1A35-41F4-96DF-8B5230BA62EA}" destId="{E01E5147-E925-41BB-8742-2EF579D60F1C}" srcOrd="1" destOrd="0" parTransId="{207B515C-7A73-4268-912E-D987E60C925F}" sibTransId="{ED8BEACE-696E-4AE9-8E58-0FBD40399AFF}"/>
    <dgm:cxn modelId="{96212FF7-5707-4729-9E5A-49A43DEBDEB2}" type="presOf" srcId="{68C4B7B0-5DAF-4FE4-A967-CE9C4A0776C7}" destId="{2F980983-7D51-479C-B35F-F96A4DF80E02}" srcOrd="0" destOrd="0" presId="urn:microsoft.com/office/officeart/2005/8/layout/hierarchy2"/>
    <dgm:cxn modelId="{69346FF9-2CED-4F52-81AF-85E3D7CD3907}" srcId="{DB0A079E-675A-4262-923E-696372107BB9}" destId="{5389E1CD-A0E5-4700-8E44-65C486BE4122}" srcOrd="0" destOrd="0" parTransId="{77BDAF48-C151-417C-94DA-2D67E48A7BEB}" sibTransId="{964C0FE5-2E25-486C-9CEE-5D02CA2CED0D}"/>
    <dgm:cxn modelId="{E6C9A2FB-DB54-4206-8776-133513601552}" type="presOf" srcId="{2B6AA40A-5A0C-49A8-9B1F-3AD5070F57D6}" destId="{AC3E5600-A9FC-4CD4-A1E2-CC8738356D1C}" srcOrd="1" destOrd="0" presId="urn:microsoft.com/office/officeart/2005/8/layout/hierarchy2"/>
    <dgm:cxn modelId="{8FDE8FFF-5EDC-43C5-BDB1-C34A82E7200D}" type="presOf" srcId="{2B6AA40A-5A0C-49A8-9B1F-3AD5070F57D6}" destId="{F3BF1F83-F087-4973-931E-E61A2E19EA23}" srcOrd="0" destOrd="0" presId="urn:microsoft.com/office/officeart/2005/8/layout/hierarchy2"/>
    <dgm:cxn modelId="{CBBCBE88-0668-4DB8-BEE5-B8E075613294}" type="presParOf" srcId="{D3268C82-13CD-4C7F-8B89-798D01514584}" destId="{3FC07F8F-BBCE-48C4-B213-B859EFF0BB36}" srcOrd="0" destOrd="0" presId="urn:microsoft.com/office/officeart/2005/8/layout/hierarchy2"/>
    <dgm:cxn modelId="{54940653-0D6D-43F0-AB11-10EA285D3A9B}" type="presParOf" srcId="{3FC07F8F-BBCE-48C4-B213-B859EFF0BB36}" destId="{BD746615-F611-473E-B6A5-B0F54277282C}" srcOrd="0" destOrd="0" presId="urn:microsoft.com/office/officeart/2005/8/layout/hierarchy2"/>
    <dgm:cxn modelId="{B0F0F637-9ED0-489D-9962-8B446738E3AB}" type="presParOf" srcId="{3FC07F8F-BBCE-48C4-B213-B859EFF0BB36}" destId="{343E9B0C-C06C-4A6A-A5EF-AD6D444DD8B5}" srcOrd="1" destOrd="0" presId="urn:microsoft.com/office/officeart/2005/8/layout/hierarchy2"/>
    <dgm:cxn modelId="{DC73A37F-F678-4A68-8248-8CEB845E61DA}" type="presParOf" srcId="{343E9B0C-C06C-4A6A-A5EF-AD6D444DD8B5}" destId="{EB0F8739-F13F-48A9-885A-764A2E190406}" srcOrd="0" destOrd="0" presId="urn:microsoft.com/office/officeart/2005/8/layout/hierarchy2"/>
    <dgm:cxn modelId="{B49A35B0-7899-4F8B-B124-CA02A666E53E}" type="presParOf" srcId="{EB0F8739-F13F-48A9-885A-764A2E190406}" destId="{8BC72526-E752-4253-93FE-D19D489440F1}" srcOrd="0" destOrd="0" presId="urn:microsoft.com/office/officeart/2005/8/layout/hierarchy2"/>
    <dgm:cxn modelId="{5A8A3AF0-F699-41FD-9E35-DC9C404913C1}" type="presParOf" srcId="{343E9B0C-C06C-4A6A-A5EF-AD6D444DD8B5}" destId="{D3F73A2C-6608-4CEC-8868-47721C0CC75D}" srcOrd="1" destOrd="0" presId="urn:microsoft.com/office/officeart/2005/8/layout/hierarchy2"/>
    <dgm:cxn modelId="{84A54035-9828-4241-AA9E-9C21E1258C0E}" type="presParOf" srcId="{D3F73A2C-6608-4CEC-8868-47721C0CC75D}" destId="{C8DA5969-17CA-4071-A7E3-3DE371C2BF67}" srcOrd="0" destOrd="0" presId="urn:microsoft.com/office/officeart/2005/8/layout/hierarchy2"/>
    <dgm:cxn modelId="{FCD20862-929D-49C7-8560-6829F25614AD}" type="presParOf" srcId="{D3F73A2C-6608-4CEC-8868-47721C0CC75D}" destId="{71543200-5F45-4464-BD8C-D5E008C15DB8}" srcOrd="1" destOrd="0" presId="urn:microsoft.com/office/officeart/2005/8/layout/hierarchy2"/>
    <dgm:cxn modelId="{433A5FBE-EB39-41C6-A806-46C7BAB9AD5A}" type="presParOf" srcId="{71543200-5F45-4464-BD8C-D5E008C15DB8}" destId="{ADA8D45F-E0FB-49EA-B3C0-3F054A2D2473}" srcOrd="0" destOrd="0" presId="urn:microsoft.com/office/officeart/2005/8/layout/hierarchy2"/>
    <dgm:cxn modelId="{B595CEBE-6580-4390-BF10-41D0A9F3CAC2}" type="presParOf" srcId="{ADA8D45F-E0FB-49EA-B3C0-3F054A2D2473}" destId="{EC651C5F-8F3C-4F04-B651-EFDBA64718B2}" srcOrd="0" destOrd="0" presId="urn:microsoft.com/office/officeart/2005/8/layout/hierarchy2"/>
    <dgm:cxn modelId="{C888DD40-B6DB-4449-B4A1-1CFEA8DCD03C}" type="presParOf" srcId="{71543200-5F45-4464-BD8C-D5E008C15DB8}" destId="{F1EA50CF-7F41-4BEB-9B27-651F5CFD2458}" srcOrd="1" destOrd="0" presId="urn:microsoft.com/office/officeart/2005/8/layout/hierarchy2"/>
    <dgm:cxn modelId="{173EB7FF-289B-469E-ACC7-979BEA58F675}" type="presParOf" srcId="{F1EA50CF-7F41-4BEB-9B27-651F5CFD2458}" destId="{D2F40CA6-B9CA-408C-B93C-731D12E20B39}" srcOrd="0" destOrd="0" presId="urn:microsoft.com/office/officeart/2005/8/layout/hierarchy2"/>
    <dgm:cxn modelId="{938D865F-BCD5-464C-B577-8C3F1C11BF30}" type="presParOf" srcId="{F1EA50CF-7F41-4BEB-9B27-651F5CFD2458}" destId="{F208DDF3-77E3-48DA-A529-F426EBB370B5}" srcOrd="1" destOrd="0" presId="urn:microsoft.com/office/officeart/2005/8/layout/hierarchy2"/>
    <dgm:cxn modelId="{D20A0033-2DD5-4870-86D6-C878C9AEF4A1}" type="presParOf" srcId="{71543200-5F45-4464-BD8C-D5E008C15DB8}" destId="{2F980983-7D51-479C-B35F-F96A4DF80E02}" srcOrd="2" destOrd="0" presId="urn:microsoft.com/office/officeart/2005/8/layout/hierarchy2"/>
    <dgm:cxn modelId="{6FF7EA0A-32FB-404E-9D57-E8D91859EF5D}" type="presParOf" srcId="{2F980983-7D51-479C-B35F-F96A4DF80E02}" destId="{6BF2E1FA-1B32-4DBC-A932-58A3E3F8ADA7}" srcOrd="0" destOrd="0" presId="urn:microsoft.com/office/officeart/2005/8/layout/hierarchy2"/>
    <dgm:cxn modelId="{47EB9ED6-50E4-4E8C-AB02-5522E78D3C31}" type="presParOf" srcId="{71543200-5F45-4464-BD8C-D5E008C15DB8}" destId="{9E4B907A-3A41-4AD3-9CAB-D03699F5D720}" srcOrd="3" destOrd="0" presId="urn:microsoft.com/office/officeart/2005/8/layout/hierarchy2"/>
    <dgm:cxn modelId="{2005F360-2D04-4CF0-B236-6BF042867CBD}" type="presParOf" srcId="{9E4B907A-3A41-4AD3-9CAB-D03699F5D720}" destId="{B35FBF1A-C1EA-4DA8-8D78-6E8AE46B2552}" srcOrd="0" destOrd="0" presId="urn:microsoft.com/office/officeart/2005/8/layout/hierarchy2"/>
    <dgm:cxn modelId="{76AA795E-8991-4A98-BA6F-889FE9130F35}" type="presParOf" srcId="{9E4B907A-3A41-4AD3-9CAB-D03699F5D720}" destId="{7E14C1E8-2EB4-4BC3-ACCD-D39B651A172D}" srcOrd="1" destOrd="0" presId="urn:microsoft.com/office/officeart/2005/8/layout/hierarchy2"/>
    <dgm:cxn modelId="{CCEC234E-7413-40B5-9D40-E2DC076AA0EB}" type="presParOf" srcId="{71543200-5F45-4464-BD8C-D5E008C15DB8}" destId="{88EA2BFE-D126-49B6-8AF7-C747B3DBB6E3}" srcOrd="4" destOrd="0" presId="urn:microsoft.com/office/officeart/2005/8/layout/hierarchy2"/>
    <dgm:cxn modelId="{E2B7BE93-3A41-4929-A7DD-AC11B45C3A30}" type="presParOf" srcId="{88EA2BFE-D126-49B6-8AF7-C747B3DBB6E3}" destId="{F5ABA62C-528D-4BE2-B3E7-9761B35C50C8}" srcOrd="0" destOrd="0" presId="urn:microsoft.com/office/officeart/2005/8/layout/hierarchy2"/>
    <dgm:cxn modelId="{39FE38F5-40F1-4C02-88C1-DCB9BEEA492E}" type="presParOf" srcId="{71543200-5F45-4464-BD8C-D5E008C15DB8}" destId="{2C803CF8-72E0-43BA-AEEC-A62199E518B0}" srcOrd="5" destOrd="0" presId="urn:microsoft.com/office/officeart/2005/8/layout/hierarchy2"/>
    <dgm:cxn modelId="{6F26202A-6E8B-43D9-A4BB-E2C0A73B410B}" type="presParOf" srcId="{2C803CF8-72E0-43BA-AEEC-A62199E518B0}" destId="{AB2A04A3-DB78-4FBF-9EDC-FBF2422BE17B}" srcOrd="0" destOrd="0" presId="urn:microsoft.com/office/officeart/2005/8/layout/hierarchy2"/>
    <dgm:cxn modelId="{E64142B1-2DA2-4E01-AADC-12C85E4D4872}" type="presParOf" srcId="{2C803CF8-72E0-43BA-AEEC-A62199E518B0}" destId="{1C98C3BA-08E0-4485-8F6A-75F006177F7E}" srcOrd="1" destOrd="0" presId="urn:microsoft.com/office/officeart/2005/8/layout/hierarchy2"/>
    <dgm:cxn modelId="{F7A7C8F5-2A9C-4CB4-A97C-43387A2BF236}" type="presParOf" srcId="{343E9B0C-C06C-4A6A-A5EF-AD6D444DD8B5}" destId="{3796A108-6A74-44E3-810F-1CBC96EA51BF}" srcOrd="2" destOrd="0" presId="urn:microsoft.com/office/officeart/2005/8/layout/hierarchy2"/>
    <dgm:cxn modelId="{0F463FB3-B717-4A46-8536-C3C71CA2DE5A}" type="presParOf" srcId="{3796A108-6A74-44E3-810F-1CBC96EA51BF}" destId="{8E17F0CE-9518-4114-B6AB-5AC83E04E3AD}" srcOrd="0" destOrd="0" presId="urn:microsoft.com/office/officeart/2005/8/layout/hierarchy2"/>
    <dgm:cxn modelId="{F2B8850D-CEA4-4EB7-9CDF-41C423D7E904}" type="presParOf" srcId="{343E9B0C-C06C-4A6A-A5EF-AD6D444DD8B5}" destId="{9AD89CEF-240C-4C5E-AC76-E00F7433BDF3}" srcOrd="3" destOrd="0" presId="urn:microsoft.com/office/officeart/2005/8/layout/hierarchy2"/>
    <dgm:cxn modelId="{3D2C2B1C-2108-41A1-9B25-21E59843A243}" type="presParOf" srcId="{9AD89CEF-240C-4C5E-AC76-E00F7433BDF3}" destId="{677BCCA3-37A9-437D-B71B-374D3A68E7D0}" srcOrd="0" destOrd="0" presId="urn:microsoft.com/office/officeart/2005/8/layout/hierarchy2"/>
    <dgm:cxn modelId="{CA78E2A5-833B-44AA-9E38-F57A6AE25BD4}" type="presParOf" srcId="{9AD89CEF-240C-4C5E-AC76-E00F7433BDF3}" destId="{C434903F-C040-493D-9816-4C2C04A469B1}" srcOrd="1" destOrd="0" presId="urn:microsoft.com/office/officeart/2005/8/layout/hierarchy2"/>
    <dgm:cxn modelId="{89F6F3A1-09A2-4768-A2D3-536DFD9088C7}" type="presParOf" srcId="{C434903F-C040-493D-9816-4C2C04A469B1}" destId="{F3BF1F83-F087-4973-931E-E61A2E19EA23}" srcOrd="0" destOrd="0" presId="urn:microsoft.com/office/officeart/2005/8/layout/hierarchy2"/>
    <dgm:cxn modelId="{FA2097B9-DB7D-467D-B646-ABF64CD86839}" type="presParOf" srcId="{F3BF1F83-F087-4973-931E-E61A2E19EA23}" destId="{AC3E5600-A9FC-4CD4-A1E2-CC8738356D1C}" srcOrd="0" destOrd="0" presId="urn:microsoft.com/office/officeart/2005/8/layout/hierarchy2"/>
    <dgm:cxn modelId="{561E19C0-7FE9-425F-BD94-F1C4F66A80F2}" type="presParOf" srcId="{C434903F-C040-493D-9816-4C2C04A469B1}" destId="{8FCBCDBF-C3B2-4641-965D-69F15FDD0833}" srcOrd="1" destOrd="0" presId="urn:microsoft.com/office/officeart/2005/8/layout/hierarchy2"/>
    <dgm:cxn modelId="{CB37D15B-FD2F-4288-955D-2BD856EC58D3}" type="presParOf" srcId="{8FCBCDBF-C3B2-4641-965D-69F15FDD0833}" destId="{B3999BD0-B96E-456E-A90D-07C8A4F9A7DB}" srcOrd="0" destOrd="0" presId="urn:microsoft.com/office/officeart/2005/8/layout/hierarchy2"/>
    <dgm:cxn modelId="{7ABC1C66-7293-4B48-B136-32A4171B2049}" type="presParOf" srcId="{8FCBCDBF-C3B2-4641-965D-69F15FDD0833}" destId="{E2AB2129-8977-49FE-9EFB-8472D09453AC}" srcOrd="1" destOrd="0" presId="urn:microsoft.com/office/officeart/2005/8/layout/hierarchy2"/>
    <dgm:cxn modelId="{C0D4634F-D7CE-4B04-B85E-4FD9D3590451}" type="presParOf" srcId="{C434903F-C040-493D-9816-4C2C04A469B1}" destId="{619E0415-131F-41FB-A977-8C57C1E5C371}" srcOrd="2" destOrd="0" presId="urn:microsoft.com/office/officeart/2005/8/layout/hierarchy2"/>
    <dgm:cxn modelId="{B0252C47-9850-4D58-8D75-00FB1422E5A3}" type="presParOf" srcId="{619E0415-131F-41FB-A977-8C57C1E5C371}" destId="{81CA4BEB-BF02-41AB-8F71-F4F927DB60FC}" srcOrd="0" destOrd="0" presId="urn:microsoft.com/office/officeart/2005/8/layout/hierarchy2"/>
    <dgm:cxn modelId="{7B115330-BF6B-484A-BACA-64246BF73200}" type="presParOf" srcId="{C434903F-C040-493D-9816-4C2C04A469B1}" destId="{43638F16-A311-439B-8151-442FA4BEBDD8}" srcOrd="3" destOrd="0" presId="urn:microsoft.com/office/officeart/2005/8/layout/hierarchy2"/>
    <dgm:cxn modelId="{1DDEA8B2-DFC9-4B05-A22D-2C75B6F7322F}" type="presParOf" srcId="{43638F16-A311-439B-8151-442FA4BEBDD8}" destId="{A10AA3A4-CAEF-43AA-B0EE-5D677471C742}" srcOrd="0" destOrd="0" presId="urn:microsoft.com/office/officeart/2005/8/layout/hierarchy2"/>
    <dgm:cxn modelId="{2FE70B14-3E94-41B4-896D-8A2E613B04B0}" type="presParOf" srcId="{43638F16-A311-439B-8151-442FA4BEBDD8}" destId="{608D484F-6305-4844-8EA4-DF5CA812095C}" srcOrd="1" destOrd="0" presId="urn:microsoft.com/office/officeart/2005/8/layout/hierarchy2"/>
    <dgm:cxn modelId="{BC6F3A3B-0FEA-4B43-8CDC-5DA3A9F9FE63}" type="presParOf" srcId="{C434903F-C040-493D-9816-4C2C04A469B1}" destId="{CF13C5A2-62A1-444E-B2FF-FB8958F3A380}" srcOrd="4" destOrd="0" presId="urn:microsoft.com/office/officeart/2005/8/layout/hierarchy2"/>
    <dgm:cxn modelId="{8CE02A19-1DC5-47D4-B349-B0255FC2EE52}" type="presParOf" srcId="{CF13C5A2-62A1-444E-B2FF-FB8958F3A380}" destId="{35F83001-7FA2-43D8-93D3-09F461E1F4CB}" srcOrd="0" destOrd="0" presId="urn:microsoft.com/office/officeart/2005/8/layout/hierarchy2"/>
    <dgm:cxn modelId="{E2905F17-448D-4703-B33A-86962A55C2ED}" type="presParOf" srcId="{C434903F-C040-493D-9816-4C2C04A469B1}" destId="{5C0A45A4-B5D1-4AEC-A092-DBDE8355D392}" srcOrd="5" destOrd="0" presId="urn:microsoft.com/office/officeart/2005/8/layout/hierarchy2"/>
    <dgm:cxn modelId="{D0541323-8ABD-4AD9-AAAA-8CC859605226}" type="presParOf" srcId="{5C0A45A4-B5D1-4AEC-A092-DBDE8355D392}" destId="{66F2AECB-54FE-4673-8424-ED485858296B}" srcOrd="0" destOrd="0" presId="urn:microsoft.com/office/officeart/2005/8/layout/hierarchy2"/>
    <dgm:cxn modelId="{69254F57-01C9-4527-A781-C39A33EBC4E7}" type="presParOf" srcId="{5C0A45A4-B5D1-4AEC-A092-DBDE8355D392}" destId="{40E31773-6AFD-4B14-9231-4D076281183D}" srcOrd="1" destOrd="0" presId="urn:microsoft.com/office/officeart/2005/8/layout/hierarchy2"/>
    <dgm:cxn modelId="{C2C14B60-0B06-43AE-8BD6-B8D2EACB4F48}" type="presParOf" srcId="{C434903F-C040-493D-9816-4C2C04A469B1}" destId="{FEB3DB8D-69A5-4BE1-A99D-681DF31A3E9B}" srcOrd="6" destOrd="0" presId="urn:microsoft.com/office/officeart/2005/8/layout/hierarchy2"/>
    <dgm:cxn modelId="{021EC34F-1E41-40F8-BF07-DE02995DC87F}" type="presParOf" srcId="{FEB3DB8D-69A5-4BE1-A99D-681DF31A3E9B}" destId="{2B075531-BDEC-434B-96D0-109B59B81389}" srcOrd="0" destOrd="0" presId="urn:microsoft.com/office/officeart/2005/8/layout/hierarchy2"/>
    <dgm:cxn modelId="{0ACDA2C1-1D9C-4EAA-8EB8-A0DFC1A327BB}" type="presParOf" srcId="{C434903F-C040-493D-9816-4C2C04A469B1}" destId="{C9B6BAC5-610B-4078-972A-9ACC04A4B9F1}" srcOrd="7" destOrd="0" presId="urn:microsoft.com/office/officeart/2005/8/layout/hierarchy2"/>
    <dgm:cxn modelId="{EAED4501-C1BE-4F37-8A66-BCA0C5AE9776}" type="presParOf" srcId="{C9B6BAC5-610B-4078-972A-9ACC04A4B9F1}" destId="{3F52BC4B-5F51-4764-A478-108D9F1977D8}" srcOrd="0" destOrd="0" presId="urn:microsoft.com/office/officeart/2005/8/layout/hierarchy2"/>
    <dgm:cxn modelId="{F5A8FE0C-CDE5-4077-AB34-58FF21239E15}" type="presParOf" srcId="{C9B6BAC5-610B-4078-972A-9ACC04A4B9F1}" destId="{FB1ADDCB-AB1F-43A6-A31B-F657DC20ECAF}" srcOrd="1" destOrd="0" presId="urn:microsoft.com/office/officeart/2005/8/layout/hierarchy2"/>
    <dgm:cxn modelId="{CDB901FA-BA4F-46C2-93A8-3A5D6E70CBDF}" type="presParOf" srcId="{343E9B0C-C06C-4A6A-A5EF-AD6D444DD8B5}" destId="{50E9835B-10AB-481B-AEF2-2AE1F8217D9A}" srcOrd="4" destOrd="0" presId="urn:microsoft.com/office/officeart/2005/8/layout/hierarchy2"/>
    <dgm:cxn modelId="{DD605BAD-7F10-4695-B9C1-66D91EDEA4B4}" type="presParOf" srcId="{50E9835B-10AB-481B-AEF2-2AE1F8217D9A}" destId="{76269EB5-8766-4F03-A40A-17BB80971C43}" srcOrd="0" destOrd="0" presId="urn:microsoft.com/office/officeart/2005/8/layout/hierarchy2"/>
    <dgm:cxn modelId="{8CD5FEFB-C9E2-40E6-BC69-F909A28ECFED}" type="presParOf" srcId="{343E9B0C-C06C-4A6A-A5EF-AD6D444DD8B5}" destId="{23CCA425-1205-4A41-8ED6-CBE6E4BB8D2B}" srcOrd="5" destOrd="0" presId="urn:microsoft.com/office/officeart/2005/8/layout/hierarchy2"/>
    <dgm:cxn modelId="{F66FE7B8-669E-47A7-A013-BE6D13765F15}" type="presParOf" srcId="{23CCA425-1205-4A41-8ED6-CBE6E4BB8D2B}" destId="{556FE5D0-E1DC-498E-AA90-50B889E6FCE7}" srcOrd="0" destOrd="0" presId="urn:microsoft.com/office/officeart/2005/8/layout/hierarchy2"/>
    <dgm:cxn modelId="{B5F97AF5-4F87-4EFA-B0B0-5EC8962925DE}" type="presParOf" srcId="{23CCA425-1205-4A41-8ED6-CBE6E4BB8D2B}" destId="{F6C4E24B-46D4-40A3-B9D0-0194472FF8A5}" srcOrd="1" destOrd="0" presId="urn:microsoft.com/office/officeart/2005/8/layout/hierarchy2"/>
    <dgm:cxn modelId="{63C38042-D107-494A-911B-0E87E4D7205C}" type="presParOf" srcId="{F6C4E24B-46D4-40A3-B9D0-0194472FF8A5}" destId="{B28AD440-D86B-4847-8999-B5EAA54FA577}" srcOrd="0" destOrd="0" presId="urn:microsoft.com/office/officeart/2005/8/layout/hierarchy2"/>
    <dgm:cxn modelId="{95D13AE9-77A2-402D-8604-CD04118F08AB}" type="presParOf" srcId="{B28AD440-D86B-4847-8999-B5EAA54FA577}" destId="{B0DE4736-FBE1-4806-94BA-9B888E11C542}" srcOrd="0" destOrd="0" presId="urn:microsoft.com/office/officeart/2005/8/layout/hierarchy2"/>
    <dgm:cxn modelId="{89FE4554-218D-4B8A-A4F2-7E8A20115129}" type="presParOf" srcId="{F6C4E24B-46D4-40A3-B9D0-0194472FF8A5}" destId="{6F0D234D-A29E-4DC2-B270-C2D46F811A0D}" srcOrd="1" destOrd="0" presId="urn:microsoft.com/office/officeart/2005/8/layout/hierarchy2"/>
    <dgm:cxn modelId="{A9D23611-B9F6-4B33-9337-17031A444031}" type="presParOf" srcId="{6F0D234D-A29E-4DC2-B270-C2D46F811A0D}" destId="{41262611-4635-42D0-B805-0B05F144D07C}" srcOrd="0" destOrd="0" presId="urn:microsoft.com/office/officeart/2005/8/layout/hierarchy2"/>
    <dgm:cxn modelId="{56ABB660-174E-4B57-974A-13FF60619599}" type="presParOf" srcId="{6F0D234D-A29E-4DC2-B270-C2D46F811A0D}" destId="{7B67B8C2-0F85-4B62-A140-29108F9534EA}" srcOrd="1" destOrd="0" presId="urn:microsoft.com/office/officeart/2005/8/layout/hierarchy2"/>
    <dgm:cxn modelId="{16BC3151-3C6B-41BA-84E9-641A7C5C9983}" type="presParOf" srcId="{F6C4E24B-46D4-40A3-B9D0-0194472FF8A5}" destId="{B202068E-26D0-4A68-A370-2C088580E02B}" srcOrd="2" destOrd="0" presId="urn:microsoft.com/office/officeart/2005/8/layout/hierarchy2"/>
    <dgm:cxn modelId="{50042F3E-F032-46A4-B4C0-743277E7B071}" type="presParOf" srcId="{B202068E-26D0-4A68-A370-2C088580E02B}" destId="{ADFBA5DD-0911-4752-99A5-7B8E9BCEAB96}" srcOrd="0" destOrd="0" presId="urn:microsoft.com/office/officeart/2005/8/layout/hierarchy2"/>
    <dgm:cxn modelId="{16E414A6-20F4-4A3D-BFCC-64C9275A84E2}" type="presParOf" srcId="{F6C4E24B-46D4-40A3-B9D0-0194472FF8A5}" destId="{943C7452-915A-4EA1-9846-DCF2451F19B0}" srcOrd="3" destOrd="0" presId="urn:microsoft.com/office/officeart/2005/8/layout/hierarchy2"/>
    <dgm:cxn modelId="{2BBFA306-C194-4118-BBC8-8DA4B7096BBB}" type="presParOf" srcId="{943C7452-915A-4EA1-9846-DCF2451F19B0}" destId="{B974D23A-36A7-4BA9-B325-81507F7E0E9D}" srcOrd="0" destOrd="0" presId="urn:microsoft.com/office/officeart/2005/8/layout/hierarchy2"/>
    <dgm:cxn modelId="{700783C4-1D99-4A45-A84B-72D75A485CF3}" type="presParOf" srcId="{943C7452-915A-4EA1-9846-DCF2451F19B0}" destId="{8E5E6F48-586E-47E8-85EC-5FF74B94726E}" srcOrd="1" destOrd="0" presId="urn:microsoft.com/office/officeart/2005/8/layout/hierarchy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142B9026-383F-4463-8F0C-090CCD4C3997}" type="doc">
      <dgm:prSet loTypeId="urn:microsoft.com/office/officeart/2008/layout/AlternatingPictureBlocks" loCatId="list" qsTypeId="urn:microsoft.com/office/officeart/2005/8/quickstyle/simple1" qsCatId="simple" csTypeId="urn:microsoft.com/office/officeart/2005/8/colors/accent2_2" csCatId="accent2" phldr="1"/>
      <dgm:spPr/>
    </dgm:pt>
    <dgm:pt modelId="{ABEDD821-DEA5-4299-8FA8-F02A8EC68FE5}">
      <dgm:prSet phldrT="[Texto]"/>
      <dgm:spPr/>
      <dgm:t>
        <a:bodyPr/>
        <a:lstStyle/>
        <a:p>
          <a:r>
            <a:rPr lang="es-MX" dirty="0">
              <a:latin typeface="Verdana" panose="020B0604030504040204" pitchFamily="34" charset="0"/>
              <a:ea typeface="Verdana" panose="020B0604030504040204" pitchFamily="34" charset="0"/>
            </a:rPr>
            <a:t>CEC </a:t>
          </a:r>
          <a:r>
            <a:rPr lang="es-CO" dirty="0">
              <a:latin typeface="Verdana" panose="020B0604030504040204" pitchFamily="34" charset="0"/>
              <a:ea typeface="Verdana" panose="020B0604030504040204" pitchFamily="34" charset="0"/>
            </a:rPr>
            <a:t>Cisco San José </a:t>
          </a:r>
          <a:r>
            <a:rPr lang="es-MX" dirty="0">
              <a:latin typeface="Verdana" panose="020B0604030504040204" pitchFamily="34" charset="0"/>
              <a:ea typeface="Verdana" panose="020B0604030504040204" pitchFamily="34" charset="0"/>
            </a:rPr>
            <a:t> </a:t>
          </a:r>
        </a:p>
        <a:p>
          <a:r>
            <a:rPr lang="es-MX" dirty="0">
              <a:latin typeface="Verdana" panose="020B0604030504040204" pitchFamily="34" charset="0"/>
              <a:ea typeface="Verdana" panose="020B0604030504040204" pitchFamily="34" charset="0"/>
            </a:rPr>
            <a:t>CEC </a:t>
          </a:r>
          <a:r>
            <a:rPr lang="es-CO" dirty="0">
              <a:latin typeface="Verdana" panose="020B0604030504040204" pitchFamily="34" charset="0"/>
              <a:ea typeface="Verdana" panose="020B0604030504040204" pitchFamily="34" charset="0"/>
            </a:rPr>
            <a:t>Casa de Justicia de Bosques del Norte </a:t>
          </a:r>
          <a:endParaRPr lang="es-MX" dirty="0">
            <a:latin typeface="Verdana" panose="020B0604030504040204" pitchFamily="34" charset="0"/>
            <a:ea typeface="Verdana" panose="020B0604030504040204" pitchFamily="34" charset="0"/>
          </a:endParaRPr>
        </a:p>
        <a:p>
          <a:r>
            <a:rPr lang="es-MX" dirty="0">
              <a:latin typeface="Verdana" panose="020B0604030504040204" pitchFamily="34" charset="0"/>
              <a:ea typeface="Verdana" panose="020B0604030504040204" pitchFamily="34" charset="0"/>
            </a:rPr>
            <a:t>CEC </a:t>
          </a:r>
          <a:r>
            <a:rPr lang="es-CO" dirty="0">
              <a:latin typeface="Verdana" panose="020B0604030504040204" pitchFamily="34" charset="0"/>
              <a:ea typeface="Verdana" panose="020B0604030504040204" pitchFamily="34" charset="0"/>
            </a:rPr>
            <a:t>Casa de mujeres empoderadas </a:t>
          </a:r>
          <a:endParaRPr lang="es-MX" dirty="0">
            <a:latin typeface="Verdana" panose="020B0604030504040204" pitchFamily="34" charset="0"/>
            <a:ea typeface="Verdana" panose="020B0604030504040204" pitchFamily="34" charset="0"/>
          </a:endParaRPr>
        </a:p>
        <a:p>
          <a:r>
            <a:rPr lang="es-MX" dirty="0">
              <a:latin typeface="Verdana" panose="020B0604030504040204" pitchFamily="34" charset="0"/>
              <a:ea typeface="Verdana" panose="020B0604030504040204" pitchFamily="34" charset="0"/>
            </a:rPr>
            <a:t>CEC sede comunal la sultana</a:t>
          </a:r>
        </a:p>
        <a:p>
          <a:r>
            <a:rPr lang="es-MX" dirty="0">
              <a:latin typeface="Verdana" panose="020B0604030504040204" pitchFamily="34" charset="0"/>
              <a:ea typeface="Verdana" panose="020B0604030504040204" pitchFamily="34" charset="0"/>
            </a:rPr>
            <a:t>CEC </a:t>
          </a:r>
          <a:r>
            <a:rPr lang="es-CO" dirty="0">
              <a:latin typeface="Verdana" panose="020B0604030504040204" pitchFamily="34" charset="0"/>
              <a:ea typeface="Verdana" panose="020B0604030504040204" pitchFamily="34" charset="0"/>
            </a:rPr>
            <a:t>La Palma </a:t>
          </a:r>
          <a:endParaRPr lang="es-MX" dirty="0">
            <a:latin typeface="Verdana" panose="020B0604030504040204" pitchFamily="34" charset="0"/>
            <a:ea typeface="Verdana" panose="020B0604030504040204" pitchFamily="34" charset="0"/>
          </a:endParaRPr>
        </a:p>
        <a:p>
          <a:r>
            <a:rPr lang="es-MX" dirty="0">
              <a:latin typeface="Verdana" panose="020B0604030504040204" pitchFamily="34" charset="0"/>
              <a:ea typeface="Verdana" panose="020B0604030504040204" pitchFamily="34" charset="0"/>
            </a:rPr>
            <a:t>CEC </a:t>
          </a:r>
          <a:r>
            <a:rPr lang="es-CO" dirty="0">
              <a:latin typeface="Verdana" panose="020B0604030504040204" pitchFamily="34" charset="0"/>
              <a:ea typeface="Verdana" panose="020B0604030504040204" pitchFamily="34" charset="0"/>
            </a:rPr>
            <a:t>Casa Joven</a:t>
          </a:r>
        </a:p>
      </dgm:t>
    </dgm:pt>
    <dgm:pt modelId="{B2B965D7-C115-4EFC-ADA6-72390391004F}" type="parTrans" cxnId="{BE41C7FB-1776-477A-84BB-74164351475B}">
      <dgm:prSet/>
      <dgm:spPr/>
      <dgm:t>
        <a:bodyPr/>
        <a:lstStyle/>
        <a:p>
          <a:endParaRPr lang="es-CO">
            <a:latin typeface="Verdana" panose="020B0604030504040204" pitchFamily="34" charset="0"/>
            <a:ea typeface="Verdana" panose="020B0604030504040204" pitchFamily="34" charset="0"/>
          </a:endParaRPr>
        </a:p>
      </dgm:t>
    </dgm:pt>
    <dgm:pt modelId="{8D1CB44B-DE0E-49FA-A490-E61C7D2006CC}" type="sibTrans" cxnId="{BE41C7FB-1776-477A-84BB-74164351475B}">
      <dgm:prSet/>
      <dgm:spPr/>
      <dgm:t>
        <a:bodyPr/>
        <a:lstStyle/>
        <a:p>
          <a:endParaRPr lang="es-CO">
            <a:latin typeface="Verdana" panose="020B0604030504040204" pitchFamily="34" charset="0"/>
            <a:ea typeface="Verdana" panose="020B0604030504040204" pitchFamily="34" charset="0"/>
          </a:endParaRPr>
        </a:p>
      </dgm:t>
    </dgm:pt>
    <dgm:pt modelId="{2E98E4FF-DBCB-41F3-92EA-2AF91E7DAAA5}">
      <dgm:prSet phldrT="[Texto]"/>
      <dgm:spPr/>
      <dgm:t>
        <a:bodyPr/>
        <a:lstStyle/>
        <a:p>
          <a:r>
            <a:rPr lang="es-MX" dirty="0">
              <a:latin typeface="Verdana" panose="020B0604030504040204" pitchFamily="34" charset="0"/>
              <a:ea typeface="Verdana" panose="020B0604030504040204" pitchFamily="34" charset="0"/>
            </a:rPr>
            <a:t>21 PSICOLOGOS</a:t>
          </a:r>
        </a:p>
        <a:p>
          <a:r>
            <a:rPr lang="es-MX" dirty="0">
              <a:latin typeface="Verdana" panose="020B0604030504040204" pitchFamily="34" charset="0"/>
              <a:ea typeface="Verdana" panose="020B0604030504040204" pitchFamily="34" charset="0"/>
            </a:rPr>
            <a:t>6 AUXILIARES DE ENFERMERÍA</a:t>
          </a:r>
        </a:p>
        <a:p>
          <a:r>
            <a:rPr lang="es-MX" dirty="0">
              <a:latin typeface="Verdana" panose="020B0604030504040204" pitchFamily="34" charset="0"/>
              <a:ea typeface="Verdana" panose="020B0604030504040204" pitchFamily="34" charset="0"/>
            </a:rPr>
            <a:t>3 ENFERMERAS</a:t>
          </a:r>
        </a:p>
        <a:p>
          <a:r>
            <a:rPr lang="es-MX" dirty="0">
              <a:latin typeface="Verdana" panose="020B0604030504040204" pitchFamily="34" charset="0"/>
              <a:ea typeface="Verdana" panose="020B0604030504040204" pitchFamily="34" charset="0"/>
            </a:rPr>
            <a:t>3 TRABAJADORAS SOCIALES</a:t>
          </a:r>
          <a:endParaRPr lang="es-CO" dirty="0">
            <a:latin typeface="Verdana" panose="020B0604030504040204" pitchFamily="34" charset="0"/>
            <a:ea typeface="Verdana" panose="020B0604030504040204" pitchFamily="34" charset="0"/>
          </a:endParaRPr>
        </a:p>
      </dgm:t>
    </dgm:pt>
    <dgm:pt modelId="{2BCF0BA8-6ECA-49B9-A7A0-12815CC407EC}" type="parTrans" cxnId="{532D9067-FE95-433C-89B5-D982F0834942}">
      <dgm:prSet/>
      <dgm:spPr/>
      <dgm:t>
        <a:bodyPr/>
        <a:lstStyle/>
        <a:p>
          <a:endParaRPr lang="es-CO">
            <a:latin typeface="Verdana" panose="020B0604030504040204" pitchFamily="34" charset="0"/>
            <a:ea typeface="Verdana" panose="020B0604030504040204" pitchFamily="34" charset="0"/>
          </a:endParaRPr>
        </a:p>
      </dgm:t>
    </dgm:pt>
    <dgm:pt modelId="{CB18F0CC-7566-4698-8EF7-BC7082C2CAA2}" type="sibTrans" cxnId="{532D9067-FE95-433C-89B5-D982F0834942}">
      <dgm:prSet/>
      <dgm:spPr/>
      <dgm:t>
        <a:bodyPr/>
        <a:lstStyle/>
        <a:p>
          <a:endParaRPr lang="es-CO">
            <a:latin typeface="Verdana" panose="020B0604030504040204" pitchFamily="34" charset="0"/>
            <a:ea typeface="Verdana" panose="020B0604030504040204" pitchFamily="34" charset="0"/>
          </a:endParaRPr>
        </a:p>
      </dgm:t>
    </dgm:pt>
    <dgm:pt modelId="{3C15B433-CB9E-4920-8A83-D38688BA9343}">
      <dgm:prSet phldrT="[Texto]"/>
      <dgm:spPr/>
      <dgm:t>
        <a:bodyPr/>
        <a:lstStyle/>
        <a:p>
          <a:r>
            <a:rPr lang="es-MX" dirty="0">
              <a:latin typeface="Verdana" panose="020B0604030504040204" pitchFamily="34" charset="0"/>
              <a:ea typeface="Verdana" panose="020B0604030504040204" pitchFamily="34" charset="0"/>
            </a:rPr>
            <a:t>ZOE en 10 instituciones educativas</a:t>
          </a:r>
        </a:p>
        <a:p>
          <a:r>
            <a:rPr lang="es-CO" dirty="0">
              <a:latin typeface="Verdana" panose="020B0604030504040204" pitchFamily="34" charset="0"/>
              <a:ea typeface="Verdana" panose="020B0604030504040204" pitchFamily="34" charset="0"/>
            </a:rPr>
            <a:t>Normal Superior de Caldas, Instituto Universitario, Instituto Latinoamericano, San Jorge, Liceo León de Greiff, Liceo Isabel la Católica, INEM, IE La Sultana, Leonardo </a:t>
          </a:r>
          <a:r>
            <a:rPr lang="es-CO" dirty="0" err="1">
              <a:latin typeface="Verdana" panose="020B0604030504040204" pitchFamily="34" charset="0"/>
              <a:ea typeface="Verdana" panose="020B0604030504040204" pitchFamily="34" charset="0"/>
            </a:rPr>
            <a:t>Davince</a:t>
          </a:r>
          <a:r>
            <a:rPr lang="es-CO" dirty="0">
              <a:latin typeface="Verdana" panose="020B0604030504040204" pitchFamily="34" charset="0"/>
              <a:ea typeface="Verdana" panose="020B0604030504040204" pitchFamily="34" charset="0"/>
            </a:rPr>
            <a:t>, Pablo VI</a:t>
          </a:r>
        </a:p>
      </dgm:t>
    </dgm:pt>
    <dgm:pt modelId="{FBEF16CA-D23E-45E5-931A-A37D14CD7C96}" type="parTrans" cxnId="{C0FB92F7-6540-4070-85CA-FF7516703253}">
      <dgm:prSet/>
      <dgm:spPr/>
      <dgm:t>
        <a:bodyPr/>
        <a:lstStyle/>
        <a:p>
          <a:endParaRPr lang="es-CO">
            <a:latin typeface="Verdana" panose="020B0604030504040204" pitchFamily="34" charset="0"/>
            <a:ea typeface="Verdana" panose="020B0604030504040204" pitchFamily="34" charset="0"/>
          </a:endParaRPr>
        </a:p>
      </dgm:t>
    </dgm:pt>
    <dgm:pt modelId="{A77F8EA0-CB76-4DCD-A9B0-C6117B949606}" type="sibTrans" cxnId="{C0FB92F7-6540-4070-85CA-FF7516703253}">
      <dgm:prSet/>
      <dgm:spPr/>
      <dgm:t>
        <a:bodyPr/>
        <a:lstStyle/>
        <a:p>
          <a:endParaRPr lang="es-CO">
            <a:latin typeface="Verdana" panose="020B0604030504040204" pitchFamily="34" charset="0"/>
            <a:ea typeface="Verdana" panose="020B0604030504040204" pitchFamily="34" charset="0"/>
          </a:endParaRPr>
        </a:p>
      </dgm:t>
    </dgm:pt>
    <dgm:pt modelId="{4D3E36AD-6EB9-4365-B871-23A537F8A2D4}" type="pres">
      <dgm:prSet presAssocID="{142B9026-383F-4463-8F0C-090CCD4C3997}" presName="linearFlow" presStyleCnt="0">
        <dgm:presLayoutVars>
          <dgm:dir/>
          <dgm:resizeHandles val="exact"/>
        </dgm:presLayoutVars>
      </dgm:prSet>
      <dgm:spPr/>
    </dgm:pt>
    <dgm:pt modelId="{061F981E-D23D-4BB6-98A4-7626994DC093}" type="pres">
      <dgm:prSet presAssocID="{ABEDD821-DEA5-4299-8FA8-F02A8EC68FE5}" presName="comp" presStyleCnt="0"/>
      <dgm:spPr/>
    </dgm:pt>
    <dgm:pt modelId="{127B42C5-7DAB-4456-9F3A-4214E0307D4A}" type="pres">
      <dgm:prSet presAssocID="{ABEDD821-DEA5-4299-8FA8-F02A8EC68FE5}" presName="rect2" presStyleLbl="node1" presStyleIdx="0" presStyleCnt="3">
        <dgm:presLayoutVars>
          <dgm:bulletEnabled val="1"/>
        </dgm:presLayoutVars>
      </dgm:prSet>
      <dgm:spPr/>
    </dgm:pt>
    <dgm:pt modelId="{30994B1D-35AA-40DE-87DA-F5BE028342BF}" type="pres">
      <dgm:prSet presAssocID="{ABEDD821-DEA5-4299-8FA8-F02A8EC68FE5}" presName="rect1" presStyleLbl="ln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 r="-1000"/>
          </a:stretch>
        </a:blipFill>
      </dgm:spPr>
      <dgm:extLst>
        <a:ext uri="{E40237B7-FDA0-4F09-8148-C483321AD2D9}">
          <dgm14:cNvPr xmlns:dgm14="http://schemas.microsoft.com/office/drawing/2010/diagram" id="0" name="" descr="Cabeza con engranajes"/>
        </a:ext>
      </dgm:extLst>
    </dgm:pt>
    <dgm:pt modelId="{9354C1AD-2AC0-41AC-B9BE-A43C3FD2A9E8}" type="pres">
      <dgm:prSet presAssocID="{8D1CB44B-DE0E-49FA-A490-E61C7D2006CC}" presName="sibTrans" presStyleCnt="0"/>
      <dgm:spPr/>
    </dgm:pt>
    <dgm:pt modelId="{73C4877A-AEE8-48E3-A1D6-80A8B3A2229A}" type="pres">
      <dgm:prSet presAssocID="{2E98E4FF-DBCB-41F3-92EA-2AF91E7DAAA5}" presName="comp" presStyleCnt="0"/>
      <dgm:spPr/>
    </dgm:pt>
    <dgm:pt modelId="{AA371D3A-E03C-4A04-9B28-38DC85128CC6}" type="pres">
      <dgm:prSet presAssocID="{2E98E4FF-DBCB-41F3-92EA-2AF91E7DAAA5}" presName="rect2" presStyleLbl="node1" presStyleIdx="1" presStyleCnt="3">
        <dgm:presLayoutVars>
          <dgm:bulletEnabled val="1"/>
        </dgm:presLayoutVars>
      </dgm:prSet>
      <dgm:spPr/>
    </dgm:pt>
    <dgm:pt modelId="{D7221F16-78BE-4184-ABAF-D1EE8CE11DCF}" type="pres">
      <dgm:prSet presAssocID="{2E98E4FF-DBCB-41F3-92EA-2AF91E7DAAA5}" presName="rect1" presStyleLbl="ln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dgm:spPr>
      <dgm:extLst>
        <a:ext uri="{E40237B7-FDA0-4F09-8148-C483321AD2D9}">
          <dgm14:cNvPr xmlns:dgm14="http://schemas.microsoft.com/office/drawing/2010/diagram" id="0" name="" descr="Grupo"/>
        </a:ext>
      </dgm:extLst>
    </dgm:pt>
    <dgm:pt modelId="{93BA3AAE-AFE9-4F8E-9F0D-F9BE78ADCA94}" type="pres">
      <dgm:prSet presAssocID="{CB18F0CC-7566-4698-8EF7-BC7082C2CAA2}" presName="sibTrans" presStyleCnt="0"/>
      <dgm:spPr/>
    </dgm:pt>
    <dgm:pt modelId="{E3850BA7-69C8-4D08-B9AF-A861FBAAAB19}" type="pres">
      <dgm:prSet presAssocID="{3C15B433-CB9E-4920-8A83-D38688BA9343}" presName="comp" presStyleCnt="0"/>
      <dgm:spPr/>
    </dgm:pt>
    <dgm:pt modelId="{161D0092-73B4-4E18-81E4-4809A8ADB5FD}" type="pres">
      <dgm:prSet presAssocID="{3C15B433-CB9E-4920-8A83-D38688BA9343}" presName="rect2" presStyleLbl="node1" presStyleIdx="2" presStyleCnt="3">
        <dgm:presLayoutVars>
          <dgm:bulletEnabled val="1"/>
        </dgm:presLayoutVars>
      </dgm:prSet>
      <dgm:spPr/>
    </dgm:pt>
    <dgm:pt modelId="{BBF2A8EE-5CE2-4267-B40C-567C2A8E0EB4}" type="pres">
      <dgm:prSet presAssocID="{3C15B433-CB9E-4920-8A83-D38688BA9343}" presName="rect1" presStyleLbl="ln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dgm:spPr>
      <dgm:extLst>
        <a:ext uri="{E40237B7-FDA0-4F09-8148-C483321AD2D9}">
          <dgm14:cNvPr xmlns:dgm14="http://schemas.microsoft.com/office/drawing/2010/diagram" id="0" name="" descr="Cara riendo sin relleno"/>
        </a:ext>
      </dgm:extLst>
    </dgm:pt>
  </dgm:ptLst>
  <dgm:cxnLst>
    <dgm:cxn modelId="{577E885E-3310-4489-B1F8-5719C28B6BC9}" type="presOf" srcId="{3C15B433-CB9E-4920-8A83-D38688BA9343}" destId="{161D0092-73B4-4E18-81E4-4809A8ADB5FD}" srcOrd="0" destOrd="0" presId="urn:microsoft.com/office/officeart/2008/layout/AlternatingPictureBlocks"/>
    <dgm:cxn modelId="{532D9067-FE95-433C-89B5-D982F0834942}" srcId="{142B9026-383F-4463-8F0C-090CCD4C3997}" destId="{2E98E4FF-DBCB-41F3-92EA-2AF91E7DAAA5}" srcOrd="1" destOrd="0" parTransId="{2BCF0BA8-6ECA-49B9-A7A0-12815CC407EC}" sibTransId="{CB18F0CC-7566-4698-8EF7-BC7082C2CAA2}"/>
    <dgm:cxn modelId="{D4AEDF79-8904-46AC-8DA8-48267DD47C3F}" type="presOf" srcId="{ABEDD821-DEA5-4299-8FA8-F02A8EC68FE5}" destId="{127B42C5-7DAB-4456-9F3A-4214E0307D4A}" srcOrd="0" destOrd="0" presId="urn:microsoft.com/office/officeart/2008/layout/AlternatingPictureBlocks"/>
    <dgm:cxn modelId="{6A940C83-E3AA-4BF2-94C6-E22B929D2930}" type="presOf" srcId="{142B9026-383F-4463-8F0C-090CCD4C3997}" destId="{4D3E36AD-6EB9-4365-B871-23A537F8A2D4}" srcOrd="0" destOrd="0" presId="urn:microsoft.com/office/officeart/2008/layout/AlternatingPictureBlocks"/>
    <dgm:cxn modelId="{C5D7D7C0-1F64-416A-8FDB-35E7AC337E48}" type="presOf" srcId="{2E98E4FF-DBCB-41F3-92EA-2AF91E7DAAA5}" destId="{AA371D3A-E03C-4A04-9B28-38DC85128CC6}" srcOrd="0" destOrd="0" presId="urn:microsoft.com/office/officeart/2008/layout/AlternatingPictureBlocks"/>
    <dgm:cxn modelId="{C0FB92F7-6540-4070-85CA-FF7516703253}" srcId="{142B9026-383F-4463-8F0C-090CCD4C3997}" destId="{3C15B433-CB9E-4920-8A83-D38688BA9343}" srcOrd="2" destOrd="0" parTransId="{FBEF16CA-D23E-45E5-931A-A37D14CD7C96}" sibTransId="{A77F8EA0-CB76-4DCD-A9B0-C6117B949606}"/>
    <dgm:cxn modelId="{BE41C7FB-1776-477A-84BB-74164351475B}" srcId="{142B9026-383F-4463-8F0C-090CCD4C3997}" destId="{ABEDD821-DEA5-4299-8FA8-F02A8EC68FE5}" srcOrd="0" destOrd="0" parTransId="{B2B965D7-C115-4EFC-ADA6-72390391004F}" sibTransId="{8D1CB44B-DE0E-49FA-A490-E61C7D2006CC}"/>
    <dgm:cxn modelId="{403AB026-C9EB-4149-B6F3-55C639FCFFB5}" type="presParOf" srcId="{4D3E36AD-6EB9-4365-B871-23A537F8A2D4}" destId="{061F981E-D23D-4BB6-98A4-7626994DC093}" srcOrd="0" destOrd="0" presId="urn:microsoft.com/office/officeart/2008/layout/AlternatingPictureBlocks"/>
    <dgm:cxn modelId="{CAA1534E-1299-4C20-820E-06BBE90DF3E0}" type="presParOf" srcId="{061F981E-D23D-4BB6-98A4-7626994DC093}" destId="{127B42C5-7DAB-4456-9F3A-4214E0307D4A}" srcOrd="0" destOrd="0" presId="urn:microsoft.com/office/officeart/2008/layout/AlternatingPictureBlocks"/>
    <dgm:cxn modelId="{414658F9-7D48-4783-A399-07EED86A4A73}" type="presParOf" srcId="{061F981E-D23D-4BB6-98A4-7626994DC093}" destId="{30994B1D-35AA-40DE-87DA-F5BE028342BF}" srcOrd="1" destOrd="0" presId="urn:microsoft.com/office/officeart/2008/layout/AlternatingPictureBlocks"/>
    <dgm:cxn modelId="{8C4D174E-E346-40BE-9263-F201F03E751E}" type="presParOf" srcId="{4D3E36AD-6EB9-4365-B871-23A537F8A2D4}" destId="{9354C1AD-2AC0-41AC-B9BE-A43C3FD2A9E8}" srcOrd="1" destOrd="0" presId="urn:microsoft.com/office/officeart/2008/layout/AlternatingPictureBlocks"/>
    <dgm:cxn modelId="{F2A7BEF6-6B10-490A-B14E-ACA5C001DBDD}" type="presParOf" srcId="{4D3E36AD-6EB9-4365-B871-23A537F8A2D4}" destId="{73C4877A-AEE8-48E3-A1D6-80A8B3A2229A}" srcOrd="2" destOrd="0" presId="urn:microsoft.com/office/officeart/2008/layout/AlternatingPictureBlocks"/>
    <dgm:cxn modelId="{FD75333A-F70B-453B-A19E-30D19DD10617}" type="presParOf" srcId="{73C4877A-AEE8-48E3-A1D6-80A8B3A2229A}" destId="{AA371D3A-E03C-4A04-9B28-38DC85128CC6}" srcOrd="0" destOrd="0" presId="urn:microsoft.com/office/officeart/2008/layout/AlternatingPictureBlocks"/>
    <dgm:cxn modelId="{98238663-26A0-425D-ACF0-127587A10D13}" type="presParOf" srcId="{73C4877A-AEE8-48E3-A1D6-80A8B3A2229A}" destId="{D7221F16-78BE-4184-ABAF-D1EE8CE11DCF}" srcOrd="1" destOrd="0" presId="urn:microsoft.com/office/officeart/2008/layout/AlternatingPictureBlocks"/>
    <dgm:cxn modelId="{23BD6F18-A08B-42EE-ABFA-9A35E36B64E5}" type="presParOf" srcId="{4D3E36AD-6EB9-4365-B871-23A537F8A2D4}" destId="{93BA3AAE-AFE9-4F8E-9F0D-F9BE78ADCA94}" srcOrd="3" destOrd="0" presId="urn:microsoft.com/office/officeart/2008/layout/AlternatingPictureBlocks"/>
    <dgm:cxn modelId="{7095368D-FEE7-4ACC-B25F-A7B2FD4D00A0}" type="presParOf" srcId="{4D3E36AD-6EB9-4365-B871-23A537F8A2D4}" destId="{E3850BA7-69C8-4D08-B9AF-A861FBAAAB19}" srcOrd="4" destOrd="0" presId="urn:microsoft.com/office/officeart/2008/layout/AlternatingPictureBlocks"/>
    <dgm:cxn modelId="{19BC3DD7-44A3-4FBE-8F71-62CEC0CB6D4E}" type="presParOf" srcId="{E3850BA7-69C8-4D08-B9AF-A861FBAAAB19}" destId="{161D0092-73B4-4E18-81E4-4809A8ADB5FD}" srcOrd="0" destOrd="0" presId="urn:microsoft.com/office/officeart/2008/layout/AlternatingPictureBlocks"/>
    <dgm:cxn modelId="{6B3042DB-3A9C-4E74-97B4-1B163124F41B}" type="presParOf" srcId="{E3850BA7-69C8-4D08-B9AF-A861FBAAAB19}" destId="{BBF2A8EE-5CE2-4267-B40C-567C2A8E0EB4}" srcOrd="1" destOrd="0" presId="urn:microsoft.com/office/officeart/2008/layout/AlternatingPictureBlocks"/>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976CBE76-2D93-4C5C-AF02-43704F29CEC9}" type="doc">
      <dgm:prSet loTypeId="urn:microsoft.com/office/officeart/2005/8/layout/cycle4" loCatId="cycle" qsTypeId="urn:microsoft.com/office/officeart/2005/8/quickstyle/simple1" qsCatId="simple" csTypeId="urn:microsoft.com/office/officeart/2005/8/colors/accent2_1" csCatId="accent2" phldr="1"/>
      <dgm:spPr/>
      <dgm:t>
        <a:bodyPr/>
        <a:lstStyle/>
        <a:p>
          <a:endParaRPr lang="es-CO"/>
        </a:p>
      </dgm:t>
    </dgm:pt>
    <dgm:pt modelId="{77A2EDF3-457F-409B-8C81-9004CB226199}">
      <dgm:prSet phldrT="[Texto]" custT="1"/>
      <dgm:spPr/>
      <dgm:t>
        <a:bodyPr/>
        <a:lstStyle/>
        <a:p>
          <a:r>
            <a:rPr lang="es-CO" sz="1400" b="1" dirty="0">
              <a:latin typeface="Verdana" panose="020B0604030504040204" pitchFamily="34" charset="0"/>
              <a:ea typeface="Verdana" panose="020B0604030504040204" pitchFamily="34" charset="0"/>
            </a:rPr>
            <a:t>EVALUACIÓN FINAL</a:t>
          </a:r>
        </a:p>
      </dgm:t>
    </dgm:pt>
    <dgm:pt modelId="{DD6D07BA-8B68-4ADC-BBAD-F0A4D36F0D23}" type="parTrans" cxnId="{867FBF9B-2C36-4BCF-B731-8C68AF894C39}">
      <dgm:prSet/>
      <dgm:spPr/>
      <dgm:t>
        <a:bodyPr/>
        <a:lstStyle/>
        <a:p>
          <a:endParaRPr lang="es-CO" sz="2000" b="1">
            <a:latin typeface="Verdana" panose="020B0604030504040204" pitchFamily="34" charset="0"/>
            <a:ea typeface="Verdana" panose="020B0604030504040204" pitchFamily="34" charset="0"/>
          </a:endParaRPr>
        </a:p>
      </dgm:t>
    </dgm:pt>
    <dgm:pt modelId="{4B1A6E03-3D2B-4641-B210-EF82C8EAE612}" type="sibTrans" cxnId="{867FBF9B-2C36-4BCF-B731-8C68AF894C39}">
      <dgm:prSet/>
      <dgm:spPr/>
      <dgm:t>
        <a:bodyPr/>
        <a:lstStyle/>
        <a:p>
          <a:endParaRPr lang="es-CO" sz="2000" b="1">
            <a:latin typeface="Verdana" panose="020B0604030504040204" pitchFamily="34" charset="0"/>
            <a:ea typeface="Verdana" panose="020B0604030504040204" pitchFamily="34" charset="0"/>
          </a:endParaRPr>
        </a:p>
      </dgm:t>
    </dgm:pt>
    <dgm:pt modelId="{E8B67D09-D958-49FA-AA2E-3B204DE2BB1A}">
      <dgm:prSet phldrT="[Texto]" custT="1"/>
      <dgm:spPr/>
      <dgm:t>
        <a:bodyPr/>
        <a:lstStyle/>
        <a:p>
          <a:r>
            <a:rPr lang="es-CO" sz="1200" b="1" dirty="0">
              <a:latin typeface="Verdana" panose="020B0604030504040204" pitchFamily="34" charset="0"/>
              <a:ea typeface="Verdana" panose="020B0604030504040204" pitchFamily="34" charset="0"/>
            </a:rPr>
            <a:t>EVALUACIÓN TÉCNICA, ADMINISTRATIVA Y FINANCIERA</a:t>
          </a:r>
        </a:p>
      </dgm:t>
    </dgm:pt>
    <dgm:pt modelId="{DF4A19E8-9575-47DA-B88F-9446E0CF4A81}" type="parTrans" cxnId="{2868D298-BCAF-40A1-887B-440F8E3BD5F1}">
      <dgm:prSet/>
      <dgm:spPr/>
      <dgm:t>
        <a:bodyPr/>
        <a:lstStyle/>
        <a:p>
          <a:endParaRPr lang="es-CO" sz="2000" b="1">
            <a:latin typeface="Verdana" panose="020B0604030504040204" pitchFamily="34" charset="0"/>
            <a:ea typeface="Verdana" panose="020B0604030504040204" pitchFamily="34" charset="0"/>
          </a:endParaRPr>
        </a:p>
      </dgm:t>
    </dgm:pt>
    <dgm:pt modelId="{0E818286-66A6-4422-A545-4F1FD3ADE9B7}" type="sibTrans" cxnId="{2868D298-BCAF-40A1-887B-440F8E3BD5F1}">
      <dgm:prSet/>
      <dgm:spPr/>
      <dgm:t>
        <a:bodyPr/>
        <a:lstStyle/>
        <a:p>
          <a:endParaRPr lang="es-CO" sz="2000" b="1">
            <a:latin typeface="Verdana" panose="020B0604030504040204" pitchFamily="34" charset="0"/>
            <a:ea typeface="Verdana" panose="020B0604030504040204" pitchFamily="34" charset="0"/>
          </a:endParaRPr>
        </a:p>
      </dgm:t>
    </dgm:pt>
    <dgm:pt modelId="{9CCE7D56-DB0C-4844-837D-BECF6EA0C994}">
      <dgm:prSet phldrT="[Texto]" custT="1"/>
      <dgm:spPr/>
      <dgm:t>
        <a:bodyPr/>
        <a:lstStyle/>
        <a:p>
          <a:r>
            <a:rPr lang="es-CO" sz="1400" b="1" dirty="0">
              <a:latin typeface="Verdana" panose="020B0604030504040204" pitchFamily="34" charset="0"/>
              <a:ea typeface="Verdana" panose="020B0604030504040204" pitchFamily="34" charset="0"/>
            </a:rPr>
            <a:t>MES DE EJECUCIÓN</a:t>
          </a:r>
        </a:p>
      </dgm:t>
    </dgm:pt>
    <dgm:pt modelId="{FD54F7BC-7E42-480D-ADFD-8A4441D56FE5}" type="parTrans" cxnId="{F14771ED-B16B-475E-A991-1358E05BF841}">
      <dgm:prSet/>
      <dgm:spPr/>
      <dgm:t>
        <a:bodyPr/>
        <a:lstStyle/>
        <a:p>
          <a:endParaRPr lang="es-CO" sz="2000" b="1">
            <a:latin typeface="Verdana" panose="020B0604030504040204" pitchFamily="34" charset="0"/>
            <a:ea typeface="Verdana" panose="020B0604030504040204" pitchFamily="34" charset="0"/>
          </a:endParaRPr>
        </a:p>
      </dgm:t>
    </dgm:pt>
    <dgm:pt modelId="{29EE753A-7171-4D2B-BC75-B7764D73AAAA}" type="sibTrans" cxnId="{F14771ED-B16B-475E-A991-1358E05BF841}">
      <dgm:prSet/>
      <dgm:spPr/>
      <dgm:t>
        <a:bodyPr/>
        <a:lstStyle/>
        <a:p>
          <a:endParaRPr lang="es-CO" sz="2000" b="1">
            <a:latin typeface="Verdana" panose="020B0604030504040204" pitchFamily="34" charset="0"/>
            <a:ea typeface="Verdana" panose="020B0604030504040204" pitchFamily="34" charset="0"/>
          </a:endParaRPr>
        </a:p>
      </dgm:t>
    </dgm:pt>
    <dgm:pt modelId="{AED267D5-0C9B-424B-A416-940EA9C1F10D}">
      <dgm:prSet phldrT="[Texto]" custT="1"/>
      <dgm:spPr/>
      <dgm:t>
        <a:bodyPr/>
        <a:lstStyle/>
        <a:p>
          <a:r>
            <a:rPr lang="es-CO" sz="1200" b="1" dirty="0">
              <a:latin typeface="Verdana" panose="020B0604030504040204" pitchFamily="34" charset="0"/>
              <a:ea typeface="Verdana" panose="020B0604030504040204" pitchFamily="34" charset="0"/>
            </a:rPr>
            <a:t>SEGUIMIENTO SICAPS</a:t>
          </a:r>
        </a:p>
      </dgm:t>
    </dgm:pt>
    <dgm:pt modelId="{7FDA6FB7-A99F-4F57-94C6-DDE8F2AC14F6}" type="parTrans" cxnId="{7757040D-0E0B-4FAB-9490-B3587ACBD356}">
      <dgm:prSet/>
      <dgm:spPr/>
      <dgm:t>
        <a:bodyPr/>
        <a:lstStyle/>
        <a:p>
          <a:endParaRPr lang="es-CO" sz="2000" b="1">
            <a:latin typeface="Verdana" panose="020B0604030504040204" pitchFamily="34" charset="0"/>
            <a:ea typeface="Verdana" panose="020B0604030504040204" pitchFamily="34" charset="0"/>
          </a:endParaRPr>
        </a:p>
      </dgm:t>
    </dgm:pt>
    <dgm:pt modelId="{FF95B4D5-DE74-49DF-A475-2B0A4D5F63BB}" type="sibTrans" cxnId="{7757040D-0E0B-4FAB-9490-B3587ACBD356}">
      <dgm:prSet/>
      <dgm:spPr/>
      <dgm:t>
        <a:bodyPr/>
        <a:lstStyle/>
        <a:p>
          <a:endParaRPr lang="es-CO" sz="2000" b="1">
            <a:latin typeface="Verdana" panose="020B0604030504040204" pitchFamily="34" charset="0"/>
            <a:ea typeface="Verdana" panose="020B0604030504040204" pitchFamily="34" charset="0"/>
          </a:endParaRPr>
        </a:p>
      </dgm:t>
    </dgm:pt>
    <dgm:pt modelId="{827D68F6-ABD0-4FE9-AD4D-7075E3377CB7}">
      <dgm:prSet phldrT="[Texto]" custT="1"/>
      <dgm:spPr/>
      <dgm:t>
        <a:bodyPr/>
        <a:lstStyle/>
        <a:p>
          <a:r>
            <a:rPr lang="es-CO" sz="1400" b="1" dirty="0">
              <a:latin typeface="Verdana" panose="020B0604030504040204" pitchFamily="34" charset="0"/>
              <a:ea typeface="Verdana" panose="020B0604030504040204" pitchFamily="34" charset="0"/>
            </a:rPr>
            <a:t>RADICACIÓN DE INFORME</a:t>
          </a:r>
        </a:p>
      </dgm:t>
    </dgm:pt>
    <dgm:pt modelId="{85DFEF40-766C-4A75-92A3-83930818CF8A}" type="parTrans" cxnId="{062A3118-904B-43EE-A45E-366C55A2284E}">
      <dgm:prSet/>
      <dgm:spPr/>
      <dgm:t>
        <a:bodyPr/>
        <a:lstStyle/>
        <a:p>
          <a:endParaRPr lang="es-CO" sz="2000" b="1">
            <a:latin typeface="Verdana" panose="020B0604030504040204" pitchFamily="34" charset="0"/>
            <a:ea typeface="Verdana" panose="020B0604030504040204" pitchFamily="34" charset="0"/>
          </a:endParaRPr>
        </a:p>
      </dgm:t>
    </dgm:pt>
    <dgm:pt modelId="{B75C3E63-4751-44FC-8223-7BC249542631}" type="sibTrans" cxnId="{062A3118-904B-43EE-A45E-366C55A2284E}">
      <dgm:prSet/>
      <dgm:spPr/>
      <dgm:t>
        <a:bodyPr/>
        <a:lstStyle/>
        <a:p>
          <a:endParaRPr lang="es-CO" sz="2000" b="1">
            <a:latin typeface="Verdana" panose="020B0604030504040204" pitchFamily="34" charset="0"/>
            <a:ea typeface="Verdana" panose="020B0604030504040204" pitchFamily="34" charset="0"/>
          </a:endParaRPr>
        </a:p>
      </dgm:t>
    </dgm:pt>
    <dgm:pt modelId="{3E01976E-C6F9-4C40-AEE0-85E34F42BB8E}">
      <dgm:prSet phldrT="[Texto]" custT="1"/>
      <dgm:spPr/>
      <dgm:t>
        <a:bodyPr/>
        <a:lstStyle/>
        <a:p>
          <a:r>
            <a:rPr lang="es-CO" sz="1050" b="1" dirty="0">
              <a:latin typeface="Verdana" panose="020B0604030504040204" pitchFamily="34" charset="0"/>
              <a:ea typeface="Verdana" panose="020B0604030504040204" pitchFamily="34" charset="0"/>
            </a:rPr>
            <a:t>VERIFICACIÓN SOPORTES ADMINISTRATIVOS Y TÉCNICOS</a:t>
          </a:r>
        </a:p>
      </dgm:t>
    </dgm:pt>
    <dgm:pt modelId="{2A6F5E6A-4E3A-4498-8532-DF5B9F3855A4}" type="parTrans" cxnId="{A0199018-9C72-4FAB-8840-A215BAD253FF}">
      <dgm:prSet/>
      <dgm:spPr/>
      <dgm:t>
        <a:bodyPr/>
        <a:lstStyle/>
        <a:p>
          <a:endParaRPr lang="es-CO" sz="2000" b="1">
            <a:latin typeface="Verdana" panose="020B0604030504040204" pitchFamily="34" charset="0"/>
            <a:ea typeface="Verdana" panose="020B0604030504040204" pitchFamily="34" charset="0"/>
          </a:endParaRPr>
        </a:p>
      </dgm:t>
    </dgm:pt>
    <dgm:pt modelId="{909F2B7C-C289-4AE9-AAFD-6F37661BD061}" type="sibTrans" cxnId="{A0199018-9C72-4FAB-8840-A215BAD253FF}">
      <dgm:prSet/>
      <dgm:spPr/>
      <dgm:t>
        <a:bodyPr/>
        <a:lstStyle/>
        <a:p>
          <a:endParaRPr lang="es-CO" sz="2000" b="1">
            <a:latin typeface="Verdana" panose="020B0604030504040204" pitchFamily="34" charset="0"/>
            <a:ea typeface="Verdana" panose="020B0604030504040204" pitchFamily="34" charset="0"/>
          </a:endParaRPr>
        </a:p>
      </dgm:t>
    </dgm:pt>
    <dgm:pt modelId="{ABDD0D8B-CCC7-4156-B0AE-F3FA5241DEE4}">
      <dgm:prSet phldrT="[Texto]" custT="1"/>
      <dgm:spPr/>
      <dgm:t>
        <a:bodyPr/>
        <a:lstStyle/>
        <a:p>
          <a:r>
            <a:rPr lang="es-CO" sz="1400" b="1" dirty="0">
              <a:latin typeface="Verdana" panose="020B0604030504040204" pitchFamily="34" charset="0"/>
              <a:ea typeface="Verdana" panose="020B0604030504040204" pitchFamily="34" charset="0"/>
            </a:rPr>
            <a:t>MES DE CORTE</a:t>
          </a:r>
        </a:p>
      </dgm:t>
    </dgm:pt>
    <dgm:pt modelId="{2B2606E2-F5D8-4FE7-9AF0-FC38B6BF7335}" type="parTrans" cxnId="{87CDDBA2-AD21-4B84-AC65-0E32DD4578CE}">
      <dgm:prSet/>
      <dgm:spPr/>
      <dgm:t>
        <a:bodyPr/>
        <a:lstStyle/>
        <a:p>
          <a:endParaRPr lang="es-CO" sz="2000" b="1">
            <a:latin typeface="Verdana" panose="020B0604030504040204" pitchFamily="34" charset="0"/>
            <a:ea typeface="Verdana" panose="020B0604030504040204" pitchFamily="34" charset="0"/>
          </a:endParaRPr>
        </a:p>
      </dgm:t>
    </dgm:pt>
    <dgm:pt modelId="{5ADEB262-B309-4294-BD6B-184D310F77FC}" type="sibTrans" cxnId="{87CDDBA2-AD21-4B84-AC65-0E32DD4578CE}">
      <dgm:prSet/>
      <dgm:spPr/>
      <dgm:t>
        <a:bodyPr/>
        <a:lstStyle/>
        <a:p>
          <a:endParaRPr lang="es-CO" sz="2000" b="1">
            <a:latin typeface="Verdana" panose="020B0604030504040204" pitchFamily="34" charset="0"/>
            <a:ea typeface="Verdana" panose="020B0604030504040204" pitchFamily="34" charset="0"/>
          </a:endParaRPr>
        </a:p>
      </dgm:t>
    </dgm:pt>
    <dgm:pt modelId="{1089AF74-0154-4252-9E8A-6FDEFBF4ABDF}">
      <dgm:prSet phldrT="[Texto]" custT="1"/>
      <dgm:spPr/>
      <dgm:t>
        <a:bodyPr/>
        <a:lstStyle/>
        <a:p>
          <a:r>
            <a:rPr lang="es-CO" sz="1000" b="1" dirty="0">
              <a:latin typeface="Verdana" panose="020B0604030504040204" pitchFamily="34" charset="0"/>
              <a:ea typeface="Verdana" panose="020B0604030504040204" pitchFamily="34" charset="0"/>
            </a:rPr>
            <a:t>ACTIVACIÓN PROCESO DE GLOSA TÉCNICA Y AVANCE EN METAS</a:t>
          </a:r>
        </a:p>
      </dgm:t>
    </dgm:pt>
    <dgm:pt modelId="{C96EFF6D-3590-4355-BC41-1A7B1580D071}" type="parTrans" cxnId="{5A0AADCC-14EF-4DB2-BDCF-DD2FC84F2CC2}">
      <dgm:prSet/>
      <dgm:spPr/>
      <dgm:t>
        <a:bodyPr/>
        <a:lstStyle/>
        <a:p>
          <a:endParaRPr lang="es-CO" sz="2000" b="1">
            <a:latin typeface="Verdana" panose="020B0604030504040204" pitchFamily="34" charset="0"/>
            <a:ea typeface="Verdana" panose="020B0604030504040204" pitchFamily="34" charset="0"/>
          </a:endParaRPr>
        </a:p>
      </dgm:t>
    </dgm:pt>
    <dgm:pt modelId="{C95EC1EE-B86E-4E4C-82B2-2E73544482FE}" type="sibTrans" cxnId="{5A0AADCC-14EF-4DB2-BDCF-DD2FC84F2CC2}">
      <dgm:prSet/>
      <dgm:spPr/>
      <dgm:t>
        <a:bodyPr/>
        <a:lstStyle/>
        <a:p>
          <a:endParaRPr lang="es-CO" sz="2000" b="1">
            <a:latin typeface="Verdana" panose="020B0604030504040204" pitchFamily="34" charset="0"/>
            <a:ea typeface="Verdana" panose="020B0604030504040204" pitchFamily="34" charset="0"/>
          </a:endParaRPr>
        </a:p>
      </dgm:t>
    </dgm:pt>
    <dgm:pt modelId="{00F7547D-A257-482B-B8A3-664969784C8F}">
      <dgm:prSet phldrT="[Texto]" custT="1"/>
      <dgm:spPr/>
      <dgm:t>
        <a:bodyPr/>
        <a:lstStyle/>
        <a:p>
          <a:r>
            <a:rPr lang="es-CO" sz="1200" b="1" dirty="0">
              <a:latin typeface="Verdana" panose="020B0604030504040204" pitchFamily="34" charset="0"/>
              <a:ea typeface="Verdana" panose="020B0604030504040204" pitchFamily="34" charset="0"/>
            </a:rPr>
            <a:t>REPORTE INVALIDACIÓN</a:t>
          </a:r>
        </a:p>
      </dgm:t>
    </dgm:pt>
    <dgm:pt modelId="{A5D74066-E902-4897-A7C2-C0CCCDFF9858}" type="parTrans" cxnId="{53FD67BB-09F4-4B5B-B82D-FDC904A947D2}">
      <dgm:prSet/>
      <dgm:spPr/>
      <dgm:t>
        <a:bodyPr/>
        <a:lstStyle/>
        <a:p>
          <a:endParaRPr lang="es-CO" sz="2000" b="1">
            <a:latin typeface="Verdana" panose="020B0604030504040204" pitchFamily="34" charset="0"/>
            <a:ea typeface="Verdana" panose="020B0604030504040204" pitchFamily="34" charset="0"/>
          </a:endParaRPr>
        </a:p>
      </dgm:t>
    </dgm:pt>
    <dgm:pt modelId="{45D32FA6-7486-47B2-839E-7C526DFBB4D6}" type="sibTrans" cxnId="{53FD67BB-09F4-4B5B-B82D-FDC904A947D2}">
      <dgm:prSet/>
      <dgm:spPr/>
      <dgm:t>
        <a:bodyPr/>
        <a:lstStyle/>
        <a:p>
          <a:endParaRPr lang="es-CO" sz="2000" b="1">
            <a:latin typeface="Verdana" panose="020B0604030504040204" pitchFamily="34" charset="0"/>
            <a:ea typeface="Verdana" panose="020B0604030504040204" pitchFamily="34" charset="0"/>
          </a:endParaRPr>
        </a:p>
      </dgm:t>
    </dgm:pt>
    <dgm:pt modelId="{9107D101-8082-462F-87D9-910804112E55}">
      <dgm:prSet phldrT="[Texto]" custT="1"/>
      <dgm:spPr/>
      <dgm:t>
        <a:bodyPr/>
        <a:lstStyle/>
        <a:p>
          <a:r>
            <a:rPr lang="es-CO" sz="1200" b="1" dirty="0">
              <a:latin typeface="Verdana" panose="020B0604030504040204" pitchFamily="34" charset="0"/>
              <a:ea typeface="Verdana" panose="020B0604030504040204" pitchFamily="34" charset="0"/>
            </a:rPr>
            <a:t>5 DÍAS PARA AJUSTES</a:t>
          </a:r>
        </a:p>
      </dgm:t>
    </dgm:pt>
    <dgm:pt modelId="{37968ED6-4897-4244-9B3F-6788440BE083}" type="parTrans" cxnId="{26E30F1A-4D02-4BD4-A81F-390C3B0AF849}">
      <dgm:prSet/>
      <dgm:spPr/>
      <dgm:t>
        <a:bodyPr/>
        <a:lstStyle/>
        <a:p>
          <a:endParaRPr lang="es-CO" sz="2000" b="1">
            <a:latin typeface="Verdana" panose="020B0604030504040204" pitchFamily="34" charset="0"/>
            <a:ea typeface="Verdana" panose="020B0604030504040204" pitchFamily="34" charset="0"/>
          </a:endParaRPr>
        </a:p>
      </dgm:t>
    </dgm:pt>
    <dgm:pt modelId="{804F468C-DA49-469D-9E2B-D4CA550B0D10}" type="sibTrans" cxnId="{26E30F1A-4D02-4BD4-A81F-390C3B0AF849}">
      <dgm:prSet/>
      <dgm:spPr/>
      <dgm:t>
        <a:bodyPr/>
        <a:lstStyle/>
        <a:p>
          <a:endParaRPr lang="es-CO" sz="2000" b="1">
            <a:latin typeface="Verdana" panose="020B0604030504040204" pitchFamily="34" charset="0"/>
            <a:ea typeface="Verdana" panose="020B0604030504040204" pitchFamily="34" charset="0"/>
          </a:endParaRPr>
        </a:p>
      </dgm:t>
    </dgm:pt>
    <dgm:pt modelId="{986C38ED-E73A-4BB3-8B17-4162644CB442}">
      <dgm:prSet phldrT="[Texto]" custT="1"/>
      <dgm:spPr/>
      <dgm:t>
        <a:bodyPr/>
        <a:lstStyle/>
        <a:p>
          <a:r>
            <a:rPr lang="es-CO" sz="1050" b="1" dirty="0">
              <a:latin typeface="Verdana" panose="020B0604030504040204" pitchFamily="34" charset="0"/>
              <a:ea typeface="Verdana" panose="020B0604030504040204" pitchFamily="34" charset="0"/>
            </a:rPr>
            <a:t>REPORTE INVALIDACIÓN</a:t>
          </a:r>
        </a:p>
      </dgm:t>
    </dgm:pt>
    <dgm:pt modelId="{FDE5E11C-4E0D-418F-966D-5AA9A8C88954}" type="parTrans" cxnId="{B3718E05-129A-4F24-A849-FE51B42A554A}">
      <dgm:prSet/>
      <dgm:spPr/>
      <dgm:t>
        <a:bodyPr/>
        <a:lstStyle/>
        <a:p>
          <a:endParaRPr lang="es-CO" sz="2000" b="1">
            <a:latin typeface="Verdana" panose="020B0604030504040204" pitchFamily="34" charset="0"/>
            <a:ea typeface="Verdana" panose="020B0604030504040204" pitchFamily="34" charset="0"/>
          </a:endParaRPr>
        </a:p>
      </dgm:t>
    </dgm:pt>
    <dgm:pt modelId="{4C0C808E-FA1B-4B1F-82EE-2A97FF0F2CD9}" type="sibTrans" cxnId="{B3718E05-129A-4F24-A849-FE51B42A554A}">
      <dgm:prSet/>
      <dgm:spPr/>
      <dgm:t>
        <a:bodyPr/>
        <a:lstStyle/>
        <a:p>
          <a:endParaRPr lang="es-CO" sz="2000" b="1">
            <a:latin typeface="Verdana" panose="020B0604030504040204" pitchFamily="34" charset="0"/>
            <a:ea typeface="Verdana" panose="020B0604030504040204" pitchFamily="34" charset="0"/>
          </a:endParaRPr>
        </a:p>
      </dgm:t>
    </dgm:pt>
    <dgm:pt modelId="{41857FE6-8EBF-431F-BB25-098A019FD270}">
      <dgm:prSet phldrT="[Texto]" custT="1"/>
      <dgm:spPr/>
      <dgm:t>
        <a:bodyPr/>
        <a:lstStyle/>
        <a:p>
          <a:r>
            <a:rPr lang="es-CO" sz="1050" b="1" dirty="0">
              <a:latin typeface="Verdana" panose="020B0604030504040204" pitchFamily="34" charset="0"/>
              <a:ea typeface="Verdana" panose="020B0604030504040204" pitchFamily="34" charset="0"/>
            </a:rPr>
            <a:t>3 DÍAS PARA AJUSTES</a:t>
          </a:r>
        </a:p>
      </dgm:t>
    </dgm:pt>
    <dgm:pt modelId="{ED3B91B2-6361-4F44-BB61-D92C6DEDA708}" type="parTrans" cxnId="{497CC757-8D3C-4A50-9E0A-764B22A1E829}">
      <dgm:prSet/>
      <dgm:spPr/>
      <dgm:t>
        <a:bodyPr/>
        <a:lstStyle/>
        <a:p>
          <a:endParaRPr lang="es-CO" sz="2000" b="1">
            <a:latin typeface="Verdana" panose="020B0604030504040204" pitchFamily="34" charset="0"/>
            <a:ea typeface="Verdana" panose="020B0604030504040204" pitchFamily="34" charset="0"/>
          </a:endParaRPr>
        </a:p>
      </dgm:t>
    </dgm:pt>
    <dgm:pt modelId="{366B8F37-7AF3-4A8E-80E4-408360D5E98F}" type="sibTrans" cxnId="{497CC757-8D3C-4A50-9E0A-764B22A1E829}">
      <dgm:prSet/>
      <dgm:spPr/>
      <dgm:t>
        <a:bodyPr/>
        <a:lstStyle/>
        <a:p>
          <a:endParaRPr lang="es-CO" sz="2000" b="1">
            <a:latin typeface="Verdana" panose="020B0604030504040204" pitchFamily="34" charset="0"/>
            <a:ea typeface="Verdana" panose="020B0604030504040204" pitchFamily="34" charset="0"/>
          </a:endParaRPr>
        </a:p>
      </dgm:t>
    </dgm:pt>
    <dgm:pt modelId="{FE925794-00F3-435B-8124-607547809756}">
      <dgm:prSet phldrT="[Texto]" custT="1"/>
      <dgm:spPr/>
      <dgm:t>
        <a:bodyPr/>
        <a:lstStyle/>
        <a:p>
          <a:r>
            <a:rPr lang="es-CO" sz="1000" b="1" dirty="0">
              <a:latin typeface="Verdana" panose="020B0604030504040204" pitchFamily="34" charset="0"/>
              <a:ea typeface="Verdana" panose="020B0604030504040204" pitchFamily="34" charset="0"/>
            </a:rPr>
            <a:t>PROCESO MENSUAL IGUAL A LOS EJECUTADOS PREVIAMENTE</a:t>
          </a:r>
        </a:p>
      </dgm:t>
    </dgm:pt>
    <dgm:pt modelId="{EA81207C-FE67-4422-9201-2A1591B8049C}" type="parTrans" cxnId="{420D5B90-6D98-4B29-8F2F-0B113930A209}">
      <dgm:prSet/>
      <dgm:spPr/>
      <dgm:t>
        <a:bodyPr/>
        <a:lstStyle/>
        <a:p>
          <a:endParaRPr lang="es-CO" sz="2000" b="1">
            <a:latin typeface="Verdana" panose="020B0604030504040204" pitchFamily="34" charset="0"/>
            <a:ea typeface="Verdana" panose="020B0604030504040204" pitchFamily="34" charset="0"/>
          </a:endParaRPr>
        </a:p>
      </dgm:t>
    </dgm:pt>
    <dgm:pt modelId="{0DE6547B-9FF9-478C-ADD6-E9EEC42DE470}" type="sibTrans" cxnId="{420D5B90-6D98-4B29-8F2F-0B113930A209}">
      <dgm:prSet/>
      <dgm:spPr/>
      <dgm:t>
        <a:bodyPr/>
        <a:lstStyle/>
        <a:p>
          <a:endParaRPr lang="es-CO" sz="2000" b="1">
            <a:latin typeface="Verdana" panose="020B0604030504040204" pitchFamily="34" charset="0"/>
            <a:ea typeface="Verdana" panose="020B0604030504040204" pitchFamily="34" charset="0"/>
          </a:endParaRPr>
        </a:p>
      </dgm:t>
    </dgm:pt>
    <dgm:pt modelId="{400E8C6B-FC13-4366-994F-7DB4C4DB6B07}">
      <dgm:prSet phldrT="[Texto]" custT="1"/>
      <dgm:spPr/>
      <dgm:t>
        <a:bodyPr/>
        <a:lstStyle/>
        <a:p>
          <a:r>
            <a:rPr lang="es-CO" sz="1050" b="1" dirty="0">
              <a:latin typeface="Verdana" panose="020B0604030504040204" pitchFamily="34" charset="0"/>
              <a:ea typeface="Verdana" panose="020B0604030504040204" pitchFamily="34" charset="0"/>
            </a:rPr>
            <a:t>SE CIERRA MES VERIFICADO</a:t>
          </a:r>
        </a:p>
      </dgm:t>
    </dgm:pt>
    <dgm:pt modelId="{27596C2E-EED9-4EAF-9BF1-8EE9B5EDD906}" type="parTrans" cxnId="{4FB183C5-814F-4C40-96EB-DEFC0B2667C0}">
      <dgm:prSet/>
      <dgm:spPr/>
      <dgm:t>
        <a:bodyPr/>
        <a:lstStyle/>
        <a:p>
          <a:endParaRPr lang="es-CO" sz="2000" b="1">
            <a:latin typeface="Verdana" panose="020B0604030504040204" pitchFamily="34" charset="0"/>
            <a:ea typeface="Verdana" panose="020B0604030504040204" pitchFamily="34" charset="0"/>
          </a:endParaRPr>
        </a:p>
      </dgm:t>
    </dgm:pt>
    <dgm:pt modelId="{14B800B3-AF43-4BB6-9FAA-A0C22269C152}" type="sibTrans" cxnId="{4FB183C5-814F-4C40-96EB-DEFC0B2667C0}">
      <dgm:prSet/>
      <dgm:spPr/>
      <dgm:t>
        <a:bodyPr/>
        <a:lstStyle/>
        <a:p>
          <a:endParaRPr lang="es-CO" sz="2000" b="1">
            <a:latin typeface="Verdana" panose="020B0604030504040204" pitchFamily="34" charset="0"/>
            <a:ea typeface="Verdana" panose="020B0604030504040204" pitchFamily="34" charset="0"/>
          </a:endParaRPr>
        </a:p>
      </dgm:t>
    </dgm:pt>
    <dgm:pt modelId="{83D618C8-6FBC-4319-881E-819A4A1E5325}" type="pres">
      <dgm:prSet presAssocID="{976CBE76-2D93-4C5C-AF02-43704F29CEC9}" presName="cycleMatrixDiagram" presStyleCnt="0">
        <dgm:presLayoutVars>
          <dgm:chMax val="1"/>
          <dgm:dir/>
          <dgm:animLvl val="lvl"/>
          <dgm:resizeHandles val="exact"/>
        </dgm:presLayoutVars>
      </dgm:prSet>
      <dgm:spPr/>
    </dgm:pt>
    <dgm:pt modelId="{9F35EA8B-BE2B-478D-B807-250F7DD23171}" type="pres">
      <dgm:prSet presAssocID="{976CBE76-2D93-4C5C-AF02-43704F29CEC9}" presName="children" presStyleCnt="0"/>
      <dgm:spPr/>
    </dgm:pt>
    <dgm:pt modelId="{ED2BE3B9-87BD-49DF-8685-352E549B569B}" type="pres">
      <dgm:prSet presAssocID="{976CBE76-2D93-4C5C-AF02-43704F29CEC9}" presName="child1group" presStyleCnt="0"/>
      <dgm:spPr/>
    </dgm:pt>
    <dgm:pt modelId="{8DA3692D-E3AD-4513-94C5-9800F9AFAA69}" type="pres">
      <dgm:prSet presAssocID="{976CBE76-2D93-4C5C-AF02-43704F29CEC9}" presName="child1" presStyleLbl="bgAcc1" presStyleIdx="0" presStyleCnt="4"/>
      <dgm:spPr/>
    </dgm:pt>
    <dgm:pt modelId="{E72214A3-CDFB-461C-BC7B-DE5394F2C692}" type="pres">
      <dgm:prSet presAssocID="{976CBE76-2D93-4C5C-AF02-43704F29CEC9}" presName="child1Text" presStyleLbl="bgAcc1" presStyleIdx="0" presStyleCnt="4">
        <dgm:presLayoutVars>
          <dgm:bulletEnabled val="1"/>
        </dgm:presLayoutVars>
      </dgm:prSet>
      <dgm:spPr/>
    </dgm:pt>
    <dgm:pt modelId="{F66A7FAE-6981-4ADE-B78D-13FE850F7448}" type="pres">
      <dgm:prSet presAssocID="{976CBE76-2D93-4C5C-AF02-43704F29CEC9}" presName="child2group" presStyleCnt="0"/>
      <dgm:spPr/>
    </dgm:pt>
    <dgm:pt modelId="{F64F68CD-A22A-4E15-A56C-3003928CC173}" type="pres">
      <dgm:prSet presAssocID="{976CBE76-2D93-4C5C-AF02-43704F29CEC9}" presName="child2" presStyleLbl="bgAcc1" presStyleIdx="1" presStyleCnt="4" custScaleX="117296" custLinFactNeighborX="36963" custLinFactNeighborY="2899"/>
      <dgm:spPr/>
    </dgm:pt>
    <dgm:pt modelId="{FEDA3C84-B2A2-4F1A-9E14-39DEE1B8FD66}" type="pres">
      <dgm:prSet presAssocID="{976CBE76-2D93-4C5C-AF02-43704F29CEC9}" presName="child2Text" presStyleLbl="bgAcc1" presStyleIdx="1" presStyleCnt="4">
        <dgm:presLayoutVars>
          <dgm:bulletEnabled val="1"/>
        </dgm:presLayoutVars>
      </dgm:prSet>
      <dgm:spPr/>
    </dgm:pt>
    <dgm:pt modelId="{E5FE8C15-1FDD-4FA7-BF46-28EFAC6EF32D}" type="pres">
      <dgm:prSet presAssocID="{976CBE76-2D93-4C5C-AF02-43704F29CEC9}" presName="child3group" presStyleCnt="0"/>
      <dgm:spPr/>
    </dgm:pt>
    <dgm:pt modelId="{5877BE52-830A-4CCE-892A-04BB446254D5}" type="pres">
      <dgm:prSet presAssocID="{976CBE76-2D93-4C5C-AF02-43704F29CEC9}" presName="child3" presStyleLbl="bgAcc1" presStyleIdx="2" presStyleCnt="4" custScaleX="129930" custLinFactNeighborX="45700" custLinFactNeighborY="-1933"/>
      <dgm:spPr/>
    </dgm:pt>
    <dgm:pt modelId="{617D6F82-A339-4937-815B-74276A8A22C9}" type="pres">
      <dgm:prSet presAssocID="{976CBE76-2D93-4C5C-AF02-43704F29CEC9}" presName="child3Text" presStyleLbl="bgAcc1" presStyleIdx="2" presStyleCnt="4">
        <dgm:presLayoutVars>
          <dgm:bulletEnabled val="1"/>
        </dgm:presLayoutVars>
      </dgm:prSet>
      <dgm:spPr/>
    </dgm:pt>
    <dgm:pt modelId="{53852B48-10F5-46F3-BE90-D8A350686BA3}" type="pres">
      <dgm:prSet presAssocID="{976CBE76-2D93-4C5C-AF02-43704F29CEC9}" presName="child4group" presStyleCnt="0"/>
      <dgm:spPr/>
    </dgm:pt>
    <dgm:pt modelId="{A4CC7FCB-3623-4807-8B36-AA8417609DBA}" type="pres">
      <dgm:prSet presAssocID="{976CBE76-2D93-4C5C-AF02-43704F29CEC9}" presName="child4" presStyleLbl="bgAcc1" presStyleIdx="3" presStyleCnt="4" custLinFactNeighborX="1720"/>
      <dgm:spPr/>
    </dgm:pt>
    <dgm:pt modelId="{735965CA-64C9-40AB-9D74-B4AE1990A220}" type="pres">
      <dgm:prSet presAssocID="{976CBE76-2D93-4C5C-AF02-43704F29CEC9}" presName="child4Text" presStyleLbl="bgAcc1" presStyleIdx="3" presStyleCnt="4">
        <dgm:presLayoutVars>
          <dgm:bulletEnabled val="1"/>
        </dgm:presLayoutVars>
      </dgm:prSet>
      <dgm:spPr/>
    </dgm:pt>
    <dgm:pt modelId="{EC3B2D8F-B0B6-4289-9599-6A7DE8D4E87E}" type="pres">
      <dgm:prSet presAssocID="{976CBE76-2D93-4C5C-AF02-43704F29CEC9}" presName="childPlaceholder" presStyleCnt="0"/>
      <dgm:spPr/>
    </dgm:pt>
    <dgm:pt modelId="{AFACB8FD-C4C5-4C57-B838-321B43B5A48E}" type="pres">
      <dgm:prSet presAssocID="{976CBE76-2D93-4C5C-AF02-43704F29CEC9}" presName="circle" presStyleCnt="0"/>
      <dgm:spPr/>
    </dgm:pt>
    <dgm:pt modelId="{C9A287F7-1210-4DBF-A290-9A330CD8DFD5}" type="pres">
      <dgm:prSet presAssocID="{976CBE76-2D93-4C5C-AF02-43704F29CEC9}" presName="quadrant1" presStyleLbl="node1" presStyleIdx="0" presStyleCnt="4">
        <dgm:presLayoutVars>
          <dgm:chMax val="1"/>
          <dgm:bulletEnabled val="1"/>
        </dgm:presLayoutVars>
      </dgm:prSet>
      <dgm:spPr/>
    </dgm:pt>
    <dgm:pt modelId="{D7A35733-EA82-45AB-B924-135C7B3381E0}" type="pres">
      <dgm:prSet presAssocID="{976CBE76-2D93-4C5C-AF02-43704F29CEC9}" presName="quadrant2" presStyleLbl="node1" presStyleIdx="1" presStyleCnt="4">
        <dgm:presLayoutVars>
          <dgm:chMax val="1"/>
          <dgm:bulletEnabled val="1"/>
        </dgm:presLayoutVars>
      </dgm:prSet>
      <dgm:spPr/>
    </dgm:pt>
    <dgm:pt modelId="{B16341AB-537F-4AB7-97CB-6EE033F7E122}" type="pres">
      <dgm:prSet presAssocID="{976CBE76-2D93-4C5C-AF02-43704F29CEC9}" presName="quadrant3" presStyleLbl="node1" presStyleIdx="2" presStyleCnt="4">
        <dgm:presLayoutVars>
          <dgm:chMax val="1"/>
          <dgm:bulletEnabled val="1"/>
        </dgm:presLayoutVars>
      </dgm:prSet>
      <dgm:spPr/>
    </dgm:pt>
    <dgm:pt modelId="{554286C6-D04D-4D47-818A-0FE4C6365AA3}" type="pres">
      <dgm:prSet presAssocID="{976CBE76-2D93-4C5C-AF02-43704F29CEC9}" presName="quadrant4" presStyleLbl="node1" presStyleIdx="3" presStyleCnt="4">
        <dgm:presLayoutVars>
          <dgm:chMax val="1"/>
          <dgm:bulletEnabled val="1"/>
        </dgm:presLayoutVars>
      </dgm:prSet>
      <dgm:spPr/>
    </dgm:pt>
    <dgm:pt modelId="{6F76BAA6-2E0D-4DF0-BD62-21468F742798}" type="pres">
      <dgm:prSet presAssocID="{976CBE76-2D93-4C5C-AF02-43704F29CEC9}" presName="quadrantPlaceholder" presStyleCnt="0"/>
      <dgm:spPr/>
    </dgm:pt>
    <dgm:pt modelId="{22B6B54C-A9BA-46A8-A5CA-22BD95363A45}" type="pres">
      <dgm:prSet presAssocID="{976CBE76-2D93-4C5C-AF02-43704F29CEC9}" presName="center1" presStyleLbl="fgShp" presStyleIdx="0" presStyleCnt="2"/>
      <dgm:spPr/>
    </dgm:pt>
    <dgm:pt modelId="{185AF2CA-835E-4C99-936A-36EA63FD8995}" type="pres">
      <dgm:prSet presAssocID="{976CBE76-2D93-4C5C-AF02-43704F29CEC9}" presName="center2" presStyleLbl="fgShp" presStyleIdx="1" presStyleCnt="2"/>
      <dgm:spPr/>
    </dgm:pt>
  </dgm:ptLst>
  <dgm:cxnLst>
    <dgm:cxn modelId="{B3718E05-129A-4F24-A849-FE51B42A554A}" srcId="{827D68F6-ABD0-4FE9-AD4D-7075E3377CB7}" destId="{986C38ED-E73A-4BB3-8B17-4162644CB442}" srcOrd="1" destOrd="0" parTransId="{FDE5E11C-4E0D-418F-966D-5AA9A8C88954}" sibTransId="{4C0C808E-FA1B-4B1F-82EE-2A97FF0F2CD9}"/>
    <dgm:cxn modelId="{7757040D-0E0B-4FAB-9490-B3587ACBD356}" srcId="{9CCE7D56-DB0C-4844-837D-BECF6EA0C994}" destId="{AED267D5-0C9B-424B-A416-940EA9C1F10D}" srcOrd="0" destOrd="0" parTransId="{7FDA6FB7-A99F-4F57-94C6-DDE8F2AC14F6}" sibTransId="{FF95B4D5-DE74-49DF-A475-2B0A4D5F63BB}"/>
    <dgm:cxn modelId="{7A6A6D17-124D-41DF-9231-5C6C97D49839}" type="presOf" srcId="{00F7547D-A257-482B-B8A3-664969784C8F}" destId="{FEDA3C84-B2A2-4F1A-9E14-39DEE1B8FD66}" srcOrd="1" destOrd="1" presId="urn:microsoft.com/office/officeart/2005/8/layout/cycle4"/>
    <dgm:cxn modelId="{062A3118-904B-43EE-A45E-366C55A2284E}" srcId="{976CBE76-2D93-4C5C-AF02-43704F29CEC9}" destId="{827D68F6-ABD0-4FE9-AD4D-7075E3377CB7}" srcOrd="2" destOrd="0" parTransId="{85DFEF40-766C-4A75-92A3-83930818CF8A}" sibTransId="{B75C3E63-4751-44FC-8223-7BC249542631}"/>
    <dgm:cxn modelId="{077C5318-EDE3-41E9-9662-BEF7FCF1064D}" type="presOf" srcId="{77A2EDF3-457F-409B-8C81-9004CB226199}" destId="{C9A287F7-1210-4DBF-A290-9A330CD8DFD5}" srcOrd="0" destOrd="0" presId="urn:microsoft.com/office/officeart/2005/8/layout/cycle4"/>
    <dgm:cxn modelId="{A0199018-9C72-4FAB-8840-A215BAD253FF}" srcId="{827D68F6-ABD0-4FE9-AD4D-7075E3377CB7}" destId="{3E01976E-C6F9-4C40-AEE0-85E34F42BB8E}" srcOrd="0" destOrd="0" parTransId="{2A6F5E6A-4E3A-4498-8532-DF5B9F3855A4}" sibTransId="{909F2B7C-C289-4AE9-AAFD-6F37661BD061}"/>
    <dgm:cxn modelId="{26E30F1A-4D02-4BD4-A81F-390C3B0AF849}" srcId="{9CCE7D56-DB0C-4844-837D-BECF6EA0C994}" destId="{9107D101-8082-462F-87D9-910804112E55}" srcOrd="2" destOrd="0" parTransId="{37968ED6-4897-4244-9B3F-6788440BE083}" sibTransId="{804F468C-DA49-469D-9E2B-D4CA550B0D10}"/>
    <dgm:cxn modelId="{92826624-812F-4635-8BB0-6B7BCC78C2BA}" type="presOf" srcId="{E8B67D09-D958-49FA-AA2E-3B204DE2BB1A}" destId="{8DA3692D-E3AD-4513-94C5-9800F9AFAA69}" srcOrd="0" destOrd="0" presId="urn:microsoft.com/office/officeart/2005/8/layout/cycle4"/>
    <dgm:cxn modelId="{4F8AAB24-63AF-4F76-87AB-C214EF774C19}" type="presOf" srcId="{976CBE76-2D93-4C5C-AF02-43704F29CEC9}" destId="{83D618C8-6FBC-4319-881E-819A4A1E5325}" srcOrd="0" destOrd="0" presId="urn:microsoft.com/office/officeart/2005/8/layout/cycle4"/>
    <dgm:cxn modelId="{8B69533A-FAE4-4081-955E-D45714AFD158}" type="presOf" srcId="{3E01976E-C6F9-4C40-AEE0-85E34F42BB8E}" destId="{5877BE52-830A-4CCE-892A-04BB446254D5}" srcOrd="0" destOrd="0" presId="urn:microsoft.com/office/officeart/2005/8/layout/cycle4"/>
    <dgm:cxn modelId="{F39A413C-CE64-4B2E-929A-DA0686C3A2BF}" type="presOf" srcId="{41857FE6-8EBF-431F-BB25-098A019FD270}" destId="{617D6F82-A339-4937-815B-74276A8A22C9}" srcOrd="1" destOrd="2" presId="urn:microsoft.com/office/officeart/2005/8/layout/cycle4"/>
    <dgm:cxn modelId="{8681EB6E-8D81-462E-8420-1EE0E1376E10}" type="presOf" srcId="{AED267D5-0C9B-424B-A416-940EA9C1F10D}" destId="{FEDA3C84-B2A2-4F1A-9E14-39DEE1B8FD66}" srcOrd="1" destOrd="0" presId="urn:microsoft.com/office/officeart/2005/8/layout/cycle4"/>
    <dgm:cxn modelId="{B982BE6F-7A8F-4DDA-AF0F-59A23D8DE45B}" type="presOf" srcId="{9CCE7D56-DB0C-4844-837D-BECF6EA0C994}" destId="{D7A35733-EA82-45AB-B924-135C7B3381E0}" srcOrd="0" destOrd="0" presId="urn:microsoft.com/office/officeart/2005/8/layout/cycle4"/>
    <dgm:cxn modelId="{497CC757-8D3C-4A50-9E0A-764B22A1E829}" srcId="{827D68F6-ABD0-4FE9-AD4D-7075E3377CB7}" destId="{41857FE6-8EBF-431F-BB25-098A019FD270}" srcOrd="2" destOrd="0" parTransId="{ED3B91B2-6361-4F44-BB61-D92C6DEDA708}" sibTransId="{366B8F37-7AF3-4A8E-80E4-408360D5E98F}"/>
    <dgm:cxn modelId="{4A375B58-6961-4260-8A88-75979651D694}" type="presOf" srcId="{ABDD0D8B-CCC7-4156-B0AE-F3FA5241DEE4}" destId="{554286C6-D04D-4D47-818A-0FE4C6365AA3}" srcOrd="0" destOrd="0" presId="urn:microsoft.com/office/officeart/2005/8/layout/cycle4"/>
    <dgm:cxn modelId="{7EF8B57B-5A37-479E-BE1E-7FC6558EEF8E}" type="presOf" srcId="{827D68F6-ABD0-4FE9-AD4D-7075E3377CB7}" destId="{B16341AB-537F-4AB7-97CB-6EE033F7E122}" srcOrd="0" destOrd="0" presId="urn:microsoft.com/office/officeart/2005/8/layout/cycle4"/>
    <dgm:cxn modelId="{E05FF27D-873A-4B5B-846B-87EEBF8D42AA}" type="presOf" srcId="{400E8C6B-FC13-4366-994F-7DB4C4DB6B07}" destId="{5877BE52-830A-4CCE-892A-04BB446254D5}" srcOrd="0" destOrd="3" presId="urn:microsoft.com/office/officeart/2005/8/layout/cycle4"/>
    <dgm:cxn modelId="{E3B3247E-32DC-45C2-A2FB-B9C003ACF628}" type="presOf" srcId="{9107D101-8082-462F-87D9-910804112E55}" destId="{F64F68CD-A22A-4E15-A56C-3003928CC173}" srcOrd="0" destOrd="2" presId="urn:microsoft.com/office/officeart/2005/8/layout/cycle4"/>
    <dgm:cxn modelId="{E8B02981-4B24-4601-B754-BFC1402A2F7A}" type="presOf" srcId="{3E01976E-C6F9-4C40-AEE0-85E34F42BB8E}" destId="{617D6F82-A339-4937-815B-74276A8A22C9}" srcOrd="1" destOrd="0" presId="urn:microsoft.com/office/officeart/2005/8/layout/cycle4"/>
    <dgm:cxn modelId="{4A8D8587-9287-47F3-AC0D-2BDF90B3E745}" type="presOf" srcId="{FE925794-00F3-435B-8124-607547809756}" destId="{735965CA-64C9-40AB-9D74-B4AE1990A220}" srcOrd="1" destOrd="1" presId="urn:microsoft.com/office/officeart/2005/8/layout/cycle4"/>
    <dgm:cxn modelId="{A0C73D8F-0A9E-4498-9D65-DB28AF40BF63}" type="presOf" srcId="{986C38ED-E73A-4BB3-8B17-4162644CB442}" destId="{617D6F82-A339-4937-815B-74276A8A22C9}" srcOrd="1" destOrd="1" presId="urn:microsoft.com/office/officeart/2005/8/layout/cycle4"/>
    <dgm:cxn modelId="{420D5B90-6D98-4B29-8F2F-0B113930A209}" srcId="{ABDD0D8B-CCC7-4156-B0AE-F3FA5241DEE4}" destId="{FE925794-00F3-435B-8124-607547809756}" srcOrd="1" destOrd="0" parTransId="{EA81207C-FE67-4422-9201-2A1591B8049C}" sibTransId="{0DE6547B-9FF9-478C-ADD6-E9EEC42DE470}"/>
    <dgm:cxn modelId="{2868D298-BCAF-40A1-887B-440F8E3BD5F1}" srcId="{77A2EDF3-457F-409B-8C81-9004CB226199}" destId="{E8B67D09-D958-49FA-AA2E-3B204DE2BB1A}" srcOrd="0" destOrd="0" parTransId="{DF4A19E8-9575-47DA-B88F-9446E0CF4A81}" sibTransId="{0E818286-66A6-4422-A545-4F1FD3ADE9B7}"/>
    <dgm:cxn modelId="{867FBF9B-2C36-4BCF-B731-8C68AF894C39}" srcId="{976CBE76-2D93-4C5C-AF02-43704F29CEC9}" destId="{77A2EDF3-457F-409B-8C81-9004CB226199}" srcOrd="0" destOrd="0" parTransId="{DD6D07BA-8B68-4ADC-BBAD-F0A4D36F0D23}" sibTransId="{4B1A6E03-3D2B-4641-B210-EF82C8EAE612}"/>
    <dgm:cxn modelId="{87CDDBA2-AD21-4B84-AC65-0E32DD4578CE}" srcId="{976CBE76-2D93-4C5C-AF02-43704F29CEC9}" destId="{ABDD0D8B-CCC7-4156-B0AE-F3FA5241DEE4}" srcOrd="3" destOrd="0" parTransId="{2B2606E2-F5D8-4FE7-9AF0-FC38B6BF7335}" sibTransId="{5ADEB262-B309-4294-BD6B-184D310F77FC}"/>
    <dgm:cxn modelId="{11F876B9-0188-4711-9132-516B3C16F457}" type="presOf" srcId="{400E8C6B-FC13-4366-994F-7DB4C4DB6B07}" destId="{617D6F82-A339-4937-815B-74276A8A22C9}" srcOrd="1" destOrd="3" presId="urn:microsoft.com/office/officeart/2005/8/layout/cycle4"/>
    <dgm:cxn modelId="{F73B78BA-31DB-4E73-8094-6FE2870750D6}" type="presOf" srcId="{1089AF74-0154-4252-9E8A-6FDEFBF4ABDF}" destId="{735965CA-64C9-40AB-9D74-B4AE1990A220}" srcOrd="1" destOrd="0" presId="urn:microsoft.com/office/officeart/2005/8/layout/cycle4"/>
    <dgm:cxn modelId="{53FD67BB-09F4-4B5B-B82D-FDC904A947D2}" srcId="{9CCE7D56-DB0C-4844-837D-BECF6EA0C994}" destId="{00F7547D-A257-482B-B8A3-664969784C8F}" srcOrd="1" destOrd="0" parTransId="{A5D74066-E902-4897-A7C2-C0CCCDFF9858}" sibTransId="{45D32FA6-7486-47B2-839E-7C526DFBB4D6}"/>
    <dgm:cxn modelId="{0252E7C2-ADE9-4813-B352-07530DBFDD51}" type="presOf" srcId="{1089AF74-0154-4252-9E8A-6FDEFBF4ABDF}" destId="{A4CC7FCB-3623-4807-8B36-AA8417609DBA}" srcOrd="0" destOrd="0" presId="urn:microsoft.com/office/officeart/2005/8/layout/cycle4"/>
    <dgm:cxn modelId="{4FB183C5-814F-4C40-96EB-DEFC0B2667C0}" srcId="{827D68F6-ABD0-4FE9-AD4D-7075E3377CB7}" destId="{400E8C6B-FC13-4366-994F-7DB4C4DB6B07}" srcOrd="3" destOrd="0" parTransId="{27596C2E-EED9-4EAF-9BF1-8EE9B5EDD906}" sibTransId="{14B800B3-AF43-4BB6-9FAA-A0C22269C152}"/>
    <dgm:cxn modelId="{AC5297CC-961E-496A-80F6-5242A3C16A95}" type="presOf" srcId="{00F7547D-A257-482B-B8A3-664969784C8F}" destId="{F64F68CD-A22A-4E15-A56C-3003928CC173}" srcOrd="0" destOrd="1" presId="urn:microsoft.com/office/officeart/2005/8/layout/cycle4"/>
    <dgm:cxn modelId="{5A0AADCC-14EF-4DB2-BDCF-DD2FC84F2CC2}" srcId="{ABDD0D8B-CCC7-4156-B0AE-F3FA5241DEE4}" destId="{1089AF74-0154-4252-9E8A-6FDEFBF4ABDF}" srcOrd="0" destOrd="0" parTransId="{C96EFF6D-3590-4355-BC41-1A7B1580D071}" sibTransId="{C95EC1EE-B86E-4E4C-82B2-2E73544482FE}"/>
    <dgm:cxn modelId="{5FBFDAD6-3A47-42ED-AB23-067377C02241}" type="presOf" srcId="{AED267D5-0C9B-424B-A416-940EA9C1F10D}" destId="{F64F68CD-A22A-4E15-A56C-3003928CC173}" srcOrd="0" destOrd="0" presId="urn:microsoft.com/office/officeart/2005/8/layout/cycle4"/>
    <dgm:cxn modelId="{AE36C9DF-E668-407B-974F-E25596505481}" type="presOf" srcId="{9107D101-8082-462F-87D9-910804112E55}" destId="{FEDA3C84-B2A2-4F1A-9E14-39DEE1B8FD66}" srcOrd="1" destOrd="2" presId="urn:microsoft.com/office/officeart/2005/8/layout/cycle4"/>
    <dgm:cxn modelId="{339C92E0-08D6-41FD-91C2-CF01A81535E0}" type="presOf" srcId="{FE925794-00F3-435B-8124-607547809756}" destId="{A4CC7FCB-3623-4807-8B36-AA8417609DBA}" srcOrd="0" destOrd="1" presId="urn:microsoft.com/office/officeart/2005/8/layout/cycle4"/>
    <dgm:cxn modelId="{9DFF8DE1-3617-434F-AA16-0CCC225F7876}" type="presOf" srcId="{41857FE6-8EBF-431F-BB25-098A019FD270}" destId="{5877BE52-830A-4CCE-892A-04BB446254D5}" srcOrd="0" destOrd="2" presId="urn:microsoft.com/office/officeart/2005/8/layout/cycle4"/>
    <dgm:cxn modelId="{3F19B9E4-D6CF-462E-ABEC-A075DA82400E}" type="presOf" srcId="{E8B67D09-D958-49FA-AA2E-3B204DE2BB1A}" destId="{E72214A3-CDFB-461C-BC7B-DE5394F2C692}" srcOrd="1" destOrd="0" presId="urn:microsoft.com/office/officeart/2005/8/layout/cycle4"/>
    <dgm:cxn modelId="{78E423EC-2D6C-4F6E-BFAC-570FBF88FFDE}" type="presOf" srcId="{986C38ED-E73A-4BB3-8B17-4162644CB442}" destId="{5877BE52-830A-4CCE-892A-04BB446254D5}" srcOrd="0" destOrd="1" presId="urn:microsoft.com/office/officeart/2005/8/layout/cycle4"/>
    <dgm:cxn modelId="{F14771ED-B16B-475E-A991-1358E05BF841}" srcId="{976CBE76-2D93-4C5C-AF02-43704F29CEC9}" destId="{9CCE7D56-DB0C-4844-837D-BECF6EA0C994}" srcOrd="1" destOrd="0" parTransId="{FD54F7BC-7E42-480D-ADFD-8A4441D56FE5}" sibTransId="{29EE753A-7171-4D2B-BC75-B7764D73AAAA}"/>
    <dgm:cxn modelId="{31DA0CA6-190F-407F-8E21-3DB5484AF606}" type="presParOf" srcId="{83D618C8-6FBC-4319-881E-819A4A1E5325}" destId="{9F35EA8B-BE2B-478D-B807-250F7DD23171}" srcOrd="0" destOrd="0" presId="urn:microsoft.com/office/officeart/2005/8/layout/cycle4"/>
    <dgm:cxn modelId="{5AD06807-EB1E-491C-95FE-3754F8EB0E6D}" type="presParOf" srcId="{9F35EA8B-BE2B-478D-B807-250F7DD23171}" destId="{ED2BE3B9-87BD-49DF-8685-352E549B569B}" srcOrd="0" destOrd="0" presId="urn:microsoft.com/office/officeart/2005/8/layout/cycle4"/>
    <dgm:cxn modelId="{C2FB64E4-E464-4455-BA4E-305625F012CE}" type="presParOf" srcId="{ED2BE3B9-87BD-49DF-8685-352E549B569B}" destId="{8DA3692D-E3AD-4513-94C5-9800F9AFAA69}" srcOrd="0" destOrd="0" presId="urn:microsoft.com/office/officeart/2005/8/layout/cycle4"/>
    <dgm:cxn modelId="{F7CD335F-49B9-4A3B-B7E3-0E62278648C3}" type="presParOf" srcId="{ED2BE3B9-87BD-49DF-8685-352E549B569B}" destId="{E72214A3-CDFB-461C-BC7B-DE5394F2C692}" srcOrd="1" destOrd="0" presId="urn:microsoft.com/office/officeart/2005/8/layout/cycle4"/>
    <dgm:cxn modelId="{4E51AFF6-9DA6-4F8F-A510-0EB5EFE31D12}" type="presParOf" srcId="{9F35EA8B-BE2B-478D-B807-250F7DD23171}" destId="{F66A7FAE-6981-4ADE-B78D-13FE850F7448}" srcOrd="1" destOrd="0" presId="urn:microsoft.com/office/officeart/2005/8/layout/cycle4"/>
    <dgm:cxn modelId="{566D3490-0051-4DA8-9A55-4713D4D4C0A8}" type="presParOf" srcId="{F66A7FAE-6981-4ADE-B78D-13FE850F7448}" destId="{F64F68CD-A22A-4E15-A56C-3003928CC173}" srcOrd="0" destOrd="0" presId="urn:microsoft.com/office/officeart/2005/8/layout/cycle4"/>
    <dgm:cxn modelId="{96EB4CC9-1AD8-4B58-90AC-9FFEEC8AAE06}" type="presParOf" srcId="{F66A7FAE-6981-4ADE-B78D-13FE850F7448}" destId="{FEDA3C84-B2A2-4F1A-9E14-39DEE1B8FD66}" srcOrd="1" destOrd="0" presId="urn:microsoft.com/office/officeart/2005/8/layout/cycle4"/>
    <dgm:cxn modelId="{8E8452FA-B249-4493-B9BE-3C0B7BC6266B}" type="presParOf" srcId="{9F35EA8B-BE2B-478D-B807-250F7DD23171}" destId="{E5FE8C15-1FDD-4FA7-BF46-28EFAC6EF32D}" srcOrd="2" destOrd="0" presId="urn:microsoft.com/office/officeart/2005/8/layout/cycle4"/>
    <dgm:cxn modelId="{155DDAAD-AB76-4384-832B-723C06C73923}" type="presParOf" srcId="{E5FE8C15-1FDD-4FA7-BF46-28EFAC6EF32D}" destId="{5877BE52-830A-4CCE-892A-04BB446254D5}" srcOrd="0" destOrd="0" presId="urn:microsoft.com/office/officeart/2005/8/layout/cycle4"/>
    <dgm:cxn modelId="{57414DDA-29E8-48EE-90BD-72731E11487D}" type="presParOf" srcId="{E5FE8C15-1FDD-4FA7-BF46-28EFAC6EF32D}" destId="{617D6F82-A339-4937-815B-74276A8A22C9}" srcOrd="1" destOrd="0" presId="urn:microsoft.com/office/officeart/2005/8/layout/cycle4"/>
    <dgm:cxn modelId="{EAC9532C-694D-439F-8E16-0E549B101F89}" type="presParOf" srcId="{9F35EA8B-BE2B-478D-B807-250F7DD23171}" destId="{53852B48-10F5-46F3-BE90-D8A350686BA3}" srcOrd="3" destOrd="0" presId="urn:microsoft.com/office/officeart/2005/8/layout/cycle4"/>
    <dgm:cxn modelId="{2D3B4F81-A3AB-4675-9958-9F78ED3FA61C}" type="presParOf" srcId="{53852B48-10F5-46F3-BE90-D8A350686BA3}" destId="{A4CC7FCB-3623-4807-8B36-AA8417609DBA}" srcOrd="0" destOrd="0" presId="urn:microsoft.com/office/officeart/2005/8/layout/cycle4"/>
    <dgm:cxn modelId="{647DC912-F519-4294-A366-5A3147F2E37A}" type="presParOf" srcId="{53852B48-10F5-46F3-BE90-D8A350686BA3}" destId="{735965CA-64C9-40AB-9D74-B4AE1990A220}" srcOrd="1" destOrd="0" presId="urn:microsoft.com/office/officeart/2005/8/layout/cycle4"/>
    <dgm:cxn modelId="{A53E9CD9-0B75-40BD-9B4F-A1817D18B556}" type="presParOf" srcId="{9F35EA8B-BE2B-478D-B807-250F7DD23171}" destId="{EC3B2D8F-B0B6-4289-9599-6A7DE8D4E87E}" srcOrd="4" destOrd="0" presId="urn:microsoft.com/office/officeart/2005/8/layout/cycle4"/>
    <dgm:cxn modelId="{0F62435B-CFDA-4BA0-84BA-BA38CCBE8DA3}" type="presParOf" srcId="{83D618C8-6FBC-4319-881E-819A4A1E5325}" destId="{AFACB8FD-C4C5-4C57-B838-321B43B5A48E}" srcOrd="1" destOrd="0" presId="urn:microsoft.com/office/officeart/2005/8/layout/cycle4"/>
    <dgm:cxn modelId="{24F45420-E8AF-49C1-8324-F3332F2DA544}" type="presParOf" srcId="{AFACB8FD-C4C5-4C57-B838-321B43B5A48E}" destId="{C9A287F7-1210-4DBF-A290-9A330CD8DFD5}" srcOrd="0" destOrd="0" presId="urn:microsoft.com/office/officeart/2005/8/layout/cycle4"/>
    <dgm:cxn modelId="{AFD0271C-9545-4260-9917-3A2BA6C2EF07}" type="presParOf" srcId="{AFACB8FD-C4C5-4C57-B838-321B43B5A48E}" destId="{D7A35733-EA82-45AB-B924-135C7B3381E0}" srcOrd="1" destOrd="0" presId="urn:microsoft.com/office/officeart/2005/8/layout/cycle4"/>
    <dgm:cxn modelId="{0006DD36-4867-4760-92B6-B84626B2BD4F}" type="presParOf" srcId="{AFACB8FD-C4C5-4C57-B838-321B43B5A48E}" destId="{B16341AB-537F-4AB7-97CB-6EE033F7E122}" srcOrd="2" destOrd="0" presId="urn:microsoft.com/office/officeart/2005/8/layout/cycle4"/>
    <dgm:cxn modelId="{A7ABADAE-DB3A-4A63-AAEB-3BAFF8256F32}" type="presParOf" srcId="{AFACB8FD-C4C5-4C57-B838-321B43B5A48E}" destId="{554286C6-D04D-4D47-818A-0FE4C6365AA3}" srcOrd="3" destOrd="0" presId="urn:microsoft.com/office/officeart/2005/8/layout/cycle4"/>
    <dgm:cxn modelId="{7194DCA6-182F-4069-8458-A4304706C4A4}" type="presParOf" srcId="{AFACB8FD-C4C5-4C57-B838-321B43B5A48E}" destId="{6F76BAA6-2E0D-4DF0-BD62-21468F742798}" srcOrd="4" destOrd="0" presId="urn:microsoft.com/office/officeart/2005/8/layout/cycle4"/>
    <dgm:cxn modelId="{C8987D77-7100-4D77-9E58-9A8B36F8C939}" type="presParOf" srcId="{83D618C8-6FBC-4319-881E-819A4A1E5325}" destId="{22B6B54C-A9BA-46A8-A5CA-22BD95363A45}" srcOrd="2" destOrd="0" presId="urn:microsoft.com/office/officeart/2005/8/layout/cycle4"/>
    <dgm:cxn modelId="{AB486586-C0FE-4FEF-B707-F9AE172228EF}" type="presParOf" srcId="{83D618C8-6FBC-4319-881E-819A4A1E5325}" destId="{185AF2CA-835E-4C99-936A-36EA63FD8995}" srcOrd="3" destOrd="0" presId="urn:microsoft.com/office/officeart/2005/8/layout/cycle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216E2BA5-814D-46BC-90D3-275584FD0398}" type="doc">
      <dgm:prSet loTypeId="urn:microsoft.com/office/officeart/2005/8/layout/hierarchy2" loCatId="hierarchy" qsTypeId="urn:microsoft.com/office/officeart/2005/8/quickstyle/simple1" qsCatId="simple" csTypeId="urn:microsoft.com/office/officeart/2005/8/colors/accent5_4" csCatId="accent5" phldr="1"/>
      <dgm:spPr/>
      <dgm:t>
        <a:bodyPr/>
        <a:lstStyle/>
        <a:p>
          <a:endParaRPr lang="es-CO"/>
        </a:p>
      </dgm:t>
    </dgm:pt>
    <dgm:pt modelId="{3918569C-C828-4FB4-825E-02759E0A2EB7}">
      <dgm:prSet phldrT="[Texto]" custT="1"/>
      <dgm:spPr/>
      <dgm:t>
        <a:bodyPr/>
        <a:lstStyle/>
        <a:p>
          <a:r>
            <a:rPr lang="es-CO" sz="1600" b="1" dirty="0">
              <a:latin typeface="Verdana" panose="020B0604030504040204" pitchFamily="34" charset="0"/>
              <a:ea typeface="Verdana" panose="020B0604030504040204" pitchFamily="34" charset="0"/>
            </a:rPr>
            <a:t>GLOSA</a:t>
          </a:r>
        </a:p>
      </dgm:t>
    </dgm:pt>
    <dgm:pt modelId="{5E4FFFEE-4289-460E-9A2C-668E5054D9ED}" type="parTrans" cxnId="{186033FE-FB7C-4D7C-BE78-9D6FA9723420}">
      <dgm:prSet/>
      <dgm:spPr/>
      <dgm:t>
        <a:bodyPr/>
        <a:lstStyle/>
        <a:p>
          <a:endParaRPr lang="es-CO" sz="2000" b="1">
            <a:latin typeface="Verdana" panose="020B0604030504040204" pitchFamily="34" charset="0"/>
            <a:ea typeface="Verdana" panose="020B0604030504040204" pitchFamily="34" charset="0"/>
          </a:endParaRPr>
        </a:p>
      </dgm:t>
    </dgm:pt>
    <dgm:pt modelId="{C90CDBF9-4EB5-4ECC-AD82-645F3A9A1E94}" type="sibTrans" cxnId="{186033FE-FB7C-4D7C-BE78-9D6FA9723420}">
      <dgm:prSet/>
      <dgm:spPr/>
      <dgm:t>
        <a:bodyPr/>
        <a:lstStyle/>
        <a:p>
          <a:endParaRPr lang="es-CO" sz="2000" b="1">
            <a:latin typeface="Verdana" panose="020B0604030504040204" pitchFamily="34" charset="0"/>
            <a:ea typeface="Verdana" panose="020B0604030504040204" pitchFamily="34" charset="0"/>
          </a:endParaRPr>
        </a:p>
      </dgm:t>
    </dgm:pt>
    <dgm:pt modelId="{F8C1496C-BFF0-43AF-B36A-D504C164E0C1}">
      <dgm:prSet phldrT="[Texto]" custT="1"/>
      <dgm:spPr/>
      <dgm:t>
        <a:bodyPr/>
        <a:lstStyle/>
        <a:p>
          <a:r>
            <a:rPr lang="es-CO" sz="1600" b="1" dirty="0">
              <a:latin typeface="Verdana" panose="020B0604030504040204" pitchFamily="34" charset="0"/>
              <a:ea typeface="Verdana" panose="020B0604030504040204" pitchFamily="34" charset="0"/>
            </a:rPr>
            <a:t>INDIRECTOS</a:t>
          </a:r>
        </a:p>
      </dgm:t>
    </dgm:pt>
    <dgm:pt modelId="{B8959DCA-8BA6-4167-8228-5C237D7B2A93}" type="parTrans" cxnId="{B043D311-8A1D-4B4F-BCF3-CC56458DF974}">
      <dgm:prSet custT="1"/>
      <dgm:spPr/>
      <dgm:t>
        <a:bodyPr/>
        <a:lstStyle/>
        <a:p>
          <a:endParaRPr lang="es-CO" sz="600" b="1">
            <a:latin typeface="Verdana" panose="020B0604030504040204" pitchFamily="34" charset="0"/>
            <a:ea typeface="Verdana" panose="020B0604030504040204" pitchFamily="34" charset="0"/>
          </a:endParaRPr>
        </a:p>
      </dgm:t>
    </dgm:pt>
    <dgm:pt modelId="{15D2A629-00E2-4AEF-8C22-40ABC6E6EBB7}" type="sibTrans" cxnId="{B043D311-8A1D-4B4F-BCF3-CC56458DF974}">
      <dgm:prSet/>
      <dgm:spPr/>
      <dgm:t>
        <a:bodyPr/>
        <a:lstStyle/>
        <a:p>
          <a:endParaRPr lang="es-CO" sz="2000" b="1">
            <a:latin typeface="Verdana" panose="020B0604030504040204" pitchFamily="34" charset="0"/>
            <a:ea typeface="Verdana" panose="020B0604030504040204" pitchFamily="34" charset="0"/>
          </a:endParaRPr>
        </a:p>
      </dgm:t>
    </dgm:pt>
    <dgm:pt modelId="{D6DF7AAA-5505-48B0-9316-BE49EEF3AAA6}">
      <dgm:prSet phldrT="[Texto]" custT="1"/>
      <dgm:spPr/>
      <dgm:t>
        <a:bodyPr/>
        <a:lstStyle/>
        <a:p>
          <a:r>
            <a:rPr lang="es-CO" sz="1600" b="1" dirty="0">
              <a:latin typeface="Verdana" panose="020B0604030504040204" pitchFamily="34" charset="0"/>
              <a:ea typeface="Verdana" panose="020B0604030504040204" pitchFamily="34" charset="0"/>
            </a:rPr>
            <a:t>COMPONENTE ADMINISTRATIVO</a:t>
          </a:r>
        </a:p>
      </dgm:t>
    </dgm:pt>
    <dgm:pt modelId="{F91D92BD-5B11-4C3C-8AE5-C3E5A82168E5}" type="parTrans" cxnId="{DD5C0E59-1329-4D24-BE87-44A929F7498A}">
      <dgm:prSet custT="1"/>
      <dgm:spPr/>
      <dgm:t>
        <a:bodyPr/>
        <a:lstStyle/>
        <a:p>
          <a:endParaRPr lang="es-CO" sz="600" b="1">
            <a:latin typeface="Verdana" panose="020B0604030504040204" pitchFamily="34" charset="0"/>
            <a:ea typeface="Verdana" panose="020B0604030504040204" pitchFamily="34" charset="0"/>
          </a:endParaRPr>
        </a:p>
      </dgm:t>
    </dgm:pt>
    <dgm:pt modelId="{3B48844A-F640-4E19-B979-7778B7BC1CF9}" type="sibTrans" cxnId="{DD5C0E59-1329-4D24-BE87-44A929F7498A}">
      <dgm:prSet/>
      <dgm:spPr/>
      <dgm:t>
        <a:bodyPr/>
        <a:lstStyle/>
        <a:p>
          <a:endParaRPr lang="es-CO" sz="2000" b="1">
            <a:latin typeface="Verdana" panose="020B0604030504040204" pitchFamily="34" charset="0"/>
            <a:ea typeface="Verdana" panose="020B0604030504040204" pitchFamily="34" charset="0"/>
          </a:endParaRPr>
        </a:p>
      </dgm:t>
    </dgm:pt>
    <dgm:pt modelId="{FCA0D53C-093F-476F-9C1D-2CF408900799}">
      <dgm:prSet phldrT="[Texto]" custT="1"/>
      <dgm:spPr/>
      <dgm:t>
        <a:bodyPr/>
        <a:lstStyle/>
        <a:p>
          <a:r>
            <a:rPr lang="es-CO" sz="1600" b="1" dirty="0">
              <a:latin typeface="Verdana" panose="020B0604030504040204" pitchFamily="34" charset="0"/>
              <a:ea typeface="Verdana" panose="020B0604030504040204" pitchFamily="34" charset="0"/>
            </a:rPr>
            <a:t>METAS</a:t>
          </a:r>
        </a:p>
      </dgm:t>
    </dgm:pt>
    <dgm:pt modelId="{3B7CC0A8-38F6-44E3-A591-9833316ED200}" type="parTrans" cxnId="{486AA9DC-E422-45D3-B9D7-8C7531C06809}">
      <dgm:prSet custT="1"/>
      <dgm:spPr/>
      <dgm:t>
        <a:bodyPr/>
        <a:lstStyle/>
        <a:p>
          <a:endParaRPr lang="es-CO" sz="600" b="1">
            <a:latin typeface="Verdana" panose="020B0604030504040204" pitchFamily="34" charset="0"/>
            <a:ea typeface="Verdana" panose="020B0604030504040204" pitchFamily="34" charset="0"/>
          </a:endParaRPr>
        </a:p>
      </dgm:t>
    </dgm:pt>
    <dgm:pt modelId="{5D642173-16D1-4807-BD17-BDDB8EFCA419}" type="sibTrans" cxnId="{486AA9DC-E422-45D3-B9D7-8C7531C06809}">
      <dgm:prSet/>
      <dgm:spPr/>
      <dgm:t>
        <a:bodyPr/>
        <a:lstStyle/>
        <a:p>
          <a:endParaRPr lang="es-CO" sz="2000" b="1">
            <a:latin typeface="Verdana" panose="020B0604030504040204" pitchFamily="34" charset="0"/>
            <a:ea typeface="Verdana" panose="020B0604030504040204" pitchFamily="34" charset="0"/>
          </a:endParaRPr>
        </a:p>
      </dgm:t>
    </dgm:pt>
    <dgm:pt modelId="{245BAAA5-7E54-487E-BBBB-7D510FCB4A73}">
      <dgm:prSet phldrT="[Texto]" custT="1"/>
      <dgm:spPr/>
      <dgm:t>
        <a:bodyPr/>
        <a:lstStyle/>
        <a:p>
          <a:r>
            <a:rPr lang="es-CO" sz="1600" b="1" dirty="0">
              <a:latin typeface="Verdana" panose="020B0604030504040204" pitchFamily="34" charset="0"/>
              <a:ea typeface="Verdana" panose="020B0604030504040204" pitchFamily="34" charset="0"/>
            </a:rPr>
            <a:t>DIRECTOS</a:t>
          </a:r>
        </a:p>
      </dgm:t>
    </dgm:pt>
    <dgm:pt modelId="{B2C1C162-39D9-423F-A4C9-F598A14FB2DF}" type="parTrans" cxnId="{FED1DBFC-9A14-4650-8E85-80FFF302FF60}">
      <dgm:prSet custT="1"/>
      <dgm:spPr/>
      <dgm:t>
        <a:bodyPr/>
        <a:lstStyle/>
        <a:p>
          <a:endParaRPr lang="es-CO" sz="600" b="1">
            <a:latin typeface="Verdana" panose="020B0604030504040204" pitchFamily="34" charset="0"/>
            <a:ea typeface="Verdana" panose="020B0604030504040204" pitchFamily="34" charset="0"/>
          </a:endParaRPr>
        </a:p>
      </dgm:t>
    </dgm:pt>
    <dgm:pt modelId="{18269ED1-AD36-4456-864A-DE02713DF5CE}" type="sibTrans" cxnId="{FED1DBFC-9A14-4650-8E85-80FFF302FF60}">
      <dgm:prSet/>
      <dgm:spPr/>
      <dgm:t>
        <a:bodyPr/>
        <a:lstStyle/>
        <a:p>
          <a:endParaRPr lang="es-CO" sz="2000" b="1">
            <a:latin typeface="Verdana" panose="020B0604030504040204" pitchFamily="34" charset="0"/>
            <a:ea typeface="Verdana" panose="020B0604030504040204" pitchFamily="34" charset="0"/>
          </a:endParaRPr>
        </a:p>
      </dgm:t>
    </dgm:pt>
    <dgm:pt modelId="{3954977A-C3A9-45F7-AA52-7A7BDE16A987}">
      <dgm:prSet phldrT="[Texto]" custT="1"/>
      <dgm:spPr/>
      <dgm:t>
        <a:bodyPr/>
        <a:lstStyle/>
        <a:p>
          <a:r>
            <a:rPr lang="es-CO" sz="1600" b="1" dirty="0">
              <a:latin typeface="Verdana" panose="020B0604030504040204" pitchFamily="34" charset="0"/>
              <a:ea typeface="Verdana" panose="020B0604030504040204" pitchFamily="34" charset="0"/>
            </a:rPr>
            <a:t>TÉCNICA</a:t>
          </a:r>
        </a:p>
      </dgm:t>
    </dgm:pt>
    <dgm:pt modelId="{E12A0CAD-625D-4123-A285-99E2A937D8A8}" type="parTrans" cxnId="{227A4441-B00E-471E-A906-1F37D188F4B3}">
      <dgm:prSet custT="1"/>
      <dgm:spPr/>
      <dgm:t>
        <a:bodyPr/>
        <a:lstStyle/>
        <a:p>
          <a:endParaRPr lang="es-CO" sz="600" b="1">
            <a:latin typeface="Verdana" panose="020B0604030504040204" pitchFamily="34" charset="0"/>
            <a:ea typeface="Verdana" panose="020B0604030504040204" pitchFamily="34" charset="0"/>
          </a:endParaRPr>
        </a:p>
      </dgm:t>
    </dgm:pt>
    <dgm:pt modelId="{B457C966-52E2-471A-900B-4093FF4DBC65}" type="sibTrans" cxnId="{227A4441-B00E-471E-A906-1F37D188F4B3}">
      <dgm:prSet/>
      <dgm:spPr/>
      <dgm:t>
        <a:bodyPr/>
        <a:lstStyle/>
        <a:p>
          <a:endParaRPr lang="es-CO" sz="2000" b="1">
            <a:latin typeface="Verdana" panose="020B0604030504040204" pitchFamily="34" charset="0"/>
            <a:ea typeface="Verdana" panose="020B0604030504040204" pitchFamily="34" charset="0"/>
          </a:endParaRPr>
        </a:p>
      </dgm:t>
    </dgm:pt>
    <dgm:pt modelId="{904F1429-399C-422B-B74B-145A4FE0453E}">
      <dgm:prSet phldrT="[Texto]" custT="1"/>
      <dgm:spPr/>
      <dgm:t>
        <a:bodyPr/>
        <a:lstStyle/>
        <a:p>
          <a:r>
            <a:rPr lang="es-CO" sz="1600" b="1" dirty="0">
              <a:latin typeface="Verdana" panose="020B0604030504040204" pitchFamily="34" charset="0"/>
              <a:ea typeface="Verdana" panose="020B0604030504040204" pitchFamily="34" charset="0"/>
            </a:rPr>
            <a:t>INDICADOR DE GESTIÓN</a:t>
          </a:r>
        </a:p>
      </dgm:t>
    </dgm:pt>
    <dgm:pt modelId="{382A990E-B5A2-4478-9948-303744A87016}" type="parTrans" cxnId="{469E00DE-D056-4A4F-8248-1FA78CD72A58}">
      <dgm:prSet custT="1"/>
      <dgm:spPr/>
      <dgm:t>
        <a:bodyPr/>
        <a:lstStyle/>
        <a:p>
          <a:endParaRPr lang="es-CO" sz="600" b="1">
            <a:latin typeface="Verdana" panose="020B0604030504040204" pitchFamily="34" charset="0"/>
            <a:ea typeface="Verdana" panose="020B0604030504040204" pitchFamily="34" charset="0"/>
          </a:endParaRPr>
        </a:p>
      </dgm:t>
    </dgm:pt>
    <dgm:pt modelId="{ED0BA0DF-8402-49B5-BF35-7357114F9612}" type="sibTrans" cxnId="{469E00DE-D056-4A4F-8248-1FA78CD72A58}">
      <dgm:prSet/>
      <dgm:spPr/>
      <dgm:t>
        <a:bodyPr/>
        <a:lstStyle/>
        <a:p>
          <a:endParaRPr lang="es-CO" sz="2000" b="1">
            <a:latin typeface="Verdana" panose="020B0604030504040204" pitchFamily="34" charset="0"/>
            <a:ea typeface="Verdana" panose="020B0604030504040204" pitchFamily="34" charset="0"/>
          </a:endParaRPr>
        </a:p>
      </dgm:t>
    </dgm:pt>
    <dgm:pt modelId="{F040C535-39F3-42D8-BCCA-71A5648289B3}">
      <dgm:prSet phldrT="[Texto]" custT="1"/>
      <dgm:spPr/>
      <dgm:t>
        <a:bodyPr/>
        <a:lstStyle/>
        <a:p>
          <a:r>
            <a:rPr lang="es-CO" sz="1600" b="1" dirty="0">
              <a:latin typeface="Verdana" panose="020B0604030504040204" pitchFamily="34" charset="0"/>
              <a:ea typeface="Verdana" panose="020B0604030504040204" pitchFamily="34" charset="0"/>
            </a:rPr>
            <a:t>INDICADOR DE RESULTADO</a:t>
          </a:r>
        </a:p>
      </dgm:t>
    </dgm:pt>
    <dgm:pt modelId="{D1BA96F0-9957-41AD-8AD4-047592BFB826}" type="parTrans" cxnId="{74D8B477-0E71-4E3A-9A42-DBCE6024692F}">
      <dgm:prSet custT="1"/>
      <dgm:spPr/>
      <dgm:t>
        <a:bodyPr/>
        <a:lstStyle/>
        <a:p>
          <a:endParaRPr lang="es-CO" sz="600" b="1">
            <a:latin typeface="Verdana" panose="020B0604030504040204" pitchFamily="34" charset="0"/>
            <a:ea typeface="Verdana" panose="020B0604030504040204" pitchFamily="34" charset="0"/>
          </a:endParaRPr>
        </a:p>
      </dgm:t>
    </dgm:pt>
    <dgm:pt modelId="{4B8183AB-D464-48F8-ADE4-6F2FF09FEA91}" type="sibTrans" cxnId="{74D8B477-0E71-4E3A-9A42-DBCE6024692F}">
      <dgm:prSet/>
      <dgm:spPr/>
      <dgm:t>
        <a:bodyPr/>
        <a:lstStyle/>
        <a:p>
          <a:endParaRPr lang="es-CO" sz="2000" b="1">
            <a:latin typeface="Verdana" panose="020B0604030504040204" pitchFamily="34" charset="0"/>
            <a:ea typeface="Verdana" panose="020B0604030504040204" pitchFamily="34" charset="0"/>
          </a:endParaRPr>
        </a:p>
      </dgm:t>
    </dgm:pt>
    <dgm:pt modelId="{31D95818-89A2-4AEC-81A4-334F4BCC717E}">
      <dgm:prSet phldrT="[Texto]" custT="1"/>
      <dgm:spPr/>
      <dgm:t>
        <a:bodyPr/>
        <a:lstStyle/>
        <a:p>
          <a:r>
            <a:rPr lang="es-CO" sz="1600" b="1" dirty="0">
              <a:latin typeface="Verdana" panose="020B0604030504040204" pitchFamily="34" charset="0"/>
              <a:ea typeface="Verdana" panose="020B0604030504040204" pitchFamily="34" charset="0"/>
            </a:rPr>
            <a:t>INDICADOR DE CALIDAD</a:t>
          </a:r>
        </a:p>
      </dgm:t>
    </dgm:pt>
    <dgm:pt modelId="{F6FDA90E-D93F-4FFB-8792-1143644E3D44}" type="parTrans" cxnId="{27B8D215-6E2B-44B7-8A04-667EC33F161D}">
      <dgm:prSet custT="1"/>
      <dgm:spPr/>
      <dgm:t>
        <a:bodyPr/>
        <a:lstStyle/>
        <a:p>
          <a:endParaRPr lang="es-CO" sz="600" b="1">
            <a:latin typeface="Verdana" panose="020B0604030504040204" pitchFamily="34" charset="0"/>
            <a:ea typeface="Verdana" panose="020B0604030504040204" pitchFamily="34" charset="0"/>
          </a:endParaRPr>
        </a:p>
      </dgm:t>
    </dgm:pt>
    <dgm:pt modelId="{72E548BF-B1E8-4D38-B4B6-D0BC8D19335D}" type="sibTrans" cxnId="{27B8D215-6E2B-44B7-8A04-667EC33F161D}">
      <dgm:prSet/>
      <dgm:spPr/>
      <dgm:t>
        <a:bodyPr/>
        <a:lstStyle/>
        <a:p>
          <a:endParaRPr lang="es-CO" sz="2000" b="1">
            <a:latin typeface="Verdana" panose="020B0604030504040204" pitchFamily="34" charset="0"/>
            <a:ea typeface="Verdana" panose="020B0604030504040204" pitchFamily="34" charset="0"/>
          </a:endParaRPr>
        </a:p>
      </dgm:t>
    </dgm:pt>
    <dgm:pt modelId="{7AC39D35-A1F8-461C-AAAE-60BC2E5E2CB2}" type="pres">
      <dgm:prSet presAssocID="{216E2BA5-814D-46BC-90D3-275584FD0398}" presName="diagram" presStyleCnt="0">
        <dgm:presLayoutVars>
          <dgm:chPref val="1"/>
          <dgm:dir/>
          <dgm:animOne val="branch"/>
          <dgm:animLvl val="lvl"/>
          <dgm:resizeHandles val="exact"/>
        </dgm:presLayoutVars>
      </dgm:prSet>
      <dgm:spPr/>
    </dgm:pt>
    <dgm:pt modelId="{CF350714-873C-4DDE-98C2-9B06FDE2ADFF}" type="pres">
      <dgm:prSet presAssocID="{3918569C-C828-4FB4-825E-02759E0A2EB7}" presName="root1" presStyleCnt="0"/>
      <dgm:spPr/>
    </dgm:pt>
    <dgm:pt modelId="{7D9B5660-21BD-49CE-9AF9-A7B2EAB03A07}" type="pres">
      <dgm:prSet presAssocID="{3918569C-C828-4FB4-825E-02759E0A2EB7}" presName="LevelOneTextNode" presStyleLbl="node0" presStyleIdx="0" presStyleCnt="1">
        <dgm:presLayoutVars>
          <dgm:chPref val="3"/>
        </dgm:presLayoutVars>
      </dgm:prSet>
      <dgm:spPr/>
    </dgm:pt>
    <dgm:pt modelId="{7BE5583A-1C91-4ECC-B1BB-409DEB668CAF}" type="pres">
      <dgm:prSet presAssocID="{3918569C-C828-4FB4-825E-02759E0A2EB7}" presName="level2hierChild" presStyleCnt="0"/>
      <dgm:spPr/>
    </dgm:pt>
    <dgm:pt modelId="{2DFF2E32-7048-4660-881E-F45301002A7C}" type="pres">
      <dgm:prSet presAssocID="{B8959DCA-8BA6-4167-8228-5C237D7B2A93}" presName="conn2-1" presStyleLbl="parChTrans1D2" presStyleIdx="0" presStyleCnt="2"/>
      <dgm:spPr/>
    </dgm:pt>
    <dgm:pt modelId="{86015CA3-FA0D-4D51-9D51-9ACF0AE939BD}" type="pres">
      <dgm:prSet presAssocID="{B8959DCA-8BA6-4167-8228-5C237D7B2A93}" presName="connTx" presStyleLbl="parChTrans1D2" presStyleIdx="0" presStyleCnt="2"/>
      <dgm:spPr/>
    </dgm:pt>
    <dgm:pt modelId="{E310A938-7F35-4078-B2DC-846D8C951EEB}" type="pres">
      <dgm:prSet presAssocID="{F8C1496C-BFF0-43AF-B36A-D504C164E0C1}" presName="root2" presStyleCnt="0"/>
      <dgm:spPr/>
    </dgm:pt>
    <dgm:pt modelId="{FA79F690-2268-4C2D-A891-4297F54AE08A}" type="pres">
      <dgm:prSet presAssocID="{F8C1496C-BFF0-43AF-B36A-D504C164E0C1}" presName="LevelTwoTextNode" presStyleLbl="node2" presStyleIdx="0" presStyleCnt="2">
        <dgm:presLayoutVars>
          <dgm:chPref val="3"/>
        </dgm:presLayoutVars>
      </dgm:prSet>
      <dgm:spPr/>
    </dgm:pt>
    <dgm:pt modelId="{AAE2A1D8-200D-4F43-A189-BF0A6EE776C3}" type="pres">
      <dgm:prSet presAssocID="{F8C1496C-BFF0-43AF-B36A-D504C164E0C1}" presName="level3hierChild" presStyleCnt="0"/>
      <dgm:spPr/>
    </dgm:pt>
    <dgm:pt modelId="{080E1097-D96A-4B15-B065-9C837C35C7C6}" type="pres">
      <dgm:prSet presAssocID="{F91D92BD-5B11-4C3C-8AE5-C3E5A82168E5}" presName="conn2-1" presStyleLbl="parChTrans1D3" presStyleIdx="0" presStyleCnt="3"/>
      <dgm:spPr/>
    </dgm:pt>
    <dgm:pt modelId="{EABA6668-8000-4FBC-90CC-84987814DC92}" type="pres">
      <dgm:prSet presAssocID="{F91D92BD-5B11-4C3C-8AE5-C3E5A82168E5}" presName="connTx" presStyleLbl="parChTrans1D3" presStyleIdx="0" presStyleCnt="3"/>
      <dgm:spPr/>
    </dgm:pt>
    <dgm:pt modelId="{3638038E-DC85-4C2E-AA71-2C88F9DD150A}" type="pres">
      <dgm:prSet presAssocID="{D6DF7AAA-5505-48B0-9316-BE49EEF3AAA6}" presName="root2" presStyleCnt="0"/>
      <dgm:spPr/>
    </dgm:pt>
    <dgm:pt modelId="{154019E3-6DFC-4177-BDB8-2FBCEC8F3C94}" type="pres">
      <dgm:prSet presAssocID="{D6DF7AAA-5505-48B0-9316-BE49EEF3AAA6}" presName="LevelTwoTextNode" presStyleLbl="node3" presStyleIdx="0" presStyleCnt="3">
        <dgm:presLayoutVars>
          <dgm:chPref val="3"/>
        </dgm:presLayoutVars>
      </dgm:prSet>
      <dgm:spPr/>
    </dgm:pt>
    <dgm:pt modelId="{36E589B3-1395-4386-8691-5E87E477102B}" type="pres">
      <dgm:prSet presAssocID="{D6DF7AAA-5505-48B0-9316-BE49EEF3AAA6}" presName="level3hierChild" presStyleCnt="0"/>
      <dgm:spPr/>
    </dgm:pt>
    <dgm:pt modelId="{FF3B928A-025B-4815-9A32-EEBDD1B2B32D}" type="pres">
      <dgm:prSet presAssocID="{382A990E-B5A2-4478-9948-303744A87016}" presName="conn2-1" presStyleLbl="parChTrans1D4" presStyleIdx="0" presStyleCnt="3"/>
      <dgm:spPr/>
    </dgm:pt>
    <dgm:pt modelId="{166849CC-2238-4534-A6E5-1AF0B6C0AB70}" type="pres">
      <dgm:prSet presAssocID="{382A990E-B5A2-4478-9948-303744A87016}" presName="connTx" presStyleLbl="parChTrans1D4" presStyleIdx="0" presStyleCnt="3"/>
      <dgm:spPr/>
    </dgm:pt>
    <dgm:pt modelId="{57D26A81-34FE-4E46-AAF2-DD75AAEA4232}" type="pres">
      <dgm:prSet presAssocID="{904F1429-399C-422B-B74B-145A4FE0453E}" presName="root2" presStyleCnt="0"/>
      <dgm:spPr/>
    </dgm:pt>
    <dgm:pt modelId="{55761246-BCE3-4894-A65E-201A2890CDE0}" type="pres">
      <dgm:prSet presAssocID="{904F1429-399C-422B-B74B-145A4FE0453E}" presName="LevelTwoTextNode" presStyleLbl="node4" presStyleIdx="0" presStyleCnt="3">
        <dgm:presLayoutVars>
          <dgm:chPref val="3"/>
        </dgm:presLayoutVars>
      </dgm:prSet>
      <dgm:spPr/>
    </dgm:pt>
    <dgm:pt modelId="{8D91D24C-6CB3-4690-853F-4E34CFC43E93}" type="pres">
      <dgm:prSet presAssocID="{904F1429-399C-422B-B74B-145A4FE0453E}" presName="level3hierChild" presStyleCnt="0"/>
      <dgm:spPr/>
    </dgm:pt>
    <dgm:pt modelId="{7CA6E3DC-FAC3-4331-9D3E-EF2B002243E4}" type="pres">
      <dgm:prSet presAssocID="{3B7CC0A8-38F6-44E3-A591-9833316ED200}" presName="conn2-1" presStyleLbl="parChTrans1D3" presStyleIdx="1" presStyleCnt="3"/>
      <dgm:spPr/>
    </dgm:pt>
    <dgm:pt modelId="{CC227A71-D4BF-467F-AE7C-350C94439E1D}" type="pres">
      <dgm:prSet presAssocID="{3B7CC0A8-38F6-44E3-A591-9833316ED200}" presName="connTx" presStyleLbl="parChTrans1D3" presStyleIdx="1" presStyleCnt="3"/>
      <dgm:spPr/>
    </dgm:pt>
    <dgm:pt modelId="{43E8EC30-35B4-454F-8387-AD6B14EAAD8E}" type="pres">
      <dgm:prSet presAssocID="{FCA0D53C-093F-476F-9C1D-2CF408900799}" presName="root2" presStyleCnt="0"/>
      <dgm:spPr/>
    </dgm:pt>
    <dgm:pt modelId="{ABD9CA9C-3660-468C-B389-3877256E3EAC}" type="pres">
      <dgm:prSet presAssocID="{FCA0D53C-093F-476F-9C1D-2CF408900799}" presName="LevelTwoTextNode" presStyleLbl="node3" presStyleIdx="1" presStyleCnt="3">
        <dgm:presLayoutVars>
          <dgm:chPref val="3"/>
        </dgm:presLayoutVars>
      </dgm:prSet>
      <dgm:spPr/>
    </dgm:pt>
    <dgm:pt modelId="{2FDC01EF-F737-4EE4-89CA-72534796FB10}" type="pres">
      <dgm:prSet presAssocID="{FCA0D53C-093F-476F-9C1D-2CF408900799}" presName="level3hierChild" presStyleCnt="0"/>
      <dgm:spPr/>
    </dgm:pt>
    <dgm:pt modelId="{9371AB29-8ACB-47A1-8535-44DFCC5549E7}" type="pres">
      <dgm:prSet presAssocID="{D1BA96F0-9957-41AD-8AD4-047592BFB826}" presName="conn2-1" presStyleLbl="parChTrans1D4" presStyleIdx="1" presStyleCnt="3"/>
      <dgm:spPr/>
    </dgm:pt>
    <dgm:pt modelId="{EB150CF4-BEB8-4C7C-874C-C065B7FE0080}" type="pres">
      <dgm:prSet presAssocID="{D1BA96F0-9957-41AD-8AD4-047592BFB826}" presName="connTx" presStyleLbl="parChTrans1D4" presStyleIdx="1" presStyleCnt="3"/>
      <dgm:spPr/>
    </dgm:pt>
    <dgm:pt modelId="{4A727B90-F495-4343-9D73-464DB7BA348D}" type="pres">
      <dgm:prSet presAssocID="{F040C535-39F3-42D8-BCCA-71A5648289B3}" presName="root2" presStyleCnt="0"/>
      <dgm:spPr/>
    </dgm:pt>
    <dgm:pt modelId="{23F09C41-25B7-4B6E-BF40-F80B4C3DF182}" type="pres">
      <dgm:prSet presAssocID="{F040C535-39F3-42D8-BCCA-71A5648289B3}" presName="LevelTwoTextNode" presStyleLbl="node4" presStyleIdx="1" presStyleCnt="3">
        <dgm:presLayoutVars>
          <dgm:chPref val="3"/>
        </dgm:presLayoutVars>
      </dgm:prSet>
      <dgm:spPr/>
    </dgm:pt>
    <dgm:pt modelId="{437FFDAC-3B26-4F24-9DE9-C5FAD0432590}" type="pres">
      <dgm:prSet presAssocID="{F040C535-39F3-42D8-BCCA-71A5648289B3}" presName="level3hierChild" presStyleCnt="0"/>
      <dgm:spPr/>
    </dgm:pt>
    <dgm:pt modelId="{826FF084-06EC-4C38-A6B4-EC3A1FF7C03D}" type="pres">
      <dgm:prSet presAssocID="{B2C1C162-39D9-423F-A4C9-F598A14FB2DF}" presName="conn2-1" presStyleLbl="parChTrans1D2" presStyleIdx="1" presStyleCnt="2"/>
      <dgm:spPr/>
    </dgm:pt>
    <dgm:pt modelId="{B3EDC658-C10D-487E-A1DF-3DC02E9960BE}" type="pres">
      <dgm:prSet presAssocID="{B2C1C162-39D9-423F-A4C9-F598A14FB2DF}" presName="connTx" presStyleLbl="parChTrans1D2" presStyleIdx="1" presStyleCnt="2"/>
      <dgm:spPr/>
    </dgm:pt>
    <dgm:pt modelId="{0E18726E-085A-4B37-83BA-5D67768B05C8}" type="pres">
      <dgm:prSet presAssocID="{245BAAA5-7E54-487E-BBBB-7D510FCB4A73}" presName="root2" presStyleCnt="0"/>
      <dgm:spPr/>
    </dgm:pt>
    <dgm:pt modelId="{AB6A8D4C-5B74-48AD-B7BC-B6DBEB5CC4D3}" type="pres">
      <dgm:prSet presAssocID="{245BAAA5-7E54-487E-BBBB-7D510FCB4A73}" presName="LevelTwoTextNode" presStyleLbl="node2" presStyleIdx="1" presStyleCnt="2">
        <dgm:presLayoutVars>
          <dgm:chPref val="3"/>
        </dgm:presLayoutVars>
      </dgm:prSet>
      <dgm:spPr/>
    </dgm:pt>
    <dgm:pt modelId="{493D73AC-D719-44C4-8CDB-93CC826EA8B0}" type="pres">
      <dgm:prSet presAssocID="{245BAAA5-7E54-487E-BBBB-7D510FCB4A73}" presName="level3hierChild" presStyleCnt="0"/>
      <dgm:spPr/>
    </dgm:pt>
    <dgm:pt modelId="{7D17A66D-49A1-421A-ADDB-476283460A1B}" type="pres">
      <dgm:prSet presAssocID="{E12A0CAD-625D-4123-A285-99E2A937D8A8}" presName="conn2-1" presStyleLbl="parChTrans1D3" presStyleIdx="2" presStyleCnt="3"/>
      <dgm:spPr/>
    </dgm:pt>
    <dgm:pt modelId="{27E503CA-840C-4017-9D6A-2136D1501A92}" type="pres">
      <dgm:prSet presAssocID="{E12A0CAD-625D-4123-A285-99E2A937D8A8}" presName="connTx" presStyleLbl="parChTrans1D3" presStyleIdx="2" presStyleCnt="3"/>
      <dgm:spPr/>
    </dgm:pt>
    <dgm:pt modelId="{AF7CA7DF-F1C0-4F2D-AAD3-39216836CAEF}" type="pres">
      <dgm:prSet presAssocID="{3954977A-C3A9-45F7-AA52-7A7BDE16A987}" presName="root2" presStyleCnt="0"/>
      <dgm:spPr/>
    </dgm:pt>
    <dgm:pt modelId="{6C0483F0-174C-434E-8C48-B6287B04C156}" type="pres">
      <dgm:prSet presAssocID="{3954977A-C3A9-45F7-AA52-7A7BDE16A987}" presName="LevelTwoTextNode" presStyleLbl="node3" presStyleIdx="2" presStyleCnt="3">
        <dgm:presLayoutVars>
          <dgm:chPref val="3"/>
        </dgm:presLayoutVars>
      </dgm:prSet>
      <dgm:spPr/>
    </dgm:pt>
    <dgm:pt modelId="{01DE8C92-51CE-497E-9101-1CE0E56D4E7F}" type="pres">
      <dgm:prSet presAssocID="{3954977A-C3A9-45F7-AA52-7A7BDE16A987}" presName="level3hierChild" presStyleCnt="0"/>
      <dgm:spPr/>
    </dgm:pt>
    <dgm:pt modelId="{3846B20B-58E6-420B-AFC9-A3557E9F6EC9}" type="pres">
      <dgm:prSet presAssocID="{F6FDA90E-D93F-4FFB-8792-1143644E3D44}" presName="conn2-1" presStyleLbl="parChTrans1D4" presStyleIdx="2" presStyleCnt="3"/>
      <dgm:spPr/>
    </dgm:pt>
    <dgm:pt modelId="{C604C73D-623D-4A0F-904E-9A19CFBFBB1E}" type="pres">
      <dgm:prSet presAssocID="{F6FDA90E-D93F-4FFB-8792-1143644E3D44}" presName="connTx" presStyleLbl="parChTrans1D4" presStyleIdx="2" presStyleCnt="3"/>
      <dgm:spPr/>
    </dgm:pt>
    <dgm:pt modelId="{25176075-9FE5-4575-B7B5-2D416B2229D3}" type="pres">
      <dgm:prSet presAssocID="{31D95818-89A2-4AEC-81A4-334F4BCC717E}" presName="root2" presStyleCnt="0"/>
      <dgm:spPr/>
    </dgm:pt>
    <dgm:pt modelId="{8446A3C5-BBAB-4DAA-8407-09F991D33C88}" type="pres">
      <dgm:prSet presAssocID="{31D95818-89A2-4AEC-81A4-334F4BCC717E}" presName="LevelTwoTextNode" presStyleLbl="node4" presStyleIdx="2" presStyleCnt="3">
        <dgm:presLayoutVars>
          <dgm:chPref val="3"/>
        </dgm:presLayoutVars>
      </dgm:prSet>
      <dgm:spPr/>
    </dgm:pt>
    <dgm:pt modelId="{46DAF556-6EA2-4BDE-8A1B-EE2E956FD890}" type="pres">
      <dgm:prSet presAssocID="{31D95818-89A2-4AEC-81A4-334F4BCC717E}" presName="level3hierChild" presStyleCnt="0"/>
      <dgm:spPr/>
    </dgm:pt>
  </dgm:ptLst>
  <dgm:cxnLst>
    <dgm:cxn modelId="{BBE43B00-41F9-438E-83B0-80A23ED634A5}" type="presOf" srcId="{D1BA96F0-9957-41AD-8AD4-047592BFB826}" destId="{9371AB29-8ACB-47A1-8535-44DFCC5549E7}" srcOrd="0" destOrd="0" presId="urn:microsoft.com/office/officeart/2005/8/layout/hierarchy2"/>
    <dgm:cxn modelId="{B93E290E-4031-4E01-A6B5-F2D3AB6DB3AF}" type="presOf" srcId="{F91D92BD-5B11-4C3C-8AE5-C3E5A82168E5}" destId="{080E1097-D96A-4B15-B065-9C837C35C7C6}" srcOrd="0" destOrd="0" presId="urn:microsoft.com/office/officeart/2005/8/layout/hierarchy2"/>
    <dgm:cxn modelId="{B043D311-8A1D-4B4F-BCF3-CC56458DF974}" srcId="{3918569C-C828-4FB4-825E-02759E0A2EB7}" destId="{F8C1496C-BFF0-43AF-B36A-D504C164E0C1}" srcOrd="0" destOrd="0" parTransId="{B8959DCA-8BA6-4167-8228-5C237D7B2A93}" sibTransId="{15D2A629-00E2-4AEF-8C22-40ABC6E6EBB7}"/>
    <dgm:cxn modelId="{53456115-AD4C-442A-8A5E-60B2335F54E9}" type="presOf" srcId="{382A990E-B5A2-4478-9948-303744A87016}" destId="{FF3B928A-025B-4815-9A32-EEBDD1B2B32D}" srcOrd="0" destOrd="0" presId="urn:microsoft.com/office/officeart/2005/8/layout/hierarchy2"/>
    <dgm:cxn modelId="{27B8D215-6E2B-44B7-8A04-667EC33F161D}" srcId="{3954977A-C3A9-45F7-AA52-7A7BDE16A987}" destId="{31D95818-89A2-4AEC-81A4-334F4BCC717E}" srcOrd="0" destOrd="0" parTransId="{F6FDA90E-D93F-4FFB-8792-1143644E3D44}" sibTransId="{72E548BF-B1E8-4D38-B4B6-D0BC8D19335D}"/>
    <dgm:cxn modelId="{D8668B1A-2E5D-452C-85AD-E28D46319607}" type="presOf" srcId="{B2C1C162-39D9-423F-A4C9-F598A14FB2DF}" destId="{B3EDC658-C10D-487E-A1DF-3DC02E9960BE}" srcOrd="1" destOrd="0" presId="urn:microsoft.com/office/officeart/2005/8/layout/hierarchy2"/>
    <dgm:cxn modelId="{E0028829-53AC-448D-A5AF-8B38A3C09F31}" type="presOf" srcId="{D6DF7AAA-5505-48B0-9316-BE49EEF3AAA6}" destId="{154019E3-6DFC-4177-BDB8-2FBCEC8F3C94}" srcOrd="0" destOrd="0" presId="urn:microsoft.com/office/officeart/2005/8/layout/hierarchy2"/>
    <dgm:cxn modelId="{9BCF9B29-C21F-411D-9162-F566E42D3A48}" type="presOf" srcId="{3918569C-C828-4FB4-825E-02759E0A2EB7}" destId="{7D9B5660-21BD-49CE-9AF9-A7B2EAB03A07}" srcOrd="0" destOrd="0" presId="urn:microsoft.com/office/officeart/2005/8/layout/hierarchy2"/>
    <dgm:cxn modelId="{094BBA39-ECF2-4665-B6C4-E10BC84DFC76}" type="presOf" srcId="{F040C535-39F3-42D8-BCCA-71A5648289B3}" destId="{23F09C41-25B7-4B6E-BF40-F80B4C3DF182}" srcOrd="0" destOrd="0" presId="urn:microsoft.com/office/officeart/2005/8/layout/hierarchy2"/>
    <dgm:cxn modelId="{DCB3433E-AD2E-44C3-9C68-656D43997277}" type="presOf" srcId="{D1BA96F0-9957-41AD-8AD4-047592BFB826}" destId="{EB150CF4-BEB8-4C7C-874C-C065B7FE0080}" srcOrd="1" destOrd="0" presId="urn:microsoft.com/office/officeart/2005/8/layout/hierarchy2"/>
    <dgm:cxn modelId="{AF2F305D-77A1-4006-AD58-88D4CB48C7BD}" type="presOf" srcId="{F6FDA90E-D93F-4FFB-8792-1143644E3D44}" destId="{C604C73D-623D-4A0F-904E-9A19CFBFBB1E}" srcOrd="1" destOrd="0" presId="urn:microsoft.com/office/officeart/2005/8/layout/hierarchy2"/>
    <dgm:cxn modelId="{227A4441-B00E-471E-A906-1F37D188F4B3}" srcId="{245BAAA5-7E54-487E-BBBB-7D510FCB4A73}" destId="{3954977A-C3A9-45F7-AA52-7A7BDE16A987}" srcOrd="0" destOrd="0" parTransId="{E12A0CAD-625D-4123-A285-99E2A937D8A8}" sibTransId="{B457C966-52E2-471A-900B-4093FF4DBC65}"/>
    <dgm:cxn modelId="{39C59846-DABA-45A3-A6B9-3348442CDCEC}" type="presOf" srcId="{3B7CC0A8-38F6-44E3-A591-9833316ED200}" destId="{CC227A71-D4BF-467F-AE7C-350C94439E1D}" srcOrd="1" destOrd="0" presId="urn:microsoft.com/office/officeart/2005/8/layout/hierarchy2"/>
    <dgm:cxn modelId="{3F68436B-D248-4F46-AAB1-D3519DEA7D19}" type="presOf" srcId="{31D95818-89A2-4AEC-81A4-334F4BCC717E}" destId="{8446A3C5-BBAB-4DAA-8407-09F991D33C88}" srcOrd="0" destOrd="0" presId="urn:microsoft.com/office/officeart/2005/8/layout/hierarchy2"/>
    <dgm:cxn modelId="{6F638C4C-5BB0-4577-AE37-95FE62ADBBB4}" type="presOf" srcId="{B8959DCA-8BA6-4167-8228-5C237D7B2A93}" destId="{86015CA3-FA0D-4D51-9D51-9ACF0AE939BD}" srcOrd="1" destOrd="0" presId="urn:microsoft.com/office/officeart/2005/8/layout/hierarchy2"/>
    <dgm:cxn modelId="{74D8B477-0E71-4E3A-9A42-DBCE6024692F}" srcId="{FCA0D53C-093F-476F-9C1D-2CF408900799}" destId="{F040C535-39F3-42D8-BCCA-71A5648289B3}" srcOrd="0" destOrd="0" parTransId="{D1BA96F0-9957-41AD-8AD4-047592BFB826}" sibTransId="{4B8183AB-D464-48F8-ADE4-6F2FF09FEA91}"/>
    <dgm:cxn modelId="{DD5C0E59-1329-4D24-BE87-44A929F7498A}" srcId="{F8C1496C-BFF0-43AF-B36A-D504C164E0C1}" destId="{D6DF7AAA-5505-48B0-9316-BE49EEF3AAA6}" srcOrd="0" destOrd="0" parTransId="{F91D92BD-5B11-4C3C-8AE5-C3E5A82168E5}" sibTransId="{3B48844A-F640-4E19-B979-7778B7BC1CF9}"/>
    <dgm:cxn modelId="{A4E77383-84F3-44A8-AA39-911603EB0E98}" type="presOf" srcId="{3B7CC0A8-38F6-44E3-A591-9833316ED200}" destId="{7CA6E3DC-FAC3-4331-9D3E-EF2B002243E4}" srcOrd="0" destOrd="0" presId="urn:microsoft.com/office/officeart/2005/8/layout/hierarchy2"/>
    <dgm:cxn modelId="{E77B36B2-ACCF-449E-B7EE-5270DE9A1137}" type="presOf" srcId="{B2C1C162-39D9-423F-A4C9-F598A14FB2DF}" destId="{826FF084-06EC-4C38-A6B4-EC3A1FF7C03D}" srcOrd="0" destOrd="0" presId="urn:microsoft.com/office/officeart/2005/8/layout/hierarchy2"/>
    <dgm:cxn modelId="{ED44EDBA-B23A-4BD2-85FA-CF8373ACBC15}" type="presOf" srcId="{245BAAA5-7E54-487E-BBBB-7D510FCB4A73}" destId="{AB6A8D4C-5B74-48AD-B7BC-B6DBEB5CC4D3}" srcOrd="0" destOrd="0" presId="urn:microsoft.com/office/officeart/2005/8/layout/hierarchy2"/>
    <dgm:cxn modelId="{7BFA5CC2-3BDE-402E-BFE9-B27DD95DE40A}" type="presOf" srcId="{E12A0CAD-625D-4123-A285-99E2A937D8A8}" destId="{7D17A66D-49A1-421A-ADDB-476283460A1B}" srcOrd="0" destOrd="0" presId="urn:microsoft.com/office/officeart/2005/8/layout/hierarchy2"/>
    <dgm:cxn modelId="{A5580DC5-C7F6-437B-9319-EB2807C098FF}" type="presOf" srcId="{216E2BA5-814D-46BC-90D3-275584FD0398}" destId="{7AC39D35-A1F8-461C-AAAE-60BC2E5E2CB2}" srcOrd="0" destOrd="0" presId="urn:microsoft.com/office/officeart/2005/8/layout/hierarchy2"/>
    <dgm:cxn modelId="{2939BBC7-3903-4CD2-B0F6-8A37CA7F66DC}" type="presOf" srcId="{F6FDA90E-D93F-4FFB-8792-1143644E3D44}" destId="{3846B20B-58E6-420B-AFC9-A3557E9F6EC9}" srcOrd="0" destOrd="0" presId="urn:microsoft.com/office/officeart/2005/8/layout/hierarchy2"/>
    <dgm:cxn modelId="{994401CB-A9D9-4424-A1A8-1F0B917A0AD4}" type="presOf" srcId="{E12A0CAD-625D-4123-A285-99E2A937D8A8}" destId="{27E503CA-840C-4017-9D6A-2136D1501A92}" srcOrd="1" destOrd="0" presId="urn:microsoft.com/office/officeart/2005/8/layout/hierarchy2"/>
    <dgm:cxn modelId="{A70A45CC-1E1E-4C15-B5CB-DE60D7F6ABB5}" type="presOf" srcId="{F8C1496C-BFF0-43AF-B36A-D504C164E0C1}" destId="{FA79F690-2268-4C2D-A891-4297F54AE08A}" srcOrd="0" destOrd="0" presId="urn:microsoft.com/office/officeart/2005/8/layout/hierarchy2"/>
    <dgm:cxn modelId="{E65D52CE-A227-4B7D-B461-100E8C6F2168}" type="presOf" srcId="{904F1429-399C-422B-B74B-145A4FE0453E}" destId="{55761246-BCE3-4894-A65E-201A2890CDE0}" srcOrd="0" destOrd="0" presId="urn:microsoft.com/office/officeart/2005/8/layout/hierarchy2"/>
    <dgm:cxn modelId="{E78FB6D7-55F5-4927-90A5-187616C391C4}" type="presOf" srcId="{F91D92BD-5B11-4C3C-8AE5-C3E5A82168E5}" destId="{EABA6668-8000-4FBC-90CC-84987814DC92}" srcOrd="1" destOrd="0" presId="urn:microsoft.com/office/officeart/2005/8/layout/hierarchy2"/>
    <dgm:cxn modelId="{3343E3D7-DEC0-462C-AAAF-01FB511FB999}" type="presOf" srcId="{382A990E-B5A2-4478-9948-303744A87016}" destId="{166849CC-2238-4534-A6E5-1AF0B6C0AB70}" srcOrd="1" destOrd="0" presId="urn:microsoft.com/office/officeart/2005/8/layout/hierarchy2"/>
    <dgm:cxn modelId="{9F0EC2DA-CFE5-44DF-B9D5-EFDADAC89D67}" type="presOf" srcId="{3954977A-C3A9-45F7-AA52-7A7BDE16A987}" destId="{6C0483F0-174C-434E-8C48-B6287B04C156}" srcOrd="0" destOrd="0" presId="urn:microsoft.com/office/officeart/2005/8/layout/hierarchy2"/>
    <dgm:cxn modelId="{486AA9DC-E422-45D3-B9D7-8C7531C06809}" srcId="{F8C1496C-BFF0-43AF-B36A-D504C164E0C1}" destId="{FCA0D53C-093F-476F-9C1D-2CF408900799}" srcOrd="1" destOrd="0" parTransId="{3B7CC0A8-38F6-44E3-A591-9833316ED200}" sibTransId="{5D642173-16D1-4807-BD17-BDDB8EFCA419}"/>
    <dgm:cxn modelId="{469E00DE-D056-4A4F-8248-1FA78CD72A58}" srcId="{D6DF7AAA-5505-48B0-9316-BE49EEF3AAA6}" destId="{904F1429-399C-422B-B74B-145A4FE0453E}" srcOrd="0" destOrd="0" parTransId="{382A990E-B5A2-4478-9948-303744A87016}" sibTransId="{ED0BA0DF-8402-49B5-BF35-7357114F9612}"/>
    <dgm:cxn modelId="{D391A2F4-67F1-4D76-8F56-40E6E0C020E0}" type="presOf" srcId="{FCA0D53C-093F-476F-9C1D-2CF408900799}" destId="{ABD9CA9C-3660-468C-B389-3877256E3EAC}" srcOrd="0" destOrd="0" presId="urn:microsoft.com/office/officeart/2005/8/layout/hierarchy2"/>
    <dgm:cxn modelId="{8D6EFAFB-074F-4448-A185-63CA951D166A}" type="presOf" srcId="{B8959DCA-8BA6-4167-8228-5C237D7B2A93}" destId="{2DFF2E32-7048-4660-881E-F45301002A7C}" srcOrd="0" destOrd="0" presId="urn:microsoft.com/office/officeart/2005/8/layout/hierarchy2"/>
    <dgm:cxn modelId="{FED1DBFC-9A14-4650-8E85-80FFF302FF60}" srcId="{3918569C-C828-4FB4-825E-02759E0A2EB7}" destId="{245BAAA5-7E54-487E-BBBB-7D510FCB4A73}" srcOrd="1" destOrd="0" parTransId="{B2C1C162-39D9-423F-A4C9-F598A14FB2DF}" sibTransId="{18269ED1-AD36-4456-864A-DE02713DF5CE}"/>
    <dgm:cxn modelId="{186033FE-FB7C-4D7C-BE78-9D6FA9723420}" srcId="{216E2BA5-814D-46BC-90D3-275584FD0398}" destId="{3918569C-C828-4FB4-825E-02759E0A2EB7}" srcOrd="0" destOrd="0" parTransId="{5E4FFFEE-4289-460E-9A2C-668E5054D9ED}" sibTransId="{C90CDBF9-4EB5-4ECC-AD82-645F3A9A1E94}"/>
    <dgm:cxn modelId="{B778FA09-88E8-46A9-9A3E-6611508C8463}" type="presParOf" srcId="{7AC39D35-A1F8-461C-AAAE-60BC2E5E2CB2}" destId="{CF350714-873C-4DDE-98C2-9B06FDE2ADFF}" srcOrd="0" destOrd="0" presId="urn:microsoft.com/office/officeart/2005/8/layout/hierarchy2"/>
    <dgm:cxn modelId="{8D7CD5D9-B4A0-4D2A-83C1-0F73EDFD5652}" type="presParOf" srcId="{CF350714-873C-4DDE-98C2-9B06FDE2ADFF}" destId="{7D9B5660-21BD-49CE-9AF9-A7B2EAB03A07}" srcOrd="0" destOrd="0" presId="urn:microsoft.com/office/officeart/2005/8/layout/hierarchy2"/>
    <dgm:cxn modelId="{FE3CE241-FD83-48F8-BAAF-347751DF1F7E}" type="presParOf" srcId="{CF350714-873C-4DDE-98C2-9B06FDE2ADFF}" destId="{7BE5583A-1C91-4ECC-B1BB-409DEB668CAF}" srcOrd="1" destOrd="0" presId="urn:microsoft.com/office/officeart/2005/8/layout/hierarchy2"/>
    <dgm:cxn modelId="{8D2C59C8-0736-4D4D-8AA7-397CCAADDEFE}" type="presParOf" srcId="{7BE5583A-1C91-4ECC-B1BB-409DEB668CAF}" destId="{2DFF2E32-7048-4660-881E-F45301002A7C}" srcOrd="0" destOrd="0" presId="urn:microsoft.com/office/officeart/2005/8/layout/hierarchy2"/>
    <dgm:cxn modelId="{F3A3FAB4-113B-4E64-91F4-2E2280AE9BAF}" type="presParOf" srcId="{2DFF2E32-7048-4660-881E-F45301002A7C}" destId="{86015CA3-FA0D-4D51-9D51-9ACF0AE939BD}" srcOrd="0" destOrd="0" presId="urn:microsoft.com/office/officeart/2005/8/layout/hierarchy2"/>
    <dgm:cxn modelId="{E5EDD21C-8287-4AD0-843A-FCD9EFF0E511}" type="presParOf" srcId="{7BE5583A-1C91-4ECC-B1BB-409DEB668CAF}" destId="{E310A938-7F35-4078-B2DC-846D8C951EEB}" srcOrd="1" destOrd="0" presId="urn:microsoft.com/office/officeart/2005/8/layout/hierarchy2"/>
    <dgm:cxn modelId="{A32B9855-65A1-416C-9AED-07EEC638E656}" type="presParOf" srcId="{E310A938-7F35-4078-B2DC-846D8C951EEB}" destId="{FA79F690-2268-4C2D-A891-4297F54AE08A}" srcOrd="0" destOrd="0" presId="urn:microsoft.com/office/officeart/2005/8/layout/hierarchy2"/>
    <dgm:cxn modelId="{8F389676-AAAE-4BCE-BDF1-23B38E2851C0}" type="presParOf" srcId="{E310A938-7F35-4078-B2DC-846D8C951EEB}" destId="{AAE2A1D8-200D-4F43-A189-BF0A6EE776C3}" srcOrd="1" destOrd="0" presId="urn:microsoft.com/office/officeart/2005/8/layout/hierarchy2"/>
    <dgm:cxn modelId="{430B9F8E-3898-470C-B95A-875B9179CD8B}" type="presParOf" srcId="{AAE2A1D8-200D-4F43-A189-BF0A6EE776C3}" destId="{080E1097-D96A-4B15-B065-9C837C35C7C6}" srcOrd="0" destOrd="0" presId="urn:microsoft.com/office/officeart/2005/8/layout/hierarchy2"/>
    <dgm:cxn modelId="{484C603F-FB0B-432C-BC71-909612B9A2B6}" type="presParOf" srcId="{080E1097-D96A-4B15-B065-9C837C35C7C6}" destId="{EABA6668-8000-4FBC-90CC-84987814DC92}" srcOrd="0" destOrd="0" presId="urn:microsoft.com/office/officeart/2005/8/layout/hierarchy2"/>
    <dgm:cxn modelId="{EE95112D-7455-4DDE-BA7A-7E3601BB7898}" type="presParOf" srcId="{AAE2A1D8-200D-4F43-A189-BF0A6EE776C3}" destId="{3638038E-DC85-4C2E-AA71-2C88F9DD150A}" srcOrd="1" destOrd="0" presId="urn:microsoft.com/office/officeart/2005/8/layout/hierarchy2"/>
    <dgm:cxn modelId="{0BDD2C46-170C-4117-AB0E-C7FAF089952E}" type="presParOf" srcId="{3638038E-DC85-4C2E-AA71-2C88F9DD150A}" destId="{154019E3-6DFC-4177-BDB8-2FBCEC8F3C94}" srcOrd="0" destOrd="0" presId="urn:microsoft.com/office/officeart/2005/8/layout/hierarchy2"/>
    <dgm:cxn modelId="{C5CAE43C-385A-4971-BF3D-B65035197E8D}" type="presParOf" srcId="{3638038E-DC85-4C2E-AA71-2C88F9DD150A}" destId="{36E589B3-1395-4386-8691-5E87E477102B}" srcOrd="1" destOrd="0" presId="urn:microsoft.com/office/officeart/2005/8/layout/hierarchy2"/>
    <dgm:cxn modelId="{BF273B48-0E23-4FDB-ADF6-71BF708C3EA2}" type="presParOf" srcId="{36E589B3-1395-4386-8691-5E87E477102B}" destId="{FF3B928A-025B-4815-9A32-EEBDD1B2B32D}" srcOrd="0" destOrd="0" presId="urn:microsoft.com/office/officeart/2005/8/layout/hierarchy2"/>
    <dgm:cxn modelId="{4F8AAA19-67F0-4F25-ADF8-825DC03B4B71}" type="presParOf" srcId="{FF3B928A-025B-4815-9A32-EEBDD1B2B32D}" destId="{166849CC-2238-4534-A6E5-1AF0B6C0AB70}" srcOrd="0" destOrd="0" presId="urn:microsoft.com/office/officeart/2005/8/layout/hierarchy2"/>
    <dgm:cxn modelId="{7DC363C1-0200-441B-83C5-2F3A12FE1426}" type="presParOf" srcId="{36E589B3-1395-4386-8691-5E87E477102B}" destId="{57D26A81-34FE-4E46-AAF2-DD75AAEA4232}" srcOrd="1" destOrd="0" presId="urn:microsoft.com/office/officeart/2005/8/layout/hierarchy2"/>
    <dgm:cxn modelId="{7470FFFA-F149-40FF-ACB3-2309550FD484}" type="presParOf" srcId="{57D26A81-34FE-4E46-AAF2-DD75AAEA4232}" destId="{55761246-BCE3-4894-A65E-201A2890CDE0}" srcOrd="0" destOrd="0" presId="urn:microsoft.com/office/officeart/2005/8/layout/hierarchy2"/>
    <dgm:cxn modelId="{010914B3-8826-4C9D-B0C6-35F0AD511EB1}" type="presParOf" srcId="{57D26A81-34FE-4E46-AAF2-DD75AAEA4232}" destId="{8D91D24C-6CB3-4690-853F-4E34CFC43E93}" srcOrd="1" destOrd="0" presId="urn:microsoft.com/office/officeart/2005/8/layout/hierarchy2"/>
    <dgm:cxn modelId="{36EEDB0E-2EFC-4EF7-B4B9-3D77C9D15D2C}" type="presParOf" srcId="{AAE2A1D8-200D-4F43-A189-BF0A6EE776C3}" destId="{7CA6E3DC-FAC3-4331-9D3E-EF2B002243E4}" srcOrd="2" destOrd="0" presId="urn:microsoft.com/office/officeart/2005/8/layout/hierarchy2"/>
    <dgm:cxn modelId="{A2D20159-023F-4180-A427-79BA9E850F3F}" type="presParOf" srcId="{7CA6E3DC-FAC3-4331-9D3E-EF2B002243E4}" destId="{CC227A71-D4BF-467F-AE7C-350C94439E1D}" srcOrd="0" destOrd="0" presId="urn:microsoft.com/office/officeart/2005/8/layout/hierarchy2"/>
    <dgm:cxn modelId="{EF757FD4-24CC-42F8-BFE9-83F09E75C70A}" type="presParOf" srcId="{AAE2A1D8-200D-4F43-A189-BF0A6EE776C3}" destId="{43E8EC30-35B4-454F-8387-AD6B14EAAD8E}" srcOrd="3" destOrd="0" presId="urn:microsoft.com/office/officeart/2005/8/layout/hierarchy2"/>
    <dgm:cxn modelId="{1074A547-A813-421E-BB76-4949D9E96B06}" type="presParOf" srcId="{43E8EC30-35B4-454F-8387-AD6B14EAAD8E}" destId="{ABD9CA9C-3660-468C-B389-3877256E3EAC}" srcOrd="0" destOrd="0" presId="urn:microsoft.com/office/officeart/2005/8/layout/hierarchy2"/>
    <dgm:cxn modelId="{5E96A265-4426-490C-8E21-9D17A62C7B48}" type="presParOf" srcId="{43E8EC30-35B4-454F-8387-AD6B14EAAD8E}" destId="{2FDC01EF-F737-4EE4-89CA-72534796FB10}" srcOrd="1" destOrd="0" presId="urn:microsoft.com/office/officeart/2005/8/layout/hierarchy2"/>
    <dgm:cxn modelId="{1E26100B-F91B-4DDA-B3DF-2928F2C083C4}" type="presParOf" srcId="{2FDC01EF-F737-4EE4-89CA-72534796FB10}" destId="{9371AB29-8ACB-47A1-8535-44DFCC5549E7}" srcOrd="0" destOrd="0" presId="urn:microsoft.com/office/officeart/2005/8/layout/hierarchy2"/>
    <dgm:cxn modelId="{9A1342ED-34AD-4D51-AE52-D240D375CB6C}" type="presParOf" srcId="{9371AB29-8ACB-47A1-8535-44DFCC5549E7}" destId="{EB150CF4-BEB8-4C7C-874C-C065B7FE0080}" srcOrd="0" destOrd="0" presId="urn:microsoft.com/office/officeart/2005/8/layout/hierarchy2"/>
    <dgm:cxn modelId="{2D3AE3B4-3E8D-4436-89CF-1B0E0FFF3334}" type="presParOf" srcId="{2FDC01EF-F737-4EE4-89CA-72534796FB10}" destId="{4A727B90-F495-4343-9D73-464DB7BA348D}" srcOrd="1" destOrd="0" presId="urn:microsoft.com/office/officeart/2005/8/layout/hierarchy2"/>
    <dgm:cxn modelId="{ED765DEA-154D-4C31-807D-AE631E42D053}" type="presParOf" srcId="{4A727B90-F495-4343-9D73-464DB7BA348D}" destId="{23F09C41-25B7-4B6E-BF40-F80B4C3DF182}" srcOrd="0" destOrd="0" presId="urn:microsoft.com/office/officeart/2005/8/layout/hierarchy2"/>
    <dgm:cxn modelId="{9C114486-C46E-4212-A735-668A884A3B8E}" type="presParOf" srcId="{4A727B90-F495-4343-9D73-464DB7BA348D}" destId="{437FFDAC-3B26-4F24-9DE9-C5FAD0432590}" srcOrd="1" destOrd="0" presId="urn:microsoft.com/office/officeart/2005/8/layout/hierarchy2"/>
    <dgm:cxn modelId="{6E66E042-8478-495B-97A4-81CE97A47E3A}" type="presParOf" srcId="{7BE5583A-1C91-4ECC-B1BB-409DEB668CAF}" destId="{826FF084-06EC-4C38-A6B4-EC3A1FF7C03D}" srcOrd="2" destOrd="0" presId="urn:microsoft.com/office/officeart/2005/8/layout/hierarchy2"/>
    <dgm:cxn modelId="{F2AB59BF-8601-4600-AF2D-7B4A831FD80D}" type="presParOf" srcId="{826FF084-06EC-4C38-A6B4-EC3A1FF7C03D}" destId="{B3EDC658-C10D-487E-A1DF-3DC02E9960BE}" srcOrd="0" destOrd="0" presId="urn:microsoft.com/office/officeart/2005/8/layout/hierarchy2"/>
    <dgm:cxn modelId="{D90F20DE-D04A-4FCA-BB78-EBF02EC217DA}" type="presParOf" srcId="{7BE5583A-1C91-4ECC-B1BB-409DEB668CAF}" destId="{0E18726E-085A-4B37-83BA-5D67768B05C8}" srcOrd="3" destOrd="0" presId="urn:microsoft.com/office/officeart/2005/8/layout/hierarchy2"/>
    <dgm:cxn modelId="{96F33DE7-AE1B-4693-B370-CB6B201BEE3B}" type="presParOf" srcId="{0E18726E-085A-4B37-83BA-5D67768B05C8}" destId="{AB6A8D4C-5B74-48AD-B7BC-B6DBEB5CC4D3}" srcOrd="0" destOrd="0" presId="urn:microsoft.com/office/officeart/2005/8/layout/hierarchy2"/>
    <dgm:cxn modelId="{C63A73B1-FD05-43DA-8649-1DD13975B7D9}" type="presParOf" srcId="{0E18726E-085A-4B37-83BA-5D67768B05C8}" destId="{493D73AC-D719-44C4-8CDB-93CC826EA8B0}" srcOrd="1" destOrd="0" presId="urn:microsoft.com/office/officeart/2005/8/layout/hierarchy2"/>
    <dgm:cxn modelId="{07CB4B53-1907-4343-848E-1ABB1B3B3485}" type="presParOf" srcId="{493D73AC-D719-44C4-8CDB-93CC826EA8B0}" destId="{7D17A66D-49A1-421A-ADDB-476283460A1B}" srcOrd="0" destOrd="0" presId="urn:microsoft.com/office/officeart/2005/8/layout/hierarchy2"/>
    <dgm:cxn modelId="{9134D5D8-94FB-48B0-BA1E-E28D89A16C71}" type="presParOf" srcId="{7D17A66D-49A1-421A-ADDB-476283460A1B}" destId="{27E503CA-840C-4017-9D6A-2136D1501A92}" srcOrd="0" destOrd="0" presId="urn:microsoft.com/office/officeart/2005/8/layout/hierarchy2"/>
    <dgm:cxn modelId="{B564A2AC-9EA1-43B6-9575-7E3B154775AB}" type="presParOf" srcId="{493D73AC-D719-44C4-8CDB-93CC826EA8B0}" destId="{AF7CA7DF-F1C0-4F2D-AAD3-39216836CAEF}" srcOrd="1" destOrd="0" presId="urn:microsoft.com/office/officeart/2005/8/layout/hierarchy2"/>
    <dgm:cxn modelId="{EF0766AF-AFAD-425D-8455-03DF261B14AA}" type="presParOf" srcId="{AF7CA7DF-F1C0-4F2D-AAD3-39216836CAEF}" destId="{6C0483F0-174C-434E-8C48-B6287B04C156}" srcOrd="0" destOrd="0" presId="urn:microsoft.com/office/officeart/2005/8/layout/hierarchy2"/>
    <dgm:cxn modelId="{71145ECB-FD6A-4B74-8E9A-EC5B127EC5D0}" type="presParOf" srcId="{AF7CA7DF-F1C0-4F2D-AAD3-39216836CAEF}" destId="{01DE8C92-51CE-497E-9101-1CE0E56D4E7F}" srcOrd="1" destOrd="0" presId="urn:microsoft.com/office/officeart/2005/8/layout/hierarchy2"/>
    <dgm:cxn modelId="{5BE8C05D-8282-421C-84D5-314884D1ECED}" type="presParOf" srcId="{01DE8C92-51CE-497E-9101-1CE0E56D4E7F}" destId="{3846B20B-58E6-420B-AFC9-A3557E9F6EC9}" srcOrd="0" destOrd="0" presId="urn:microsoft.com/office/officeart/2005/8/layout/hierarchy2"/>
    <dgm:cxn modelId="{3112E5EE-C386-444D-9E9E-A018CD053062}" type="presParOf" srcId="{3846B20B-58E6-420B-AFC9-A3557E9F6EC9}" destId="{C604C73D-623D-4A0F-904E-9A19CFBFBB1E}" srcOrd="0" destOrd="0" presId="urn:microsoft.com/office/officeart/2005/8/layout/hierarchy2"/>
    <dgm:cxn modelId="{D4B0371C-A66E-4D7E-BD87-A4E7DF3E5F9C}" type="presParOf" srcId="{01DE8C92-51CE-497E-9101-1CE0E56D4E7F}" destId="{25176075-9FE5-4575-B7B5-2D416B2229D3}" srcOrd="1" destOrd="0" presId="urn:microsoft.com/office/officeart/2005/8/layout/hierarchy2"/>
    <dgm:cxn modelId="{72534229-5BEC-4988-B3BE-B5CCDAE7A543}" type="presParOf" srcId="{25176075-9FE5-4575-B7B5-2D416B2229D3}" destId="{8446A3C5-BBAB-4DAA-8407-09F991D33C88}" srcOrd="0" destOrd="0" presId="urn:microsoft.com/office/officeart/2005/8/layout/hierarchy2"/>
    <dgm:cxn modelId="{9BFD2F68-CFBE-4A41-8823-14673805BA4A}" type="presParOf" srcId="{25176075-9FE5-4575-B7B5-2D416B2229D3}" destId="{46DAF556-6EA2-4BDE-8A1B-EE2E956FD890}" srcOrd="1" destOrd="0" presId="urn:microsoft.com/office/officeart/2005/8/layout/hierarchy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BB656C5-AEE0-482D-8E2C-87AFCBA0BAA8}" type="doc">
      <dgm:prSet loTypeId="urn:microsoft.com/office/officeart/2005/8/layout/hierarchy1" loCatId="hierarchy" qsTypeId="urn:microsoft.com/office/officeart/2005/8/quickstyle/simple1" qsCatId="simple" csTypeId="urn:microsoft.com/office/officeart/2005/8/colors/accent2_2" csCatId="accent2"/>
      <dgm:spPr/>
      <dgm:t>
        <a:bodyPr/>
        <a:lstStyle/>
        <a:p>
          <a:endParaRPr lang="en-US"/>
        </a:p>
      </dgm:t>
    </dgm:pt>
    <dgm:pt modelId="{CC0C0CF5-F4B4-4B6D-849E-50D902AAAB47}">
      <dgm:prSet custT="1"/>
      <dgm:spPr/>
      <dgm:t>
        <a:bodyPr/>
        <a:lstStyle/>
        <a:p>
          <a:r>
            <a:rPr lang="es-MX" sz="1050" b="0" i="0">
              <a:latin typeface="Verdana" panose="020B0604030504040204" pitchFamily="34" charset="0"/>
              <a:ea typeface="Verdana" panose="020B0604030504040204" pitchFamily="34" charset="0"/>
            </a:rPr>
            <a:t>Desarrollo de un programa de seguridad alimentaria y nutricional que contribuya a mantener un estado de salud y nutrición adecuados de la población del municipio de Manizales</a:t>
          </a:r>
          <a:endParaRPr lang="en-US" sz="1050">
            <a:latin typeface="Verdana" panose="020B0604030504040204" pitchFamily="34" charset="0"/>
            <a:ea typeface="Verdana" panose="020B0604030504040204" pitchFamily="34" charset="0"/>
          </a:endParaRPr>
        </a:p>
      </dgm:t>
    </dgm:pt>
    <dgm:pt modelId="{A4B393CD-BE97-4D86-B25D-8604BEF016A0}" type="parTrans" cxnId="{4C8415A9-D345-499D-A546-43BD0701DB5F}">
      <dgm:prSet/>
      <dgm:spPr/>
      <dgm:t>
        <a:bodyPr/>
        <a:lstStyle/>
        <a:p>
          <a:endParaRPr lang="en-US" sz="2000">
            <a:latin typeface="Verdana" panose="020B0604030504040204" pitchFamily="34" charset="0"/>
            <a:ea typeface="Verdana" panose="020B0604030504040204" pitchFamily="34" charset="0"/>
          </a:endParaRPr>
        </a:p>
      </dgm:t>
    </dgm:pt>
    <dgm:pt modelId="{57B0D8CE-CE74-43CB-B218-EC5E4219E30F}" type="sibTrans" cxnId="{4C8415A9-D345-499D-A546-43BD0701DB5F}">
      <dgm:prSet/>
      <dgm:spPr/>
      <dgm:t>
        <a:bodyPr/>
        <a:lstStyle/>
        <a:p>
          <a:endParaRPr lang="en-US" sz="2000">
            <a:latin typeface="Verdana" panose="020B0604030504040204" pitchFamily="34" charset="0"/>
            <a:ea typeface="Verdana" panose="020B0604030504040204" pitchFamily="34" charset="0"/>
          </a:endParaRPr>
        </a:p>
      </dgm:t>
    </dgm:pt>
    <dgm:pt modelId="{25A19892-E652-49DC-AF01-E3302739387C}">
      <dgm:prSet custT="1"/>
      <dgm:spPr/>
      <dgm:t>
        <a:bodyPr/>
        <a:lstStyle/>
        <a:p>
          <a:r>
            <a:rPr lang="es-MX" sz="1050" b="0" i="0">
              <a:latin typeface="Verdana" panose="020B0604030504040204" pitchFamily="34" charset="0"/>
              <a:ea typeface="Verdana" panose="020B0604030504040204" pitchFamily="34" charset="0"/>
            </a:rPr>
            <a:t>Fortalecimiento de la atención con enfoque diferencial en salud a pueblos y comunidades étnicas, población LGBTIQ+, población con discapacidad y otras poblaciones con condición y/o situación de vulnerabilidad en el municipio de Manizales</a:t>
          </a:r>
          <a:endParaRPr lang="en-US" sz="1050">
            <a:latin typeface="Verdana" panose="020B0604030504040204" pitchFamily="34" charset="0"/>
            <a:ea typeface="Verdana" panose="020B0604030504040204" pitchFamily="34" charset="0"/>
          </a:endParaRPr>
        </a:p>
      </dgm:t>
    </dgm:pt>
    <dgm:pt modelId="{7717F053-D0A5-44F0-BD31-50878713F425}" type="parTrans" cxnId="{35D10C6A-347E-4D04-9947-CC0292C504E9}">
      <dgm:prSet/>
      <dgm:spPr/>
      <dgm:t>
        <a:bodyPr/>
        <a:lstStyle/>
        <a:p>
          <a:endParaRPr lang="en-US" sz="2000">
            <a:latin typeface="Verdana" panose="020B0604030504040204" pitchFamily="34" charset="0"/>
            <a:ea typeface="Verdana" panose="020B0604030504040204" pitchFamily="34" charset="0"/>
          </a:endParaRPr>
        </a:p>
      </dgm:t>
    </dgm:pt>
    <dgm:pt modelId="{DDD0988D-877A-4AE3-874C-E86DE98C17D6}" type="sibTrans" cxnId="{35D10C6A-347E-4D04-9947-CC0292C504E9}">
      <dgm:prSet/>
      <dgm:spPr/>
      <dgm:t>
        <a:bodyPr/>
        <a:lstStyle/>
        <a:p>
          <a:endParaRPr lang="en-US" sz="2000">
            <a:latin typeface="Verdana" panose="020B0604030504040204" pitchFamily="34" charset="0"/>
            <a:ea typeface="Verdana" panose="020B0604030504040204" pitchFamily="34" charset="0"/>
          </a:endParaRPr>
        </a:p>
      </dgm:t>
    </dgm:pt>
    <dgm:pt modelId="{33BFA3CF-801C-4BD2-865B-D3C1089F6626}">
      <dgm:prSet custT="1"/>
      <dgm:spPr/>
      <dgm:t>
        <a:bodyPr/>
        <a:lstStyle/>
        <a:p>
          <a:r>
            <a:rPr lang="es-MX" sz="1050" b="0" i="0">
              <a:latin typeface="Verdana" panose="020B0604030504040204" pitchFamily="34" charset="0"/>
              <a:ea typeface="Verdana" panose="020B0604030504040204" pitchFamily="34" charset="0"/>
            </a:rPr>
            <a:t>Implementación del modelo de atención primaria en salud en el municipio de Manizales</a:t>
          </a:r>
          <a:endParaRPr lang="en-US" sz="1050">
            <a:latin typeface="Verdana" panose="020B0604030504040204" pitchFamily="34" charset="0"/>
            <a:ea typeface="Verdana" panose="020B0604030504040204" pitchFamily="34" charset="0"/>
          </a:endParaRPr>
        </a:p>
      </dgm:t>
    </dgm:pt>
    <dgm:pt modelId="{4973095D-BCFA-4EF0-B923-89B5F7312538}" type="parTrans" cxnId="{5FBE6DD6-1ADB-47E7-91E9-4EA8029F9865}">
      <dgm:prSet/>
      <dgm:spPr/>
      <dgm:t>
        <a:bodyPr/>
        <a:lstStyle/>
        <a:p>
          <a:endParaRPr lang="en-US" sz="2000">
            <a:latin typeface="Verdana" panose="020B0604030504040204" pitchFamily="34" charset="0"/>
            <a:ea typeface="Verdana" panose="020B0604030504040204" pitchFamily="34" charset="0"/>
          </a:endParaRPr>
        </a:p>
      </dgm:t>
    </dgm:pt>
    <dgm:pt modelId="{5E7A16A7-77B5-458D-834E-1FC1174662E8}" type="sibTrans" cxnId="{5FBE6DD6-1ADB-47E7-91E9-4EA8029F9865}">
      <dgm:prSet/>
      <dgm:spPr/>
      <dgm:t>
        <a:bodyPr/>
        <a:lstStyle/>
        <a:p>
          <a:endParaRPr lang="en-US" sz="2000">
            <a:latin typeface="Verdana" panose="020B0604030504040204" pitchFamily="34" charset="0"/>
            <a:ea typeface="Verdana" panose="020B0604030504040204" pitchFamily="34" charset="0"/>
          </a:endParaRPr>
        </a:p>
      </dgm:t>
    </dgm:pt>
    <dgm:pt modelId="{B86B2BC8-409D-483F-90C7-CFBE3A6A2F71}">
      <dgm:prSet custT="1"/>
      <dgm:spPr/>
      <dgm:t>
        <a:bodyPr/>
        <a:lstStyle/>
        <a:p>
          <a:r>
            <a:rPr lang="es-MX" sz="1050" b="0" i="0">
              <a:latin typeface="Verdana" panose="020B0604030504040204" pitchFamily="34" charset="0"/>
              <a:ea typeface="Verdana" panose="020B0604030504040204" pitchFamily="34" charset="0"/>
            </a:rPr>
            <a:t>Desarrollo del proceso de gestión en salud pública en el municipio de Manizales</a:t>
          </a:r>
          <a:endParaRPr lang="en-US" sz="1050">
            <a:latin typeface="Verdana" panose="020B0604030504040204" pitchFamily="34" charset="0"/>
            <a:ea typeface="Verdana" panose="020B0604030504040204" pitchFamily="34" charset="0"/>
          </a:endParaRPr>
        </a:p>
      </dgm:t>
    </dgm:pt>
    <dgm:pt modelId="{B4D20DB6-38E8-443E-B5E8-051FB350394A}" type="parTrans" cxnId="{C5F614AF-1F65-47F6-86C7-F85710BFEE0B}">
      <dgm:prSet/>
      <dgm:spPr/>
      <dgm:t>
        <a:bodyPr/>
        <a:lstStyle/>
        <a:p>
          <a:endParaRPr lang="en-US" sz="2000">
            <a:latin typeface="Verdana" panose="020B0604030504040204" pitchFamily="34" charset="0"/>
            <a:ea typeface="Verdana" panose="020B0604030504040204" pitchFamily="34" charset="0"/>
          </a:endParaRPr>
        </a:p>
      </dgm:t>
    </dgm:pt>
    <dgm:pt modelId="{69458E02-38C4-4B0F-913F-B2C85A502FB4}" type="sibTrans" cxnId="{C5F614AF-1F65-47F6-86C7-F85710BFEE0B}">
      <dgm:prSet/>
      <dgm:spPr/>
      <dgm:t>
        <a:bodyPr/>
        <a:lstStyle/>
        <a:p>
          <a:endParaRPr lang="en-US" sz="2000">
            <a:latin typeface="Verdana" panose="020B0604030504040204" pitchFamily="34" charset="0"/>
            <a:ea typeface="Verdana" panose="020B0604030504040204" pitchFamily="34" charset="0"/>
          </a:endParaRPr>
        </a:p>
      </dgm:t>
    </dgm:pt>
    <dgm:pt modelId="{ED27791F-CAED-4228-B4AE-42EBB02FAA07}" type="pres">
      <dgm:prSet presAssocID="{3BB656C5-AEE0-482D-8E2C-87AFCBA0BAA8}" presName="hierChild1" presStyleCnt="0">
        <dgm:presLayoutVars>
          <dgm:chPref val="1"/>
          <dgm:dir/>
          <dgm:animOne val="branch"/>
          <dgm:animLvl val="lvl"/>
          <dgm:resizeHandles/>
        </dgm:presLayoutVars>
      </dgm:prSet>
      <dgm:spPr/>
    </dgm:pt>
    <dgm:pt modelId="{80BC7049-8D0A-41A3-A390-8AB29E669A57}" type="pres">
      <dgm:prSet presAssocID="{CC0C0CF5-F4B4-4B6D-849E-50D902AAAB47}" presName="hierRoot1" presStyleCnt="0"/>
      <dgm:spPr/>
    </dgm:pt>
    <dgm:pt modelId="{CF0570FF-A948-4C0A-B030-172447A896FD}" type="pres">
      <dgm:prSet presAssocID="{CC0C0CF5-F4B4-4B6D-849E-50D902AAAB47}" presName="composite" presStyleCnt="0"/>
      <dgm:spPr/>
    </dgm:pt>
    <dgm:pt modelId="{BD955D81-9C8D-46C3-A1E1-FD76516670BE}" type="pres">
      <dgm:prSet presAssocID="{CC0C0CF5-F4B4-4B6D-849E-50D902AAAB47}" presName="background" presStyleLbl="node0" presStyleIdx="0" presStyleCnt="4"/>
      <dgm:spPr/>
    </dgm:pt>
    <dgm:pt modelId="{42D26B56-9C11-49C0-9832-5B4048E9F2CC}" type="pres">
      <dgm:prSet presAssocID="{CC0C0CF5-F4B4-4B6D-849E-50D902AAAB47}" presName="text" presStyleLbl="fgAcc0" presStyleIdx="0" presStyleCnt="4">
        <dgm:presLayoutVars>
          <dgm:chPref val="3"/>
        </dgm:presLayoutVars>
      </dgm:prSet>
      <dgm:spPr/>
    </dgm:pt>
    <dgm:pt modelId="{610970CC-2728-4D8A-836D-C446253BCA0A}" type="pres">
      <dgm:prSet presAssocID="{CC0C0CF5-F4B4-4B6D-849E-50D902AAAB47}" presName="hierChild2" presStyleCnt="0"/>
      <dgm:spPr/>
    </dgm:pt>
    <dgm:pt modelId="{7A37B968-DD67-4529-A019-997B0F2A3698}" type="pres">
      <dgm:prSet presAssocID="{25A19892-E652-49DC-AF01-E3302739387C}" presName="hierRoot1" presStyleCnt="0"/>
      <dgm:spPr/>
    </dgm:pt>
    <dgm:pt modelId="{7D5D8B47-C3F4-4DDD-929F-CF744BEE91F2}" type="pres">
      <dgm:prSet presAssocID="{25A19892-E652-49DC-AF01-E3302739387C}" presName="composite" presStyleCnt="0"/>
      <dgm:spPr/>
    </dgm:pt>
    <dgm:pt modelId="{F62920DB-803C-4A1B-B82F-6587D7D5199C}" type="pres">
      <dgm:prSet presAssocID="{25A19892-E652-49DC-AF01-E3302739387C}" presName="background" presStyleLbl="node0" presStyleIdx="1" presStyleCnt="4"/>
      <dgm:spPr/>
    </dgm:pt>
    <dgm:pt modelId="{9B248840-143A-401C-9564-3E5225229312}" type="pres">
      <dgm:prSet presAssocID="{25A19892-E652-49DC-AF01-E3302739387C}" presName="text" presStyleLbl="fgAcc0" presStyleIdx="1" presStyleCnt="4">
        <dgm:presLayoutVars>
          <dgm:chPref val="3"/>
        </dgm:presLayoutVars>
      </dgm:prSet>
      <dgm:spPr/>
    </dgm:pt>
    <dgm:pt modelId="{B65954D3-8883-4E0A-9B57-7083DCED1E9A}" type="pres">
      <dgm:prSet presAssocID="{25A19892-E652-49DC-AF01-E3302739387C}" presName="hierChild2" presStyleCnt="0"/>
      <dgm:spPr/>
    </dgm:pt>
    <dgm:pt modelId="{3C79DE30-956D-4F2A-BD9B-CC652BCB8521}" type="pres">
      <dgm:prSet presAssocID="{33BFA3CF-801C-4BD2-865B-D3C1089F6626}" presName="hierRoot1" presStyleCnt="0"/>
      <dgm:spPr/>
    </dgm:pt>
    <dgm:pt modelId="{FCD758F4-8522-4393-8E05-3F9FE8CF0C39}" type="pres">
      <dgm:prSet presAssocID="{33BFA3CF-801C-4BD2-865B-D3C1089F6626}" presName="composite" presStyleCnt="0"/>
      <dgm:spPr/>
    </dgm:pt>
    <dgm:pt modelId="{EFC10A49-23B1-4E1D-9FBD-E4E17B747CEE}" type="pres">
      <dgm:prSet presAssocID="{33BFA3CF-801C-4BD2-865B-D3C1089F6626}" presName="background" presStyleLbl="node0" presStyleIdx="2" presStyleCnt="4"/>
      <dgm:spPr/>
    </dgm:pt>
    <dgm:pt modelId="{1B07BD73-3C4F-43D7-AD3E-5A937599B1B7}" type="pres">
      <dgm:prSet presAssocID="{33BFA3CF-801C-4BD2-865B-D3C1089F6626}" presName="text" presStyleLbl="fgAcc0" presStyleIdx="2" presStyleCnt="4">
        <dgm:presLayoutVars>
          <dgm:chPref val="3"/>
        </dgm:presLayoutVars>
      </dgm:prSet>
      <dgm:spPr/>
    </dgm:pt>
    <dgm:pt modelId="{43A24C99-87B9-41DC-A30B-5CFB08B5A521}" type="pres">
      <dgm:prSet presAssocID="{33BFA3CF-801C-4BD2-865B-D3C1089F6626}" presName="hierChild2" presStyleCnt="0"/>
      <dgm:spPr/>
    </dgm:pt>
    <dgm:pt modelId="{E81BFA90-7062-4487-9ED8-00D8085C0116}" type="pres">
      <dgm:prSet presAssocID="{B86B2BC8-409D-483F-90C7-CFBE3A6A2F71}" presName="hierRoot1" presStyleCnt="0"/>
      <dgm:spPr/>
    </dgm:pt>
    <dgm:pt modelId="{30C148C6-1F3C-4918-B53A-31B5385EE3D9}" type="pres">
      <dgm:prSet presAssocID="{B86B2BC8-409D-483F-90C7-CFBE3A6A2F71}" presName="composite" presStyleCnt="0"/>
      <dgm:spPr/>
    </dgm:pt>
    <dgm:pt modelId="{FDFD9236-5FC6-4A4F-BAF5-CB478EDA98D8}" type="pres">
      <dgm:prSet presAssocID="{B86B2BC8-409D-483F-90C7-CFBE3A6A2F71}" presName="background" presStyleLbl="node0" presStyleIdx="3" presStyleCnt="4"/>
      <dgm:spPr/>
    </dgm:pt>
    <dgm:pt modelId="{E82D86E0-B67E-4A29-A09B-3E5DE098F6BE}" type="pres">
      <dgm:prSet presAssocID="{B86B2BC8-409D-483F-90C7-CFBE3A6A2F71}" presName="text" presStyleLbl="fgAcc0" presStyleIdx="3" presStyleCnt="4">
        <dgm:presLayoutVars>
          <dgm:chPref val="3"/>
        </dgm:presLayoutVars>
      </dgm:prSet>
      <dgm:spPr/>
    </dgm:pt>
    <dgm:pt modelId="{CA422137-6CE8-4FC9-9706-FB235A07A50B}" type="pres">
      <dgm:prSet presAssocID="{B86B2BC8-409D-483F-90C7-CFBE3A6A2F71}" presName="hierChild2" presStyleCnt="0"/>
      <dgm:spPr/>
    </dgm:pt>
  </dgm:ptLst>
  <dgm:cxnLst>
    <dgm:cxn modelId="{6CB3753F-6AF2-4BBB-A564-46A1552AECA9}" type="presOf" srcId="{33BFA3CF-801C-4BD2-865B-D3C1089F6626}" destId="{1B07BD73-3C4F-43D7-AD3E-5A937599B1B7}" srcOrd="0" destOrd="0" presId="urn:microsoft.com/office/officeart/2005/8/layout/hierarchy1"/>
    <dgm:cxn modelId="{35D10C6A-347E-4D04-9947-CC0292C504E9}" srcId="{3BB656C5-AEE0-482D-8E2C-87AFCBA0BAA8}" destId="{25A19892-E652-49DC-AF01-E3302739387C}" srcOrd="1" destOrd="0" parTransId="{7717F053-D0A5-44F0-BD31-50878713F425}" sibTransId="{DDD0988D-877A-4AE3-874C-E86DE98C17D6}"/>
    <dgm:cxn modelId="{C546D255-550D-48AE-A51B-9965E695AF58}" type="presOf" srcId="{B86B2BC8-409D-483F-90C7-CFBE3A6A2F71}" destId="{E82D86E0-B67E-4A29-A09B-3E5DE098F6BE}" srcOrd="0" destOrd="0" presId="urn:microsoft.com/office/officeart/2005/8/layout/hierarchy1"/>
    <dgm:cxn modelId="{CBE33886-4953-464E-90C0-3D0E501593D1}" type="presOf" srcId="{3BB656C5-AEE0-482D-8E2C-87AFCBA0BAA8}" destId="{ED27791F-CAED-4228-B4AE-42EBB02FAA07}" srcOrd="0" destOrd="0" presId="urn:microsoft.com/office/officeart/2005/8/layout/hierarchy1"/>
    <dgm:cxn modelId="{4C8415A9-D345-499D-A546-43BD0701DB5F}" srcId="{3BB656C5-AEE0-482D-8E2C-87AFCBA0BAA8}" destId="{CC0C0CF5-F4B4-4B6D-849E-50D902AAAB47}" srcOrd="0" destOrd="0" parTransId="{A4B393CD-BE97-4D86-B25D-8604BEF016A0}" sibTransId="{57B0D8CE-CE74-43CB-B218-EC5E4219E30F}"/>
    <dgm:cxn modelId="{4EE431AA-EEAC-4053-B412-67676B7F4948}" type="presOf" srcId="{CC0C0CF5-F4B4-4B6D-849E-50D902AAAB47}" destId="{42D26B56-9C11-49C0-9832-5B4048E9F2CC}" srcOrd="0" destOrd="0" presId="urn:microsoft.com/office/officeart/2005/8/layout/hierarchy1"/>
    <dgm:cxn modelId="{C5F614AF-1F65-47F6-86C7-F85710BFEE0B}" srcId="{3BB656C5-AEE0-482D-8E2C-87AFCBA0BAA8}" destId="{B86B2BC8-409D-483F-90C7-CFBE3A6A2F71}" srcOrd="3" destOrd="0" parTransId="{B4D20DB6-38E8-443E-B5E8-051FB350394A}" sibTransId="{69458E02-38C4-4B0F-913F-B2C85A502FB4}"/>
    <dgm:cxn modelId="{8124F2C9-98B7-4D06-9989-00F47D2D4899}" type="presOf" srcId="{25A19892-E652-49DC-AF01-E3302739387C}" destId="{9B248840-143A-401C-9564-3E5225229312}" srcOrd="0" destOrd="0" presId="urn:microsoft.com/office/officeart/2005/8/layout/hierarchy1"/>
    <dgm:cxn modelId="{5FBE6DD6-1ADB-47E7-91E9-4EA8029F9865}" srcId="{3BB656C5-AEE0-482D-8E2C-87AFCBA0BAA8}" destId="{33BFA3CF-801C-4BD2-865B-D3C1089F6626}" srcOrd="2" destOrd="0" parTransId="{4973095D-BCFA-4EF0-B923-89B5F7312538}" sibTransId="{5E7A16A7-77B5-458D-834E-1FC1174662E8}"/>
    <dgm:cxn modelId="{4659B988-105A-49DD-94D2-13DB191A11B7}" type="presParOf" srcId="{ED27791F-CAED-4228-B4AE-42EBB02FAA07}" destId="{80BC7049-8D0A-41A3-A390-8AB29E669A57}" srcOrd="0" destOrd="0" presId="urn:microsoft.com/office/officeart/2005/8/layout/hierarchy1"/>
    <dgm:cxn modelId="{9D57A77A-91D9-4940-BBFB-E51F3543DC11}" type="presParOf" srcId="{80BC7049-8D0A-41A3-A390-8AB29E669A57}" destId="{CF0570FF-A948-4C0A-B030-172447A896FD}" srcOrd="0" destOrd="0" presId="urn:microsoft.com/office/officeart/2005/8/layout/hierarchy1"/>
    <dgm:cxn modelId="{61BCC12E-35D5-48BB-9F33-88E508EF3E0C}" type="presParOf" srcId="{CF0570FF-A948-4C0A-B030-172447A896FD}" destId="{BD955D81-9C8D-46C3-A1E1-FD76516670BE}" srcOrd="0" destOrd="0" presId="urn:microsoft.com/office/officeart/2005/8/layout/hierarchy1"/>
    <dgm:cxn modelId="{CCE7E33B-5AE9-41EB-826A-06DF66224D35}" type="presParOf" srcId="{CF0570FF-A948-4C0A-B030-172447A896FD}" destId="{42D26B56-9C11-49C0-9832-5B4048E9F2CC}" srcOrd="1" destOrd="0" presId="urn:microsoft.com/office/officeart/2005/8/layout/hierarchy1"/>
    <dgm:cxn modelId="{179E9172-4FAA-477E-BF63-E8540FD368A9}" type="presParOf" srcId="{80BC7049-8D0A-41A3-A390-8AB29E669A57}" destId="{610970CC-2728-4D8A-836D-C446253BCA0A}" srcOrd="1" destOrd="0" presId="urn:microsoft.com/office/officeart/2005/8/layout/hierarchy1"/>
    <dgm:cxn modelId="{6A9CA0C2-C892-4EB1-9C23-6856B1CF83E2}" type="presParOf" srcId="{ED27791F-CAED-4228-B4AE-42EBB02FAA07}" destId="{7A37B968-DD67-4529-A019-997B0F2A3698}" srcOrd="1" destOrd="0" presId="urn:microsoft.com/office/officeart/2005/8/layout/hierarchy1"/>
    <dgm:cxn modelId="{FD1C1750-4B58-49B3-B150-048F6F85079A}" type="presParOf" srcId="{7A37B968-DD67-4529-A019-997B0F2A3698}" destId="{7D5D8B47-C3F4-4DDD-929F-CF744BEE91F2}" srcOrd="0" destOrd="0" presId="urn:microsoft.com/office/officeart/2005/8/layout/hierarchy1"/>
    <dgm:cxn modelId="{E559A13A-A49F-4111-8725-3415D45D1437}" type="presParOf" srcId="{7D5D8B47-C3F4-4DDD-929F-CF744BEE91F2}" destId="{F62920DB-803C-4A1B-B82F-6587D7D5199C}" srcOrd="0" destOrd="0" presId="urn:microsoft.com/office/officeart/2005/8/layout/hierarchy1"/>
    <dgm:cxn modelId="{75CB2E1F-3D36-49BA-A00C-D697386947E5}" type="presParOf" srcId="{7D5D8B47-C3F4-4DDD-929F-CF744BEE91F2}" destId="{9B248840-143A-401C-9564-3E5225229312}" srcOrd="1" destOrd="0" presId="urn:microsoft.com/office/officeart/2005/8/layout/hierarchy1"/>
    <dgm:cxn modelId="{38C3F174-7850-4B61-B42B-C0D6153D71A4}" type="presParOf" srcId="{7A37B968-DD67-4529-A019-997B0F2A3698}" destId="{B65954D3-8883-4E0A-9B57-7083DCED1E9A}" srcOrd="1" destOrd="0" presId="urn:microsoft.com/office/officeart/2005/8/layout/hierarchy1"/>
    <dgm:cxn modelId="{96BD3428-FCA6-4343-85A9-23B3359B7CD8}" type="presParOf" srcId="{ED27791F-CAED-4228-B4AE-42EBB02FAA07}" destId="{3C79DE30-956D-4F2A-BD9B-CC652BCB8521}" srcOrd="2" destOrd="0" presId="urn:microsoft.com/office/officeart/2005/8/layout/hierarchy1"/>
    <dgm:cxn modelId="{BF670635-A7EF-4095-9A14-29260696C410}" type="presParOf" srcId="{3C79DE30-956D-4F2A-BD9B-CC652BCB8521}" destId="{FCD758F4-8522-4393-8E05-3F9FE8CF0C39}" srcOrd="0" destOrd="0" presId="urn:microsoft.com/office/officeart/2005/8/layout/hierarchy1"/>
    <dgm:cxn modelId="{83CF0EC8-A43D-4583-9471-7A8BA9DA73AE}" type="presParOf" srcId="{FCD758F4-8522-4393-8E05-3F9FE8CF0C39}" destId="{EFC10A49-23B1-4E1D-9FBD-E4E17B747CEE}" srcOrd="0" destOrd="0" presId="urn:microsoft.com/office/officeart/2005/8/layout/hierarchy1"/>
    <dgm:cxn modelId="{D57CA12E-2E10-4F63-8061-A37484219167}" type="presParOf" srcId="{FCD758F4-8522-4393-8E05-3F9FE8CF0C39}" destId="{1B07BD73-3C4F-43D7-AD3E-5A937599B1B7}" srcOrd="1" destOrd="0" presId="urn:microsoft.com/office/officeart/2005/8/layout/hierarchy1"/>
    <dgm:cxn modelId="{57E7ED2C-CD97-4383-A97C-FF2FF2ED0CAB}" type="presParOf" srcId="{3C79DE30-956D-4F2A-BD9B-CC652BCB8521}" destId="{43A24C99-87B9-41DC-A30B-5CFB08B5A521}" srcOrd="1" destOrd="0" presId="urn:microsoft.com/office/officeart/2005/8/layout/hierarchy1"/>
    <dgm:cxn modelId="{0F832D96-915C-4158-9B7C-A0E7136D471A}" type="presParOf" srcId="{ED27791F-CAED-4228-B4AE-42EBB02FAA07}" destId="{E81BFA90-7062-4487-9ED8-00D8085C0116}" srcOrd="3" destOrd="0" presId="urn:microsoft.com/office/officeart/2005/8/layout/hierarchy1"/>
    <dgm:cxn modelId="{85E1A9BE-9ACA-4FEB-8385-82564F3D42D0}" type="presParOf" srcId="{E81BFA90-7062-4487-9ED8-00D8085C0116}" destId="{30C148C6-1F3C-4918-B53A-31B5385EE3D9}" srcOrd="0" destOrd="0" presId="urn:microsoft.com/office/officeart/2005/8/layout/hierarchy1"/>
    <dgm:cxn modelId="{2F3AE48D-A893-490D-B332-B41BA2EAEE2F}" type="presParOf" srcId="{30C148C6-1F3C-4918-B53A-31B5385EE3D9}" destId="{FDFD9236-5FC6-4A4F-BAF5-CB478EDA98D8}" srcOrd="0" destOrd="0" presId="urn:microsoft.com/office/officeart/2005/8/layout/hierarchy1"/>
    <dgm:cxn modelId="{E08BAF2D-CA96-4337-91E4-713708E75895}" type="presParOf" srcId="{30C148C6-1F3C-4918-B53A-31B5385EE3D9}" destId="{E82D86E0-B67E-4A29-A09B-3E5DE098F6BE}" srcOrd="1" destOrd="0" presId="urn:microsoft.com/office/officeart/2005/8/layout/hierarchy1"/>
    <dgm:cxn modelId="{BC07137F-1E5E-4A7B-8AD1-ADD0C3686850}" type="presParOf" srcId="{E81BFA90-7062-4487-9ED8-00D8085C0116}" destId="{CA422137-6CE8-4FC9-9706-FB235A07A50B}"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9949B92-675D-4BF5-840D-C57AB313166F}" type="doc">
      <dgm:prSet loTypeId="urn:microsoft.com/office/officeart/2005/8/layout/list1" loCatId="list" qsTypeId="urn:microsoft.com/office/officeart/2005/8/quickstyle/simple1" qsCatId="simple" csTypeId="urn:microsoft.com/office/officeart/2005/8/colors/accent2_1" csCatId="accent2" phldr="1"/>
      <dgm:spPr/>
      <dgm:t>
        <a:bodyPr/>
        <a:lstStyle/>
        <a:p>
          <a:endParaRPr lang="es-CO"/>
        </a:p>
      </dgm:t>
    </dgm:pt>
    <dgm:pt modelId="{46398F86-FDC0-43ED-8452-A13404039E91}">
      <dgm:prSet phldrT="[Texto]" custT="1"/>
      <dgm:spPr/>
      <dgm:t>
        <a:bodyPr/>
        <a:lstStyle/>
        <a:p>
          <a:r>
            <a:rPr lang="es-MX" sz="1100" b="1" dirty="0">
              <a:latin typeface="Verdana" panose="020B0604030504040204" pitchFamily="34" charset="0"/>
              <a:ea typeface="Verdana" panose="020B0604030504040204" pitchFamily="34" charset="0"/>
            </a:rPr>
            <a:t>ESTADO SOCIAL DE DERECHO</a:t>
          </a:r>
          <a:endParaRPr lang="es-CO" sz="1100" b="1" dirty="0">
            <a:latin typeface="Verdana" panose="020B0604030504040204" pitchFamily="34" charset="0"/>
            <a:ea typeface="Verdana" panose="020B0604030504040204" pitchFamily="34" charset="0"/>
          </a:endParaRPr>
        </a:p>
      </dgm:t>
    </dgm:pt>
    <dgm:pt modelId="{1C5894C2-2B2F-4702-982E-8267FDB88354}" type="parTrans" cxnId="{A11B76BC-7749-4EB6-A593-F4AD6A811C52}">
      <dgm:prSet/>
      <dgm:spPr/>
      <dgm:t>
        <a:bodyPr/>
        <a:lstStyle/>
        <a:p>
          <a:endParaRPr lang="es-CO" sz="2800" b="1">
            <a:latin typeface="Verdana" panose="020B0604030504040204" pitchFamily="34" charset="0"/>
            <a:ea typeface="Verdana" panose="020B0604030504040204" pitchFamily="34" charset="0"/>
          </a:endParaRPr>
        </a:p>
      </dgm:t>
    </dgm:pt>
    <dgm:pt modelId="{9AB95521-B204-4DB9-A8AE-FE53A4D96283}" type="sibTrans" cxnId="{A11B76BC-7749-4EB6-A593-F4AD6A811C52}">
      <dgm:prSet/>
      <dgm:spPr/>
      <dgm:t>
        <a:bodyPr/>
        <a:lstStyle/>
        <a:p>
          <a:endParaRPr lang="es-CO" sz="2800" b="1">
            <a:latin typeface="Verdana" panose="020B0604030504040204" pitchFamily="34" charset="0"/>
            <a:ea typeface="Verdana" panose="020B0604030504040204" pitchFamily="34" charset="0"/>
          </a:endParaRPr>
        </a:p>
      </dgm:t>
    </dgm:pt>
    <dgm:pt modelId="{D6C63F89-2EB0-4DE4-8CCA-8BB04B51F5C2}">
      <dgm:prSet phldrT="[Texto]" custT="1"/>
      <dgm:spPr/>
      <dgm:t>
        <a:bodyPr/>
        <a:lstStyle/>
        <a:p>
          <a:r>
            <a:rPr lang="es-MX" sz="1100" b="1" dirty="0">
              <a:latin typeface="Verdana" panose="020B0604030504040204" pitchFamily="34" charset="0"/>
              <a:ea typeface="Verdana" panose="020B0604030504040204" pitchFamily="34" charset="0"/>
            </a:rPr>
            <a:t>DERECHOS HUMANOS</a:t>
          </a:r>
          <a:endParaRPr lang="es-CO" sz="1100" b="1" dirty="0">
            <a:latin typeface="Verdana" panose="020B0604030504040204" pitchFamily="34" charset="0"/>
            <a:ea typeface="Verdana" panose="020B0604030504040204" pitchFamily="34" charset="0"/>
          </a:endParaRPr>
        </a:p>
      </dgm:t>
    </dgm:pt>
    <dgm:pt modelId="{5E8E5BB9-1715-4AB7-8109-24F9AA7C293C}" type="parTrans" cxnId="{AC969415-ED28-4658-9BFA-04AA79FA9C6D}">
      <dgm:prSet/>
      <dgm:spPr/>
      <dgm:t>
        <a:bodyPr/>
        <a:lstStyle/>
        <a:p>
          <a:endParaRPr lang="es-CO" sz="2800" b="1">
            <a:latin typeface="Verdana" panose="020B0604030504040204" pitchFamily="34" charset="0"/>
            <a:ea typeface="Verdana" panose="020B0604030504040204" pitchFamily="34" charset="0"/>
          </a:endParaRPr>
        </a:p>
      </dgm:t>
    </dgm:pt>
    <dgm:pt modelId="{F0D2963C-7D8A-44B5-8DF6-C36A7833EB5D}" type="sibTrans" cxnId="{AC969415-ED28-4658-9BFA-04AA79FA9C6D}">
      <dgm:prSet/>
      <dgm:spPr/>
      <dgm:t>
        <a:bodyPr/>
        <a:lstStyle/>
        <a:p>
          <a:endParaRPr lang="es-CO" sz="2800" b="1">
            <a:latin typeface="Verdana" panose="020B0604030504040204" pitchFamily="34" charset="0"/>
            <a:ea typeface="Verdana" panose="020B0604030504040204" pitchFamily="34" charset="0"/>
          </a:endParaRPr>
        </a:p>
      </dgm:t>
    </dgm:pt>
    <dgm:pt modelId="{9F2CF6A6-FBCA-4E1B-AEC4-491E5A34915D}">
      <dgm:prSet phldrT="[Texto]" custT="1"/>
      <dgm:spPr/>
      <dgm:t>
        <a:bodyPr/>
        <a:lstStyle/>
        <a:p>
          <a:r>
            <a:rPr lang="es-MX" sz="1100" b="1" dirty="0">
              <a:latin typeface="Verdana" panose="020B0604030504040204" pitchFamily="34" charset="0"/>
              <a:ea typeface="Verdana" panose="020B0604030504040204" pitchFamily="34" charset="0"/>
            </a:rPr>
            <a:t>DERECHO FUNDAMENTAL A LA SALUD</a:t>
          </a:r>
          <a:endParaRPr lang="es-CO" sz="1100" b="1" dirty="0">
            <a:latin typeface="Verdana" panose="020B0604030504040204" pitchFamily="34" charset="0"/>
            <a:ea typeface="Verdana" panose="020B0604030504040204" pitchFamily="34" charset="0"/>
          </a:endParaRPr>
        </a:p>
      </dgm:t>
    </dgm:pt>
    <dgm:pt modelId="{BD578D08-2599-475E-B785-F98CAA7CF077}" type="parTrans" cxnId="{CB5A77ED-CD25-48EE-825F-43E38C5368C7}">
      <dgm:prSet/>
      <dgm:spPr/>
      <dgm:t>
        <a:bodyPr/>
        <a:lstStyle/>
        <a:p>
          <a:endParaRPr lang="es-CO" sz="2800" b="1">
            <a:latin typeface="Verdana" panose="020B0604030504040204" pitchFamily="34" charset="0"/>
            <a:ea typeface="Verdana" panose="020B0604030504040204" pitchFamily="34" charset="0"/>
          </a:endParaRPr>
        </a:p>
      </dgm:t>
    </dgm:pt>
    <dgm:pt modelId="{E8D31C60-93A8-4002-B748-AD16C2AF5F56}" type="sibTrans" cxnId="{CB5A77ED-CD25-48EE-825F-43E38C5368C7}">
      <dgm:prSet/>
      <dgm:spPr/>
      <dgm:t>
        <a:bodyPr/>
        <a:lstStyle/>
        <a:p>
          <a:endParaRPr lang="es-CO" sz="2800" b="1">
            <a:latin typeface="Verdana" panose="020B0604030504040204" pitchFamily="34" charset="0"/>
            <a:ea typeface="Verdana" panose="020B0604030504040204" pitchFamily="34" charset="0"/>
          </a:endParaRPr>
        </a:p>
      </dgm:t>
    </dgm:pt>
    <dgm:pt modelId="{1E6197C7-5C2E-4233-A16B-B6A42E0A15E9}">
      <dgm:prSet phldrT="[Texto]" custT="1"/>
      <dgm:spPr/>
      <dgm:t>
        <a:bodyPr/>
        <a:lstStyle/>
        <a:p>
          <a:r>
            <a:rPr lang="es-MX" sz="1100" b="1" dirty="0">
              <a:latin typeface="Verdana" panose="020B0604030504040204" pitchFamily="34" charset="0"/>
              <a:ea typeface="Verdana" panose="020B0604030504040204" pitchFamily="34" charset="0"/>
            </a:rPr>
            <a:t>DERECHO A LA SALUD DE LOS PUEBLOS Y COMUNIDADES</a:t>
          </a:r>
          <a:endParaRPr lang="es-CO" sz="1100" b="1" dirty="0">
            <a:latin typeface="Verdana" panose="020B0604030504040204" pitchFamily="34" charset="0"/>
            <a:ea typeface="Verdana" panose="020B0604030504040204" pitchFamily="34" charset="0"/>
          </a:endParaRPr>
        </a:p>
      </dgm:t>
    </dgm:pt>
    <dgm:pt modelId="{E4C257AC-CE1C-407A-9FAE-2D5E601DEA7E}" type="parTrans" cxnId="{3EC69458-A906-4D6E-88A3-BF6A6FA1BE34}">
      <dgm:prSet/>
      <dgm:spPr/>
      <dgm:t>
        <a:bodyPr/>
        <a:lstStyle/>
        <a:p>
          <a:endParaRPr lang="es-CO" sz="2800" b="1">
            <a:latin typeface="Verdana" panose="020B0604030504040204" pitchFamily="34" charset="0"/>
            <a:ea typeface="Verdana" panose="020B0604030504040204" pitchFamily="34" charset="0"/>
          </a:endParaRPr>
        </a:p>
      </dgm:t>
    </dgm:pt>
    <dgm:pt modelId="{8DBA7EAA-E4C9-4AA9-A253-636544E9F5EC}" type="sibTrans" cxnId="{3EC69458-A906-4D6E-88A3-BF6A6FA1BE34}">
      <dgm:prSet/>
      <dgm:spPr/>
      <dgm:t>
        <a:bodyPr/>
        <a:lstStyle/>
        <a:p>
          <a:endParaRPr lang="es-CO" sz="2800" b="1">
            <a:latin typeface="Verdana" panose="020B0604030504040204" pitchFamily="34" charset="0"/>
            <a:ea typeface="Verdana" panose="020B0604030504040204" pitchFamily="34" charset="0"/>
          </a:endParaRPr>
        </a:p>
      </dgm:t>
    </dgm:pt>
    <dgm:pt modelId="{36A5D7EA-CE30-4200-8B39-DB5D269E726C}">
      <dgm:prSet phldrT="[Texto]" custT="1"/>
      <dgm:spPr/>
      <dgm:t>
        <a:bodyPr/>
        <a:lstStyle/>
        <a:p>
          <a:r>
            <a:rPr lang="es-MX" sz="1100" b="1" dirty="0">
              <a:latin typeface="Verdana" panose="020B0604030504040204" pitchFamily="34" charset="0"/>
              <a:ea typeface="Verdana" panose="020B0604030504040204" pitchFamily="34" charset="0"/>
            </a:rPr>
            <a:t>INTERCULTURALIDAD DE LA SALUD</a:t>
          </a:r>
          <a:endParaRPr lang="es-CO" sz="1100" b="1" dirty="0">
            <a:latin typeface="Verdana" panose="020B0604030504040204" pitchFamily="34" charset="0"/>
            <a:ea typeface="Verdana" panose="020B0604030504040204" pitchFamily="34" charset="0"/>
          </a:endParaRPr>
        </a:p>
      </dgm:t>
    </dgm:pt>
    <dgm:pt modelId="{296F184B-5975-4C70-A899-C9B5DAC16C88}" type="parTrans" cxnId="{D9424FB1-51C6-4347-9D4C-A811FA6F8CE8}">
      <dgm:prSet/>
      <dgm:spPr/>
      <dgm:t>
        <a:bodyPr/>
        <a:lstStyle/>
        <a:p>
          <a:endParaRPr lang="es-CO" sz="2800" b="1">
            <a:latin typeface="Verdana" panose="020B0604030504040204" pitchFamily="34" charset="0"/>
            <a:ea typeface="Verdana" panose="020B0604030504040204" pitchFamily="34" charset="0"/>
          </a:endParaRPr>
        </a:p>
      </dgm:t>
    </dgm:pt>
    <dgm:pt modelId="{D6E475A4-4839-43E0-97B1-D3423ED6F32D}" type="sibTrans" cxnId="{D9424FB1-51C6-4347-9D4C-A811FA6F8CE8}">
      <dgm:prSet/>
      <dgm:spPr/>
      <dgm:t>
        <a:bodyPr/>
        <a:lstStyle/>
        <a:p>
          <a:endParaRPr lang="es-CO" sz="2800" b="1">
            <a:latin typeface="Verdana" panose="020B0604030504040204" pitchFamily="34" charset="0"/>
            <a:ea typeface="Verdana" panose="020B0604030504040204" pitchFamily="34" charset="0"/>
          </a:endParaRPr>
        </a:p>
      </dgm:t>
    </dgm:pt>
    <dgm:pt modelId="{79AFFE70-6116-4AAC-84FF-4CC1409E1992}">
      <dgm:prSet phldrT="[Texto]" custT="1"/>
      <dgm:spPr/>
      <dgm:t>
        <a:bodyPr/>
        <a:lstStyle/>
        <a:p>
          <a:r>
            <a:rPr lang="es-MX" sz="1100" b="1" dirty="0">
              <a:latin typeface="Verdana" panose="020B0604030504040204" pitchFamily="34" charset="0"/>
              <a:ea typeface="Verdana" panose="020B0604030504040204" pitchFamily="34" charset="0"/>
            </a:rPr>
            <a:t>DETERMINANTES SOCIALES DE LA SALUD</a:t>
          </a:r>
          <a:endParaRPr lang="es-CO" sz="1100" b="1" dirty="0">
            <a:latin typeface="Verdana" panose="020B0604030504040204" pitchFamily="34" charset="0"/>
            <a:ea typeface="Verdana" panose="020B0604030504040204" pitchFamily="34" charset="0"/>
          </a:endParaRPr>
        </a:p>
      </dgm:t>
    </dgm:pt>
    <dgm:pt modelId="{7F95904A-C7FE-4DDB-A866-936EED978236}" type="parTrans" cxnId="{26C045B0-E4D3-456B-8D90-378078C1A8F0}">
      <dgm:prSet/>
      <dgm:spPr/>
      <dgm:t>
        <a:bodyPr/>
        <a:lstStyle/>
        <a:p>
          <a:endParaRPr lang="es-CO" sz="2800" b="1">
            <a:latin typeface="Verdana" panose="020B0604030504040204" pitchFamily="34" charset="0"/>
            <a:ea typeface="Verdana" panose="020B0604030504040204" pitchFamily="34" charset="0"/>
          </a:endParaRPr>
        </a:p>
      </dgm:t>
    </dgm:pt>
    <dgm:pt modelId="{5322C334-F55A-4864-BCA8-95C202128A97}" type="sibTrans" cxnId="{26C045B0-E4D3-456B-8D90-378078C1A8F0}">
      <dgm:prSet/>
      <dgm:spPr/>
      <dgm:t>
        <a:bodyPr/>
        <a:lstStyle/>
        <a:p>
          <a:endParaRPr lang="es-CO" sz="2800" b="1">
            <a:latin typeface="Verdana" panose="020B0604030504040204" pitchFamily="34" charset="0"/>
            <a:ea typeface="Verdana" panose="020B0604030504040204" pitchFamily="34" charset="0"/>
          </a:endParaRPr>
        </a:p>
      </dgm:t>
    </dgm:pt>
    <dgm:pt modelId="{FFEDF38E-D46A-4365-8143-62FBAF9F0A58}">
      <dgm:prSet phldrT="[Texto]" custT="1"/>
      <dgm:spPr/>
      <dgm:t>
        <a:bodyPr/>
        <a:lstStyle/>
        <a:p>
          <a:r>
            <a:rPr lang="es-MX" sz="1100" b="1" dirty="0">
              <a:latin typeface="Verdana" panose="020B0604030504040204" pitchFamily="34" charset="0"/>
              <a:ea typeface="Verdana" panose="020B0604030504040204" pitchFamily="34" charset="0"/>
            </a:rPr>
            <a:t>ATENCIÓN PRIMARIA EN SALUD</a:t>
          </a:r>
          <a:endParaRPr lang="es-CO" sz="1100" b="1" dirty="0">
            <a:latin typeface="Verdana" panose="020B0604030504040204" pitchFamily="34" charset="0"/>
            <a:ea typeface="Verdana" panose="020B0604030504040204" pitchFamily="34" charset="0"/>
          </a:endParaRPr>
        </a:p>
      </dgm:t>
    </dgm:pt>
    <dgm:pt modelId="{DF20F022-19B5-488C-9571-874066F1475A}" type="parTrans" cxnId="{900F60D1-C437-4B06-A80B-B023D0FAE834}">
      <dgm:prSet/>
      <dgm:spPr/>
      <dgm:t>
        <a:bodyPr/>
        <a:lstStyle/>
        <a:p>
          <a:endParaRPr lang="es-CO" sz="2800" b="1">
            <a:latin typeface="Verdana" panose="020B0604030504040204" pitchFamily="34" charset="0"/>
            <a:ea typeface="Verdana" panose="020B0604030504040204" pitchFamily="34" charset="0"/>
          </a:endParaRPr>
        </a:p>
      </dgm:t>
    </dgm:pt>
    <dgm:pt modelId="{810D50F8-2249-4B52-9D60-74710F7B59C1}" type="sibTrans" cxnId="{900F60D1-C437-4B06-A80B-B023D0FAE834}">
      <dgm:prSet/>
      <dgm:spPr/>
      <dgm:t>
        <a:bodyPr/>
        <a:lstStyle/>
        <a:p>
          <a:endParaRPr lang="es-CO" sz="2800" b="1">
            <a:latin typeface="Verdana" panose="020B0604030504040204" pitchFamily="34" charset="0"/>
            <a:ea typeface="Verdana" panose="020B0604030504040204" pitchFamily="34" charset="0"/>
          </a:endParaRPr>
        </a:p>
      </dgm:t>
    </dgm:pt>
    <dgm:pt modelId="{2F27900E-DC51-4FE9-80A3-79464C92F7A4}">
      <dgm:prSet phldrT="[Texto]" custT="1"/>
      <dgm:spPr/>
      <dgm:t>
        <a:bodyPr/>
        <a:lstStyle/>
        <a:p>
          <a:r>
            <a:rPr lang="es-MX" sz="1100" b="1" dirty="0">
              <a:latin typeface="Verdana" panose="020B0604030504040204" pitchFamily="34" charset="0"/>
              <a:ea typeface="Verdana" panose="020B0604030504040204" pitchFamily="34" charset="0"/>
            </a:rPr>
            <a:t>ENFOQUE TERRITORIAL</a:t>
          </a:r>
          <a:endParaRPr lang="es-CO" sz="1100" b="1" dirty="0">
            <a:latin typeface="Verdana" panose="020B0604030504040204" pitchFamily="34" charset="0"/>
            <a:ea typeface="Verdana" panose="020B0604030504040204" pitchFamily="34" charset="0"/>
          </a:endParaRPr>
        </a:p>
      </dgm:t>
    </dgm:pt>
    <dgm:pt modelId="{79283A6E-3DA4-480C-B549-FCFA2AACB9AB}" type="parTrans" cxnId="{2F4EC86D-C564-4606-BA65-207D62B0F86B}">
      <dgm:prSet/>
      <dgm:spPr/>
      <dgm:t>
        <a:bodyPr/>
        <a:lstStyle/>
        <a:p>
          <a:endParaRPr lang="es-CO" sz="2800" b="1">
            <a:latin typeface="Verdana" panose="020B0604030504040204" pitchFamily="34" charset="0"/>
            <a:ea typeface="Verdana" panose="020B0604030504040204" pitchFamily="34" charset="0"/>
          </a:endParaRPr>
        </a:p>
      </dgm:t>
    </dgm:pt>
    <dgm:pt modelId="{AD26FB57-D974-477C-971A-75D1802D95DC}" type="sibTrans" cxnId="{2F4EC86D-C564-4606-BA65-207D62B0F86B}">
      <dgm:prSet/>
      <dgm:spPr/>
      <dgm:t>
        <a:bodyPr/>
        <a:lstStyle/>
        <a:p>
          <a:endParaRPr lang="es-CO" sz="2800" b="1">
            <a:latin typeface="Verdana" panose="020B0604030504040204" pitchFamily="34" charset="0"/>
            <a:ea typeface="Verdana" panose="020B0604030504040204" pitchFamily="34" charset="0"/>
          </a:endParaRPr>
        </a:p>
      </dgm:t>
    </dgm:pt>
    <dgm:pt modelId="{82C11D97-4EAD-494C-9D31-94DF2707E3D5}" type="pres">
      <dgm:prSet presAssocID="{99949B92-675D-4BF5-840D-C57AB313166F}" presName="linear" presStyleCnt="0">
        <dgm:presLayoutVars>
          <dgm:dir/>
          <dgm:animLvl val="lvl"/>
          <dgm:resizeHandles val="exact"/>
        </dgm:presLayoutVars>
      </dgm:prSet>
      <dgm:spPr/>
    </dgm:pt>
    <dgm:pt modelId="{3C865A2C-5D3E-4B7B-8739-539614B16A78}" type="pres">
      <dgm:prSet presAssocID="{46398F86-FDC0-43ED-8452-A13404039E91}" presName="parentLin" presStyleCnt="0"/>
      <dgm:spPr/>
    </dgm:pt>
    <dgm:pt modelId="{D8597D96-5B2E-4C96-91B8-DFE09E2DD37D}" type="pres">
      <dgm:prSet presAssocID="{46398F86-FDC0-43ED-8452-A13404039E91}" presName="parentLeftMargin" presStyleLbl="node1" presStyleIdx="0" presStyleCnt="8"/>
      <dgm:spPr/>
    </dgm:pt>
    <dgm:pt modelId="{C4F33665-1DBB-434B-B095-2A27D444D5F6}" type="pres">
      <dgm:prSet presAssocID="{46398F86-FDC0-43ED-8452-A13404039E91}" presName="parentText" presStyleLbl="node1" presStyleIdx="0" presStyleCnt="8">
        <dgm:presLayoutVars>
          <dgm:chMax val="0"/>
          <dgm:bulletEnabled val="1"/>
        </dgm:presLayoutVars>
      </dgm:prSet>
      <dgm:spPr/>
    </dgm:pt>
    <dgm:pt modelId="{FC20B7F6-7F18-4045-9D08-D1C85F0D4AB2}" type="pres">
      <dgm:prSet presAssocID="{46398F86-FDC0-43ED-8452-A13404039E91}" presName="negativeSpace" presStyleCnt="0"/>
      <dgm:spPr/>
    </dgm:pt>
    <dgm:pt modelId="{7D8C49A1-BF2C-4830-862A-56C72D8909CB}" type="pres">
      <dgm:prSet presAssocID="{46398F86-FDC0-43ED-8452-A13404039E91}" presName="childText" presStyleLbl="conFgAcc1" presStyleIdx="0" presStyleCnt="8">
        <dgm:presLayoutVars>
          <dgm:bulletEnabled val="1"/>
        </dgm:presLayoutVars>
      </dgm:prSet>
      <dgm:spPr/>
    </dgm:pt>
    <dgm:pt modelId="{FE7D5C88-3F40-4E24-90CF-786642D6F30A}" type="pres">
      <dgm:prSet presAssocID="{9AB95521-B204-4DB9-A8AE-FE53A4D96283}" presName="spaceBetweenRectangles" presStyleCnt="0"/>
      <dgm:spPr/>
    </dgm:pt>
    <dgm:pt modelId="{50BDA553-9980-4B44-BD1B-940FDEBCCA64}" type="pres">
      <dgm:prSet presAssocID="{D6C63F89-2EB0-4DE4-8CCA-8BB04B51F5C2}" presName="parentLin" presStyleCnt="0"/>
      <dgm:spPr/>
    </dgm:pt>
    <dgm:pt modelId="{534882F7-CEF6-4C26-8A61-DBFAD4170673}" type="pres">
      <dgm:prSet presAssocID="{D6C63F89-2EB0-4DE4-8CCA-8BB04B51F5C2}" presName="parentLeftMargin" presStyleLbl="node1" presStyleIdx="0" presStyleCnt="8"/>
      <dgm:spPr/>
    </dgm:pt>
    <dgm:pt modelId="{22C67773-0821-4C58-B6A3-237D3CE3C318}" type="pres">
      <dgm:prSet presAssocID="{D6C63F89-2EB0-4DE4-8CCA-8BB04B51F5C2}" presName="parentText" presStyleLbl="node1" presStyleIdx="1" presStyleCnt="8">
        <dgm:presLayoutVars>
          <dgm:chMax val="0"/>
          <dgm:bulletEnabled val="1"/>
        </dgm:presLayoutVars>
      </dgm:prSet>
      <dgm:spPr/>
    </dgm:pt>
    <dgm:pt modelId="{1408C495-E849-49E6-AD7F-9CE8DBD34B40}" type="pres">
      <dgm:prSet presAssocID="{D6C63F89-2EB0-4DE4-8CCA-8BB04B51F5C2}" presName="negativeSpace" presStyleCnt="0"/>
      <dgm:spPr/>
    </dgm:pt>
    <dgm:pt modelId="{7A0386FD-0940-4562-AD04-3215E2E8777E}" type="pres">
      <dgm:prSet presAssocID="{D6C63F89-2EB0-4DE4-8CCA-8BB04B51F5C2}" presName="childText" presStyleLbl="conFgAcc1" presStyleIdx="1" presStyleCnt="8">
        <dgm:presLayoutVars>
          <dgm:bulletEnabled val="1"/>
        </dgm:presLayoutVars>
      </dgm:prSet>
      <dgm:spPr/>
    </dgm:pt>
    <dgm:pt modelId="{5BB827F4-C6CC-4740-B670-75144608093B}" type="pres">
      <dgm:prSet presAssocID="{F0D2963C-7D8A-44B5-8DF6-C36A7833EB5D}" presName="spaceBetweenRectangles" presStyleCnt="0"/>
      <dgm:spPr/>
    </dgm:pt>
    <dgm:pt modelId="{0C5472EE-5CD1-429A-9DBF-5B3803B34127}" type="pres">
      <dgm:prSet presAssocID="{9F2CF6A6-FBCA-4E1B-AEC4-491E5A34915D}" presName="parentLin" presStyleCnt="0"/>
      <dgm:spPr/>
    </dgm:pt>
    <dgm:pt modelId="{DB5049D3-27AE-4E29-8ED5-FCC037939E06}" type="pres">
      <dgm:prSet presAssocID="{9F2CF6A6-FBCA-4E1B-AEC4-491E5A34915D}" presName="parentLeftMargin" presStyleLbl="node1" presStyleIdx="1" presStyleCnt="8"/>
      <dgm:spPr/>
    </dgm:pt>
    <dgm:pt modelId="{A07383CA-F1AA-415C-8F12-4C7E0CA04D0A}" type="pres">
      <dgm:prSet presAssocID="{9F2CF6A6-FBCA-4E1B-AEC4-491E5A34915D}" presName="parentText" presStyleLbl="node1" presStyleIdx="2" presStyleCnt="8">
        <dgm:presLayoutVars>
          <dgm:chMax val="0"/>
          <dgm:bulletEnabled val="1"/>
        </dgm:presLayoutVars>
      </dgm:prSet>
      <dgm:spPr/>
    </dgm:pt>
    <dgm:pt modelId="{37B59E51-323A-4424-8B87-E6A84B5C508E}" type="pres">
      <dgm:prSet presAssocID="{9F2CF6A6-FBCA-4E1B-AEC4-491E5A34915D}" presName="negativeSpace" presStyleCnt="0"/>
      <dgm:spPr/>
    </dgm:pt>
    <dgm:pt modelId="{3EF51719-6BCF-4F71-9D31-FF9CFF0F26DF}" type="pres">
      <dgm:prSet presAssocID="{9F2CF6A6-FBCA-4E1B-AEC4-491E5A34915D}" presName="childText" presStyleLbl="conFgAcc1" presStyleIdx="2" presStyleCnt="8">
        <dgm:presLayoutVars>
          <dgm:bulletEnabled val="1"/>
        </dgm:presLayoutVars>
      </dgm:prSet>
      <dgm:spPr/>
    </dgm:pt>
    <dgm:pt modelId="{D717A7E5-B9B8-44D7-8E47-E7900A115380}" type="pres">
      <dgm:prSet presAssocID="{E8D31C60-93A8-4002-B748-AD16C2AF5F56}" presName="spaceBetweenRectangles" presStyleCnt="0"/>
      <dgm:spPr/>
    </dgm:pt>
    <dgm:pt modelId="{9D2575BD-3D18-49B9-98AF-CE37A7AFBDA4}" type="pres">
      <dgm:prSet presAssocID="{1E6197C7-5C2E-4233-A16B-B6A42E0A15E9}" presName="parentLin" presStyleCnt="0"/>
      <dgm:spPr/>
    </dgm:pt>
    <dgm:pt modelId="{9383BFF9-5908-476E-B1FE-30C9AD63BAF0}" type="pres">
      <dgm:prSet presAssocID="{1E6197C7-5C2E-4233-A16B-B6A42E0A15E9}" presName="parentLeftMargin" presStyleLbl="node1" presStyleIdx="2" presStyleCnt="8"/>
      <dgm:spPr/>
    </dgm:pt>
    <dgm:pt modelId="{9C316DCF-1787-4F8B-BAA9-B512DF2242C6}" type="pres">
      <dgm:prSet presAssocID="{1E6197C7-5C2E-4233-A16B-B6A42E0A15E9}" presName="parentText" presStyleLbl="node1" presStyleIdx="3" presStyleCnt="8">
        <dgm:presLayoutVars>
          <dgm:chMax val="0"/>
          <dgm:bulletEnabled val="1"/>
        </dgm:presLayoutVars>
      </dgm:prSet>
      <dgm:spPr/>
    </dgm:pt>
    <dgm:pt modelId="{797E3278-ACF9-44B8-985D-791FEC909F72}" type="pres">
      <dgm:prSet presAssocID="{1E6197C7-5C2E-4233-A16B-B6A42E0A15E9}" presName="negativeSpace" presStyleCnt="0"/>
      <dgm:spPr/>
    </dgm:pt>
    <dgm:pt modelId="{EE231BC9-D52E-40C9-BD98-D5DF23626089}" type="pres">
      <dgm:prSet presAssocID="{1E6197C7-5C2E-4233-A16B-B6A42E0A15E9}" presName="childText" presStyleLbl="conFgAcc1" presStyleIdx="3" presStyleCnt="8">
        <dgm:presLayoutVars>
          <dgm:bulletEnabled val="1"/>
        </dgm:presLayoutVars>
      </dgm:prSet>
      <dgm:spPr/>
    </dgm:pt>
    <dgm:pt modelId="{376CA6C9-84ED-460A-B9FE-290C8AA1AD44}" type="pres">
      <dgm:prSet presAssocID="{8DBA7EAA-E4C9-4AA9-A253-636544E9F5EC}" presName="spaceBetweenRectangles" presStyleCnt="0"/>
      <dgm:spPr/>
    </dgm:pt>
    <dgm:pt modelId="{C9CD491F-E6C6-462B-A8CD-243319938D3A}" type="pres">
      <dgm:prSet presAssocID="{36A5D7EA-CE30-4200-8B39-DB5D269E726C}" presName="parentLin" presStyleCnt="0"/>
      <dgm:spPr/>
    </dgm:pt>
    <dgm:pt modelId="{143A2B55-DB6A-4236-92CB-2B6AF43AF50A}" type="pres">
      <dgm:prSet presAssocID="{36A5D7EA-CE30-4200-8B39-DB5D269E726C}" presName="parentLeftMargin" presStyleLbl="node1" presStyleIdx="3" presStyleCnt="8"/>
      <dgm:spPr/>
    </dgm:pt>
    <dgm:pt modelId="{774C5FA1-064D-4F41-B066-49450F1516A3}" type="pres">
      <dgm:prSet presAssocID="{36A5D7EA-CE30-4200-8B39-DB5D269E726C}" presName="parentText" presStyleLbl="node1" presStyleIdx="4" presStyleCnt="8">
        <dgm:presLayoutVars>
          <dgm:chMax val="0"/>
          <dgm:bulletEnabled val="1"/>
        </dgm:presLayoutVars>
      </dgm:prSet>
      <dgm:spPr/>
    </dgm:pt>
    <dgm:pt modelId="{C7288BBA-B706-41D7-81ED-81BCEEB92105}" type="pres">
      <dgm:prSet presAssocID="{36A5D7EA-CE30-4200-8B39-DB5D269E726C}" presName="negativeSpace" presStyleCnt="0"/>
      <dgm:spPr/>
    </dgm:pt>
    <dgm:pt modelId="{1CAB9375-B859-4702-AA92-F306AE6E6DC2}" type="pres">
      <dgm:prSet presAssocID="{36A5D7EA-CE30-4200-8B39-DB5D269E726C}" presName="childText" presStyleLbl="conFgAcc1" presStyleIdx="4" presStyleCnt="8">
        <dgm:presLayoutVars>
          <dgm:bulletEnabled val="1"/>
        </dgm:presLayoutVars>
      </dgm:prSet>
      <dgm:spPr/>
    </dgm:pt>
    <dgm:pt modelId="{0294335D-8EC3-4126-8EE3-85B67214409C}" type="pres">
      <dgm:prSet presAssocID="{D6E475A4-4839-43E0-97B1-D3423ED6F32D}" presName="spaceBetweenRectangles" presStyleCnt="0"/>
      <dgm:spPr/>
    </dgm:pt>
    <dgm:pt modelId="{9D8B83A6-5937-4F8B-9805-8799C5508E5E}" type="pres">
      <dgm:prSet presAssocID="{79AFFE70-6116-4AAC-84FF-4CC1409E1992}" presName="parentLin" presStyleCnt="0"/>
      <dgm:spPr/>
    </dgm:pt>
    <dgm:pt modelId="{168C49D6-73CE-4F6D-BBE7-9768BA0A01C1}" type="pres">
      <dgm:prSet presAssocID="{79AFFE70-6116-4AAC-84FF-4CC1409E1992}" presName="parentLeftMargin" presStyleLbl="node1" presStyleIdx="4" presStyleCnt="8"/>
      <dgm:spPr/>
    </dgm:pt>
    <dgm:pt modelId="{3DBE00C2-DA40-4A98-87BF-CA2BE91F8598}" type="pres">
      <dgm:prSet presAssocID="{79AFFE70-6116-4AAC-84FF-4CC1409E1992}" presName="parentText" presStyleLbl="node1" presStyleIdx="5" presStyleCnt="8">
        <dgm:presLayoutVars>
          <dgm:chMax val="0"/>
          <dgm:bulletEnabled val="1"/>
        </dgm:presLayoutVars>
      </dgm:prSet>
      <dgm:spPr/>
    </dgm:pt>
    <dgm:pt modelId="{43D18E78-92F3-4759-B8BB-5248F4C05B55}" type="pres">
      <dgm:prSet presAssocID="{79AFFE70-6116-4AAC-84FF-4CC1409E1992}" presName="negativeSpace" presStyleCnt="0"/>
      <dgm:spPr/>
    </dgm:pt>
    <dgm:pt modelId="{DD8F89DC-6828-4C7B-B60B-B8066CF725FA}" type="pres">
      <dgm:prSet presAssocID="{79AFFE70-6116-4AAC-84FF-4CC1409E1992}" presName="childText" presStyleLbl="conFgAcc1" presStyleIdx="5" presStyleCnt="8">
        <dgm:presLayoutVars>
          <dgm:bulletEnabled val="1"/>
        </dgm:presLayoutVars>
      </dgm:prSet>
      <dgm:spPr/>
    </dgm:pt>
    <dgm:pt modelId="{E6073D26-AC57-4951-B09D-C328620D0AC0}" type="pres">
      <dgm:prSet presAssocID="{5322C334-F55A-4864-BCA8-95C202128A97}" presName="spaceBetweenRectangles" presStyleCnt="0"/>
      <dgm:spPr/>
    </dgm:pt>
    <dgm:pt modelId="{A9AC5558-5822-46A0-A93C-F6C3DB52E574}" type="pres">
      <dgm:prSet presAssocID="{FFEDF38E-D46A-4365-8143-62FBAF9F0A58}" presName="parentLin" presStyleCnt="0"/>
      <dgm:spPr/>
    </dgm:pt>
    <dgm:pt modelId="{380CCE43-BA88-4273-8DD1-B41BC06F337D}" type="pres">
      <dgm:prSet presAssocID="{FFEDF38E-D46A-4365-8143-62FBAF9F0A58}" presName="parentLeftMargin" presStyleLbl="node1" presStyleIdx="5" presStyleCnt="8"/>
      <dgm:spPr/>
    </dgm:pt>
    <dgm:pt modelId="{BDDFF896-DA18-4A74-9126-B2CC4755F058}" type="pres">
      <dgm:prSet presAssocID="{FFEDF38E-D46A-4365-8143-62FBAF9F0A58}" presName="parentText" presStyleLbl="node1" presStyleIdx="6" presStyleCnt="8">
        <dgm:presLayoutVars>
          <dgm:chMax val="0"/>
          <dgm:bulletEnabled val="1"/>
        </dgm:presLayoutVars>
      </dgm:prSet>
      <dgm:spPr/>
    </dgm:pt>
    <dgm:pt modelId="{B76F82DC-8842-4FDB-A4C4-5C3011D09EED}" type="pres">
      <dgm:prSet presAssocID="{FFEDF38E-D46A-4365-8143-62FBAF9F0A58}" presName="negativeSpace" presStyleCnt="0"/>
      <dgm:spPr/>
    </dgm:pt>
    <dgm:pt modelId="{CD2CCF23-209B-4434-B762-D423D4284464}" type="pres">
      <dgm:prSet presAssocID="{FFEDF38E-D46A-4365-8143-62FBAF9F0A58}" presName="childText" presStyleLbl="conFgAcc1" presStyleIdx="6" presStyleCnt="8">
        <dgm:presLayoutVars>
          <dgm:bulletEnabled val="1"/>
        </dgm:presLayoutVars>
      </dgm:prSet>
      <dgm:spPr/>
    </dgm:pt>
    <dgm:pt modelId="{1584BE68-D29F-445E-81BE-5FC44DD02EFB}" type="pres">
      <dgm:prSet presAssocID="{810D50F8-2249-4B52-9D60-74710F7B59C1}" presName="spaceBetweenRectangles" presStyleCnt="0"/>
      <dgm:spPr/>
    </dgm:pt>
    <dgm:pt modelId="{4DA29C98-02FE-4566-B27D-DE98C68565A2}" type="pres">
      <dgm:prSet presAssocID="{2F27900E-DC51-4FE9-80A3-79464C92F7A4}" presName="parentLin" presStyleCnt="0"/>
      <dgm:spPr/>
    </dgm:pt>
    <dgm:pt modelId="{9F722602-E188-478B-91C1-2DF121051EC0}" type="pres">
      <dgm:prSet presAssocID="{2F27900E-DC51-4FE9-80A3-79464C92F7A4}" presName="parentLeftMargin" presStyleLbl="node1" presStyleIdx="6" presStyleCnt="8"/>
      <dgm:spPr/>
    </dgm:pt>
    <dgm:pt modelId="{27DD8A3B-8A7B-4CF6-B511-73ABC308E314}" type="pres">
      <dgm:prSet presAssocID="{2F27900E-DC51-4FE9-80A3-79464C92F7A4}" presName="parentText" presStyleLbl="node1" presStyleIdx="7" presStyleCnt="8">
        <dgm:presLayoutVars>
          <dgm:chMax val="0"/>
          <dgm:bulletEnabled val="1"/>
        </dgm:presLayoutVars>
      </dgm:prSet>
      <dgm:spPr/>
    </dgm:pt>
    <dgm:pt modelId="{3F1927FF-1F78-45BD-96FC-F5570B5E15B9}" type="pres">
      <dgm:prSet presAssocID="{2F27900E-DC51-4FE9-80A3-79464C92F7A4}" presName="negativeSpace" presStyleCnt="0"/>
      <dgm:spPr/>
    </dgm:pt>
    <dgm:pt modelId="{A7AF2B22-573A-4ABF-9A6D-6CB94EA0C01E}" type="pres">
      <dgm:prSet presAssocID="{2F27900E-DC51-4FE9-80A3-79464C92F7A4}" presName="childText" presStyleLbl="conFgAcc1" presStyleIdx="7" presStyleCnt="8">
        <dgm:presLayoutVars>
          <dgm:bulletEnabled val="1"/>
        </dgm:presLayoutVars>
      </dgm:prSet>
      <dgm:spPr/>
    </dgm:pt>
  </dgm:ptLst>
  <dgm:cxnLst>
    <dgm:cxn modelId="{AC969415-ED28-4658-9BFA-04AA79FA9C6D}" srcId="{99949B92-675D-4BF5-840D-C57AB313166F}" destId="{D6C63F89-2EB0-4DE4-8CCA-8BB04B51F5C2}" srcOrd="1" destOrd="0" parTransId="{5E8E5BB9-1715-4AB7-8109-24F9AA7C293C}" sibTransId="{F0D2963C-7D8A-44B5-8DF6-C36A7833EB5D}"/>
    <dgm:cxn modelId="{63C0F720-A84B-43E5-8ED6-BB8ADFF26D4E}" type="presOf" srcId="{46398F86-FDC0-43ED-8452-A13404039E91}" destId="{C4F33665-1DBB-434B-B095-2A27D444D5F6}" srcOrd="1" destOrd="0" presId="urn:microsoft.com/office/officeart/2005/8/layout/list1"/>
    <dgm:cxn modelId="{4EBA242A-7807-4959-B00D-6AC77A27C502}" type="presOf" srcId="{FFEDF38E-D46A-4365-8143-62FBAF9F0A58}" destId="{380CCE43-BA88-4273-8DD1-B41BC06F337D}" srcOrd="0" destOrd="0" presId="urn:microsoft.com/office/officeart/2005/8/layout/list1"/>
    <dgm:cxn modelId="{9DCF2F33-2775-4F67-81FD-660B3F5BEB6D}" type="presOf" srcId="{79AFFE70-6116-4AAC-84FF-4CC1409E1992}" destId="{3DBE00C2-DA40-4A98-87BF-CA2BE91F8598}" srcOrd="1" destOrd="0" presId="urn:microsoft.com/office/officeart/2005/8/layout/list1"/>
    <dgm:cxn modelId="{96EA9A34-E45A-4060-A68B-59A56D6CE6ED}" type="presOf" srcId="{36A5D7EA-CE30-4200-8B39-DB5D269E726C}" destId="{143A2B55-DB6A-4236-92CB-2B6AF43AF50A}" srcOrd="0" destOrd="0" presId="urn:microsoft.com/office/officeart/2005/8/layout/list1"/>
    <dgm:cxn modelId="{1BFD863A-3001-442A-8132-896078AE09D6}" type="presOf" srcId="{1E6197C7-5C2E-4233-A16B-B6A42E0A15E9}" destId="{9383BFF9-5908-476E-B1FE-30C9AD63BAF0}" srcOrd="0" destOrd="0" presId="urn:microsoft.com/office/officeart/2005/8/layout/list1"/>
    <dgm:cxn modelId="{314C4567-4778-4EBA-A43E-E796BF6B8685}" type="presOf" srcId="{9F2CF6A6-FBCA-4E1B-AEC4-491E5A34915D}" destId="{DB5049D3-27AE-4E29-8ED5-FCC037939E06}" srcOrd="0" destOrd="0" presId="urn:microsoft.com/office/officeart/2005/8/layout/list1"/>
    <dgm:cxn modelId="{2F4EC86D-C564-4606-BA65-207D62B0F86B}" srcId="{99949B92-675D-4BF5-840D-C57AB313166F}" destId="{2F27900E-DC51-4FE9-80A3-79464C92F7A4}" srcOrd="7" destOrd="0" parTransId="{79283A6E-3DA4-480C-B549-FCFA2AACB9AB}" sibTransId="{AD26FB57-D974-477C-971A-75D1802D95DC}"/>
    <dgm:cxn modelId="{1F7C7058-12B7-46D0-909F-695659FB8B63}" type="presOf" srcId="{99949B92-675D-4BF5-840D-C57AB313166F}" destId="{82C11D97-4EAD-494C-9D31-94DF2707E3D5}" srcOrd="0" destOrd="0" presId="urn:microsoft.com/office/officeart/2005/8/layout/list1"/>
    <dgm:cxn modelId="{3EC69458-A906-4D6E-88A3-BF6A6FA1BE34}" srcId="{99949B92-675D-4BF5-840D-C57AB313166F}" destId="{1E6197C7-5C2E-4233-A16B-B6A42E0A15E9}" srcOrd="3" destOrd="0" parTransId="{E4C257AC-CE1C-407A-9FAE-2D5E601DEA7E}" sibTransId="{8DBA7EAA-E4C9-4AA9-A253-636544E9F5EC}"/>
    <dgm:cxn modelId="{521F1C97-00A6-4770-93FD-2B592C4F9AAA}" type="presOf" srcId="{2F27900E-DC51-4FE9-80A3-79464C92F7A4}" destId="{9F722602-E188-478B-91C1-2DF121051EC0}" srcOrd="0" destOrd="0" presId="urn:microsoft.com/office/officeart/2005/8/layout/list1"/>
    <dgm:cxn modelId="{AF6F189B-E20B-421D-8B7B-3F67AF58F5B5}" type="presOf" srcId="{FFEDF38E-D46A-4365-8143-62FBAF9F0A58}" destId="{BDDFF896-DA18-4A74-9126-B2CC4755F058}" srcOrd="1" destOrd="0" presId="urn:microsoft.com/office/officeart/2005/8/layout/list1"/>
    <dgm:cxn modelId="{617EA3A6-7BD6-421A-997B-45D4FE3D57FF}" type="presOf" srcId="{79AFFE70-6116-4AAC-84FF-4CC1409E1992}" destId="{168C49D6-73CE-4F6D-BBE7-9768BA0A01C1}" srcOrd="0" destOrd="0" presId="urn:microsoft.com/office/officeart/2005/8/layout/list1"/>
    <dgm:cxn modelId="{D3FA94A9-4080-41ED-B5BE-8DFCEE694052}" type="presOf" srcId="{1E6197C7-5C2E-4233-A16B-B6A42E0A15E9}" destId="{9C316DCF-1787-4F8B-BAA9-B512DF2242C6}" srcOrd="1" destOrd="0" presId="urn:microsoft.com/office/officeart/2005/8/layout/list1"/>
    <dgm:cxn modelId="{946828B0-2E4F-4AC6-AC86-134302F1972F}" type="presOf" srcId="{46398F86-FDC0-43ED-8452-A13404039E91}" destId="{D8597D96-5B2E-4C96-91B8-DFE09E2DD37D}" srcOrd="0" destOrd="0" presId="urn:microsoft.com/office/officeart/2005/8/layout/list1"/>
    <dgm:cxn modelId="{26C045B0-E4D3-456B-8D90-378078C1A8F0}" srcId="{99949B92-675D-4BF5-840D-C57AB313166F}" destId="{79AFFE70-6116-4AAC-84FF-4CC1409E1992}" srcOrd="5" destOrd="0" parTransId="{7F95904A-C7FE-4DDB-A866-936EED978236}" sibTransId="{5322C334-F55A-4864-BCA8-95C202128A97}"/>
    <dgm:cxn modelId="{D9424FB1-51C6-4347-9D4C-A811FA6F8CE8}" srcId="{99949B92-675D-4BF5-840D-C57AB313166F}" destId="{36A5D7EA-CE30-4200-8B39-DB5D269E726C}" srcOrd="4" destOrd="0" parTransId="{296F184B-5975-4C70-A899-C9B5DAC16C88}" sibTransId="{D6E475A4-4839-43E0-97B1-D3423ED6F32D}"/>
    <dgm:cxn modelId="{11A964B9-20B5-4D5A-9F1C-3F6E6A4EE34C}" type="presOf" srcId="{36A5D7EA-CE30-4200-8B39-DB5D269E726C}" destId="{774C5FA1-064D-4F41-B066-49450F1516A3}" srcOrd="1" destOrd="0" presId="urn:microsoft.com/office/officeart/2005/8/layout/list1"/>
    <dgm:cxn modelId="{A11B76BC-7749-4EB6-A593-F4AD6A811C52}" srcId="{99949B92-675D-4BF5-840D-C57AB313166F}" destId="{46398F86-FDC0-43ED-8452-A13404039E91}" srcOrd="0" destOrd="0" parTransId="{1C5894C2-2B2F-4702-982E-8267FDB88354}" sibTransId="{9AB95521-B204-4DB9-A8AE-FE53A4D96283}"/>
    <dgm:cxn modelId="{B5C16CBD-7381-4D6B-863A-F8ECBC2310E2}" type="presOf" srcId="{9F2CF6A6-FBCA-4E1B-AEC4-491E5A34915D}" destId="{A07383CA-F1AA-415C-8F12-4C7E0CA04D0A}" srcOrd="1" destOrd="0" presId="urn:microsoft.com/office/officeart/2005/8/layout/list1"/>
    <dgm:cxn modelId="{03AB14C1-C7C3-456D-AE58-243A1C825080}" type="presOf" srcId="{D6C63F89-2EB0-4DE4-8CCA-8BB04B51F5C2}" destId="{534882F7-CEF6-4C26-8A61-DBFAD4170673}" srcOrd="0" destOrd="0" presId="urn:microsoft.com/office/officeart/2005/8/layout/list1"/>
    <dgm:cxn modelId="{F3C82DC2-8BB5-49D6-9B82-BC4D9877F28D}" type="presOf" srcId="{D6C63F89-2EB0-4DE4-8CCA-8BB04B51F5C2}" destId="{22C67773-0821-4C58-B6A3-237D3CE3C318}" srcOrd="1" destOrd="0" presId="urn:microsoft.com/office/officeart/2005/8/layout/list1"/>
    <dgm:cxn modelId="{900F60D1-C437-4B06-A80B-B023D0FAE834}" srcId="{99949B92-675D-4BF5-840D-C57AB313166F}" destId="{FFEDF38E-D46A-4365-8143-62FBAF9F0A58}" srcOrd="6" destOrd="0" parTransId="{DF20F022-19B5-488C-9571-874066F1475A}" sibTransId="{810D50F8-2249-4B52-9D60-74710F7B59C1}"/>
    <dgm:cxn modelId="{CB5A77ED-CD25-48EE-825F-43E38C5368C7}" srcId="{99949B92-675D-4BF5-840D-C57AB313166F}" destId="{9F2CF6A6-FBCA-4E1B-AEC4-491E5A34915D}" srcOrd="2" destOrd="0" parTransId="{BD578D08-2599-475E-B785-F98CAA7CF077}" sibTransId="{E8D31C60-93A8-4002-B748-AD16C2AF5F56}"/>
    <dgm:cxn modelId="{5C40DDEE-380F-44FD-A044-9E5966ABE0D0}" type="presOf" srcId="{2F27900E-DC51-4FE9-80A3-79464C92F7A4}" destId="{27DD8A3B-8A7B-4CF6-B511-73ABC308E314}" srcOrd="1" destOrd="0" presId="urn:microsoft.com/office/officeart/2005/8/layout/list1"/>
    <dgm:cxn modelId="{8DA7B061-E386-4F8E-B57E-293F2F53CC6C}" type="presParOf" srcId="{82C11D97-4EAD-494C-9D31-94DF2707E3D5}" destId="{3C865A2C-5D3E-4B7B-8739-539614B16A78}" srcOrd="0" destOrd="0" presId="urn:microsoft.com/office/officeart/2005/8/layout/list1"/>
    <dgm:cxn modelId="{677D5716-9871-44CE-AD1A-31A3AD04721D}" type="presParOf" srcId="{3C865A2C-5D3E-4B7B-8739-539614B16A78}" destId="{D8597D96-5B2E-4C96-91B8-DFE09E2DD37D}" srcOrd="0" destOrd="0" presId="urn:microsoft.com/office/officeart/2005/8/layout/list1"/>
    <dgm:cxn modelId="{C573F41B-12CB-4350-9822-96C5E3AB2FCB}" type="presParOf" srcId="{3C865A2C-5D3E-4B7B-8739-539614B16A78}" destId="{C4F33665-1DBB-434B-B095-2A27D444D5F6}" srcOrd="1" destOrd="0" presId="urn:microsoft.com/office/officeart/2005/8/layout/list1"/>
    <dgm:cxn modelId="{23409854-1FC8-49C7-8C38-81678B5DBC0E}" type="presParOf" srcId="{82C11D97-4EAD-494C-9D31-94DF2707E3D5}" destId="{FC20B7F6-7F18-4045-9D08-D1C85F0D4AB2}" srcOrd="1" destOrd="0" presId="urn:microsoft.com/office/officeart/2005/8/layout/list1"/>
    <dgm:cxn modelId="{1B2D6DDC-8C85-44EA-A92B-3B4BD0D3D7F8}" type="presParOf" srcId="{82C11D97-4EAD-494C-9D31-94DF2707E3D5}" destId="{7D8C49A1-BF2C-4830-862A-56C72D8909CB}" srcOrd="2" destOrd="0" presId="urn:microsoft.com/office/officeart/2005/8/layout/list1"/>
    <dgm:cxn modelId="{1C765B42-D728-4E15-9096-717486179C1E}" type="presParOf" srcId="{82C11D97-4EAD-494C-9D31-94DF2707E3D5}" destId="{FE7D5C88-3F40-4E24-90CF-786642D6F30A}" srcOrd="3" destOrd="0" presId="urn:microsoft.com/office/officeart/2005/8/layout/list1"/>
    <dgm:cxn modelId="{E02951AF-7C54-4B16-A519-43FBBC60A29A}" type="presParOf" srcId="{82C11D97-4EAD-494C-9D31-94DF2707E3D5}" destId="{50BDA553-9980-4B44-BD1B-940FDEBCCA64}" srcOrd="4" destOrd="0" presId="urn:microsoft.com/office/officeart/2005/8/layout/list1"/>
    <dgm:cxn modelId="{FE65F8E0-86C9-4240-AE18-29FBF2A4BA0B}" type="presParOf" srcId="{50BDA553-9980-4B44-BD1B-940FDEBCCA64}" destId="{534882F7-CEF6-4C26-8A61-DBFAD4170673}" srcOrd="0" destOrd="0" presId="urn:microsoft.com/office/officeart/2005/8/layout/list1"/>
    <dgm:cxn modelId="{4A1B16BE-65AB-4BDA-8B85-C8961B20A134}" type="presParOf" srcId="{50BDA553-9980-4B44-BD1B-940FDEBCCA64}" destId="{22C67773-0821-4C58-B6A3-237D3CE3C318}" srcOrd="1" destOrd="0" presId="urn:microsoft.com/office/officeart/2005/8/layout/list1"/>
    <dgm:cxn modelId="{BB7CAD37-18BE-42FE-8C12-C5FBF5FD8C12}" type="presParOf" srcId="{82C11D97-4EAD-494C-9D31-94DF2707E3D5}" destId="{1408C495-E849-49E6-AD7F-9CE8DBD34B40}" srcOrd="5" destOrd="0" presId="urn:microsoft.com/office/officeart/2005/8/layout/list1"/>
    <dgm:cxn modelId="{60C32972-009D-415D-8D9C-B2C087E0BD96}" type="presParOf" srcId="{82C11D97-4EAD-494C-9D31-94DF2707E3D5}" destId="{7A0386FD-0940-4562-AD04-3215E2E8777E}" srcOrd="6" destOrd="0" presId="urn:microsoft.com/office/officeart/2005/8/layout/list1"/>
    <dgm:cxn modelId="{F78B6643-FCA9-4411-ADF8-DD27CCF01274}" type="presParOf" srcId="{82C11D97-4EAD-494C-9D31-94DF2707E3D5}" destId="{5BB827F4-C6CC-4740-B670-75144608093B}" srcOrd="7" destOrd="0" presId="urn:microsoft.com/office/officeart/2005/8/layout/list1"/>
    <dgm:cxn modelId="{235A777B-C63B-4262-B671-4714C22F8461}" type="presParOf" srcId="{82C11D97-4EAD-494C-9D31-94DF2707E3D5}" destId="{0C5472EE-5CD1-429A-9DBF-5B3803B34127}" srcOrd="8" destOrd="0" presId="urn:microsoft.com/office/officeart/2005/8/layout/list1"/>
    <dgm:cxn modelId="{933A2BF1-1734-4F23-B34F-022050C7493C}" type="presParOf" srcId="{0C5472EE-5CD1-429A-9DBF-5B3803B34127}" destId="{DB5049D3-27AE-4E29-8ED5-FCC037939E06}" srcOrd="0" destOrd="0" presId="urn:microsoft.com/office/officeart/2005/8/layout/list1"/>
    <dgm:cxn modelId="{5871848F-29BF-422A-AD8F-588A11CE9F69}" type="presParOf" srcId="{0C5472EE-5CD1-429A-9DBF-5B3803B34127}" destId="{A07383CA-F1AA-415C-8F12-4C7E0CA04D0A}" srcOrd="1" destOrd="0" presId="urn:microsoft.com/office/officeart/2005/8/layout/list1"/>
    <dgm:cxn modelId="{190547DF-4B87-424A-9213-D5B9ACABBAEE}" type="presParOf" srcId="{82C11D97-4EAD-494C-9D31-94DF2707E3D5}" destId="{37B59E51-323A-4424-8B87-E6A84B5C508E}" srcOrd="9" destOrd="0" presId="urn:microsoft.com/office/officeart/2005/8/layout/list1"/>
    <dgm:cxn modelId="{6D662D0E-9E47-4952-ABCB-8FB88B0EA5C6}" type="presParOf" srcId="{82C11D97-4EAD-494C-9D31-94DF2707E3D5}" destId="{3EF51719-6BCF-4F71-9D31-FF9CFF0F26DF}" srcOrd="10" destOrd="0" presId="urn:microsoft.com/office/officeart/2005/8/layout/list1"/>
    <dgm:cxn modelId="{8E4FE412-4C09-42D7-8232-84CCA2F1B57F}" type="presParOf" srcId="{82C11D97-4EAD-494C-9D31-94DF2707E3D5}" destId="{D717A7E5-B9B8-44D7-8E47-E7900A115380}" srcOrd="11" destOrd="0" presId="urn:microsoft.com/office/officeart/2005/8/layout/list1"/>
    <dgm:cxn modelId="{12CAE787-29D1-43C9-AA95-2EFAB864D2E3}" type="presParOf" srcId="{82C11D97-4EAD-494C-9D31-94DF2707E3D5}" destId="{9D2575BD-3D18-49B9-98AF-CE37A7AFBDA4}" srcOrd="12" destOrd="0" presId="urn:microsoft.com/office/officeart/2005/8/layout/list1"/>
    <dgm:cxn modelId="{FA9AF346-5FB7-40AB-9D1E-F0A8D6CC4F12}" type="presParOf" srcId="{9D2575BD-3D18-49B9-98AF-CE37A7AFBDA4}" destId="{9383BFF9-5908-476E-B1FE-30C9AD63BAF0}" srcOrd="0" destOrd="0" presId="urn:microsoft.com/office/officeart/2005/8/layout/list1"/>
    <dgm:cxn modelId="{C7C31A57-4363-4F33-AA4C-E19AF8A01DA3}" type="presParOf" srcId="{9D2575BD-3D18-49B9-98AF-CE37A7AFBDA4}" destId="{9C316DCF-1787-4F8B-BAA9-B512DF2242C6}" srcOrd="1" destOrd="0" presId="urn:microsoft.com/office/officeart/2005/8/layout/list1"/>
    <dgm:cxn modelId="{E060BBDE-C72E-4E45-BCB3-270F7DB49D58}" type="presParOf" srcId="{82C11D97-4EAD-494C-9D31-94DF2707E3D5}" destId="{797E3278-ACF9-44B8-985D-791FEC909F72}" srcOrd="13" destOrd="0" presId="urn:microsoft.com/office/officeart/2005/8/layout/list1"/>
    <dgm:cxn modelId="{08337F38-A639-41FB-B774-971E98FC1815}" type="presParOf" srcId="{82C11D97-4EAD-494C-9D31-94DF2707E3D5}" destId="{EE231BC9-D52E-40C9-BD98-D5DF23626089}" srcOrd="14" destOrd="0" presId="urn:microsoft.com/office/officeart/2005/8/layout/list1"/>
    <dgm:cxn modelId="{1D9A3961-6C70-4BD2-9619-E841FFDCCB97}" type="presParOf" srcId="{82C11D97-4EAD-494C-9D31-94DF2707E3D5}" destId="{376CA6C9-84ED-460A-B9FE-290C8AA1AD44}" srcOrd="15" destOrd="0" presId="urn:microsoft.com/office/officeart/2005/8/layout/list1"/>
    <dgm:cxn modelId="{4D426C1C-B498-4F0D-A2B6-9ABFA36C7178}" type="presParOf" srcId="{82C11D97-4EAD-494C-9D31-94DF2707E3D5}" destId="{C9CD491F-E6C6-462B-A8CD-243319938D3A}" srcOrd="16" destOrd="0" presId="urn:microsoft.com/office/officeart/2005/8/layout/list1"/>
    <dgm:cxn modelId="{55FA9BC3-92E1-4180-96D2-B41220297B56}" type="presParOf" srcId="{C9CD491F-E6C6-462B-A8CD-243319938D3A}" destId="{143A2B55-DB6A-4236-92CB-2B6AF43AF50A}" srcOrd="0" destOrd="0" presId="urn:microsoft.com/office/officeart/2005/8/layout/list1"/>
    <dgm:cxn modelId="{08F6793F-7C1F-4370-875C-657D6A98E6CD}" type="presParOf" srcId="{C9CD491F-E6C6-462B-A8CD-243319938D3A}" destId="{774C5FA1-064D-4F41-B066-49450F1516A3}" srcOrd="1" destOrd="0" presId="urn:microsoft.com/office/officeart/2005/8/layout/list1"/>
    <dgm:cxn modelId="{C863DD94-15B6-4F95-B2C7-A4EBF96ABA3D}" type="presParOf" srcId="{82C11D97-4EAD-494C-9D31-94DF2707E3D5}" destId="{C7288BBA-B706-41D7-81ED-81BCEEB92105}" srcOrd="17" destOrd="0" presId="urn:microsoft.com/office/officeart/2005/8/layout/list1"/>
    <dgm:cxn modelId="{93CE01FE-EF10-4A7E-AF6B-0EE13C4F7D90}" type="presParOf" srcId="{82C11D97-4EAD-494C-9D31-94DF2707E3D5}" destId="{1CAB9375-B859-4702-AA92-F306AE6E6DC2}" srcOrd="18" destOrd="0" presId="urn:microsoft.com/office/officeart/2005/8/layout/list1"/>
    <dgm:cxn modelId="{1E76EB69-055A-4064-99CD-2250FD3B55EB}" type="presParOf" srcId="{82C11D97-4EAD-494C-9D31-94DF2707E3D5}" destId="{0294335D-8EC3-4126-8EE3-85B67214409C}" srcOrd="19" destOrd="0" presId="urn:microsoft.com/office/officeart/2005/8/layout/list1"/>
    <dgm:cxn modelId="{CB06FF9E-ED7E-429F-8A38-6479D694F175}" type="presParOf" srcId="{82C11D97-4EAD-494C-9D31-94DF2707E3D5}" destId="{9D8B83A6-5937-4F8B-9805-8799C5508E5E}" srcOrd="20" destOrd="0" presId="urn:microsoft.com/office/officeart/2005/8/layout/list1"/>
    <dgm:cxn modelId="{65E31270-88A9-4910-976D-EFF588002896}" type="presParOf" srcId="{9D8B83A6-5937-4F8B-9805-8799C5508E5E}" destId="{168C49D6-73CE-4F6D-BBE7-9768BA0A01C1}" srcOrd="0" destOrd="0" presId="urn:microsoft.com/office/officeart/2005/8/layout/list1"/>
    <dgm:cxn modelId="{C00B653F-A93B-491F-A02D-E57B7A3D9713}" type="presParOf" srcId="{9D8B83A6-5937-4F8B-9805-8799C5508E5E}" destId="{3DBE00C2-DA40-4A98-87BF-CA2BE91F8598}" srcOrd="1" destOrd="0" presId="urn:microsoft.com/office/officeart/2005/8/layout/list1"/>
    <dgm:cxn modelId="{0B2E3B40-757B-4675-9295-D265CD10F89D}" type="presParOf" srcId="{82C11D97-4EAD-494C-9D31-94DF2707E3D5}" destId="{43D18E78-92F3-4759-B8BB-5248F4C05B55}" srcOrd="21" destOrd="0" presId="urn:microsoft.com/office/officeart/2005/8/layout/list1"/>
    <dgm:cxn modelId="{7FE6F4AA-0A68-4018-804E-35ABF5F11F6F}" type="presParOf" srcId="{82C11D97-4EAD-494C-9D31-94DF2707E3D5}" destId="{DD8F89DC-6828-4C7B-B60B-B8066CF725FA}" srcOrd="22" destOrd="0" presId="urn:microsoft.com/office/officeart/2005/8/layout/list1"/>
    <dgm:cxn modelId="{4D40CB3B-EA00-41CE-B356-78350572A1DF}" type="presParOf" srcId="{82C11D97-4EAD-494C-9D31-94DF2707E3D5}" destId="{E6073D26-AC57-4951-B09D-C328620D0AC0}" srcOrd="23" destOrd="0" presId="urn:microsoft.com/office/officeart/2005/8/layout/list1"/>
    <dgm:cxn modelId="{FC90A2D6-C317-4A9E-AE6F-95947CE937CD}" type="presParOf" srcId="{82C11D97-4EAD-494C-9D31-94DF2707E3D5}" destId="{A9AC5558-5822-46A0-A93C-F6C3DB52E574}" srcOrd="24" destOrd="0" presId="urn:microsoft.com/office/officeart/2005/8/layout/list1"/>
    <dgm:cxn modelId="{3D098805-F0CD-45CA-BBA1-988CAC6ABA49}" type="presParOf" srcId="{A9AC5558-5822-46A0-A93C-F6C3DB52E574}" destId="{380CCE43-BA88-4273-8DD1-B41BC06F337D}" srcOrd="0" destOrd="0" presId="urn:microsoft.com/office/officeart/2005/8/layout/list1"/>
    <dgm:cxn modelId="{06AC2D76-24BA-49B1-BE50-F41494A6C505}" type="presParOf" srcId="{A9AC5558-5822-46A0-A93C-F6C3DB52E574}" destId="{BDDFF896-DA18-4A74-9126-B2CC4755F058}" srcOrd="1" destOrd="0" presId="urn:microsoft.com/office/officeart/2005/8/layout/list1"/>
    <dgm:cxn modelId="{7A93322A-F7C4-44A5-ADC5-30650916F811}" type="presParOf" srcId="{82C11D97-4EAD-494C-9D31-94DF2707E3D5}" destId="{B76F82DC-8842-4FDB-A4C4-5C3011D09EED}" srcOrd="25" destOrd="0" presId="urn:microsoft.com/office/officeart/2005/8/layout/list1"/>
    <dgm:cxn modelId="{9D7A7854-6A65-4FEC-98AB-5809952B981C}" type="presParOf" srcId="{82C11D97-4EAD-494C-9D31-94DF2707E3D5}" destId="{CD2CCF23-209B-4434-B762-D423D4284464}" srcOrd="26" destOrd="0" presId="urn:microsoft.com/office/officeart/2005/8/layout/list1"/>
    <dgm:cxn modelId="{79F6A10A-F4CC-492B-A639-FC34017397C7}" type="presParOf" srcId="{82C11D97-4EAD-494C-9D31-94DF2707E3D5}" destId="{1584BE68-D29F-445E-81BE-5FC44DD02EFB}" srcOrd="27" destOrd="0" presId="urn:microsoft.com/office/officeart/2005/8/layout/list1"/>
    <dgm:cxn modelId="{B7E87CC7-5485-4BEF-B137-5C6124C8BE97}" type="presParOf" srcId="{82C11D97-4EAD-494C-9D31-94DF2707E3D5}" destId="{4DA29C98-02FE-4566-B27D-DE98C68565A2}" srcOrd="28" destOrd="0" presId="urn:microsoft.com/office/officeart/2005/8/layout/list1"/>
    <dgm:cxn modelId="{EFE63416-ECF7-4FAD-9FF5-E7C7631E8098}" type="presParOf" srcId="{4DA29C98-02FE-4566-B27D-DE98C68565A2}" destId="{9F722602-E188-478B-91C1-2DF121051EC0}" srcOrd="0" destOrd="0" presId="urn:microsoft.com/office/officeart/2005/8/layout/list1"/>
    <dgm:cxn modelId="{EF5B6DCB-A1D8-4C64-8807-5648DAB1B1FE}" type="presParOf" srcId="{4DA29C98-02FE-4566-B27D-DE98C68565A2}" destId="{27DD8A3B-8A7B-4CF6-B511-73ABC308E314}" srcOrd="1" destOrd="0" presId="urn:microsoft.com/office/officeart/2005/8/layout/list1"/>
    <dgm:cxn modelId="{3DD0190B-DFC5-44E8-945A-ED23AED73E7D}" type="presParOf" srcId="{82C11D97-4EAD-494C-9D31-94DF2707E3D5}" destId="{3F1927FF-1F78-45BD-96FC-F5570B5E15B9}" srcOrd="29" destOrd="0" presId="urn:microsoft.com/office/officeart/2005/8/layout/list1"/>
    <dgm:cxn modelId="{3C498850-F03D-4B94-B61A-9A9A23CD82B2}" type="presParOf" srcId="{82C11D97-4EAD-494C-9D31-94DF2707E3D5}" destId="{A7AF2B22-573A-4ABF-9A6D-6CB94EA0C01E}" srcOrd="3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9E7C80D-18B5-407E-BF9D-0BE8F53B5B4B}" type="doc">
      <dgm:prSet loTypeId="urn:microsoft.com/office/officeart/2005/8/layout/list1" loCatId="list" qsTypeId="urn:microsoft.com/office/officeart/2005/8/quickstyle/simple1" qsCatId="simple" csTypeId="urn:microsoft.com/office/officeart/2005/8/colors/accent2_1" csCatId="accent2" phldr="1"/>
      <dgm:spPr/>
      <dgm:t>
        <a:bodyPr/>
        <a:lstStyle/>
        <a:p>
          <a:endParaRPr lang="es-CO"/>
        </a:p>
      </dgm:t>
    </dgm:pt>
    <dgm:pt modelId="{3196E0B4-A05E-4B29-94C5-0466A34D3210}">
      <dgm:prSet phldrT="[Texto]" custT="1"/>
      <dgm:spPr/>
      <dgm:t>
        <a:bodyPr/>
        <a:lstStyle/>
        <a:p>
          <a:r>
            <a:rPr lang="es-MX" sz="1100" b="1" dirty="0">
              <a:solidFill>
                <a:schemeClr val="bg1"/>
              </a:solidFill>
              <a:latin typeface="Verdana" panose="020B0604030504040204" pitchFamily="34" charset="0"/>
              <a:ea typeface="Verdana" panose="020B0604030504040204" pitchFamily="34" charset="0"/>
            </a:rPr>
            <a:t>ENFOQUE DE PUEBLOS INDIGENAS Y COMUNIDADES ETNICAS</a:t>
          </a:r>
          <a:endParaRPr lang="es-CO" sz="1100" b="1" dirty="0">
            <a:solidFill>
              <a:schemeClr val="bg1"/>
            </a:solidFill>
            <a:latin typeface="Verdana" panose="020B0604030504040204" pitchFamily="34" charset="0"/>
            <a:ea typeface="Verdana" panose="020B0604030504040204" pitchFamily="34" charset="0"/>
          </a:endParaRPr>
        </a:p>
      </dgm:t>
    </dgm:pt>
    <dgm:pt modelId="{FF450B9E-44FE-460B-9DBC-56F593AA9111}" type="parTrans" cxnId="{44C26107-598A-4127-BB41-5EE084248ECD}">
      <dgm:prSet/>
      <dgm:spPr/>
      <dgm:t>
        <a:bodyPr/>
        <a:lstStyle/>
        <a:p>
          <a:endParaRPr lang="es-CO" sz="3200" b="1">
            <a:solidFill>
              <a:schemeClr val="bg1"/>
            </a:solidFill>
            <a:latin typeface="Verdana" panose="020B0604030504040204" pitchFamily="34" charset="0"/>
            <a:ea typeface="Verdana" panose="020B0604030504040204" pitchFamily="34" charset="0"/>
          </a:endParaRPr>
        </a:p>
      </dgm:t>
    </dgm:pt>
    <dgm:pt modelId="{AAA7006F-5454-4B96-9411-AA796D46F216}" type="sibTrans" cxnId="{44C26107-598A-4127-BB41-5EE084248ECD}">
      <dgm:prSet/>
      <dgm:spPr/>
      <dgm:t>
        <a:bodyPr/>
        <a:lstStyle/>
        <a:p>
          <a:endParaRPr lang="es-CO" sz="3200" b="1">
            <a:solidFill>
              <a:schemeClr val="bg1"/>
            </a:solidFill>
            <a:latin typeface="Verdana" panose="020B0604030504040204" pitchFamily="34" charset="0"/>
            <a:ea typeface="Verdana" panose="020B0604030504040204" pitchFamily="34" charset="0"/>
          </a:endParaRPr>
        </a:p>
      </dgm:t>
    </dgm:pt>
    <dgm:pt modelId="{2B352E34-7B23-430E-9F97-E0138519DCA6}">
      <dgm:prSet phldrT="[Texto]" custT="1"/>
      <dgm:spPr/>
      <dgm:t>
        <a:bodyPr/>
        <a:lstStyle/>
        <a:p>
          <a:r>
            <a:rPr lang="es-MX" sz="1100" b="1" dirty="0">
              <a:solidFill>
                <a:schemeClr val="bg1"/>
              </a:solidFill>
              <a:latin typeface="Verdana" panose="020B0604030504040204" pitchFamily="34" charset="0"/>
              <a:ea typeface="Verdana" panose="020B0604030504040204" pitchFamily="34" charset="0"/>
            </a:rPr>
            <a:t>ENFOQUE PSICOSOCIAL</a:t>
          </a:r>
          <a:endParaRPr lang="es-CO" sz="1100" b="1" dirty="0">
            <a:solidFill>
              <a:schemeClr val="bg1"/>
            </a:solidFill>
            <a:latin typeface="Verdana" panose="020B0604030504040204" pitchFamily="34" charset="0"/>
            <a:ea typeface="Verdana" panose="020B0604030504040204" pitchFamily="34" charset="0"/>
          </a:endParaRPr>
        </a:p>
      </dgm:t>
    </dgm:pt>
    <dgm:pt modelId="{E01B9277-8E7C-4870-AD0F-ACE9F1AB1219}" type="parTrans" cxnId="{8DC53989-5382-419D-80D3-74CE7812F64E}">
      <dgm:prSet/>
      <dgm:spPr/>
      <dgm:t>
        <a:bodyPr/>
        <a:lstStyle/>
        <a:p>
          <a:endParaRPr lang="es-CO" sz="3200" b="1">
            <a:solidFill>
              <a:schemeClr val="bg1"/>
            </a:solidFill>
            <a:latin typeface="Verdana" panose="020B0604030504040204" pitchFamily="34" charset="0"/>
            <a:ea typeface="Verdana" panose="020B0604030504040204" pitchFamily="34" charset="0"/>
          </a:endParaRPr>
        </a:p>
      </dgm:t>
    </dgm:pt>
    <dgm:pt modelId="{00EF2817-B6D6-472E-BA84-B8304DC1406E}" type="sibTrans" cxnId="{8DC53989-5382-419D-80D3-74CE7812F64E}">
      <dgm:prSet/>
      <dgm:spPr/>
      <dgm:t>
        <a:bodyPr/>
        <a:lstStyle/>
        <a:p>
          <a:endParaRPr lang="es-CO" sz="3200" b="1">
            <a:solidFill>
              <a:schemeClr val="bg1"/>
            </a:solidFill>
            <a:latin typeface="Verdana" panose="020B0604030504040204" pitchFamily="34" charset="0"/>
            <a:ea typeface="Verdana" panose="020B0604030504040204" pitchFamily="34" charset="0"/>
          </a:endParaRPr>
        </a:p>
      </dgm:t>
    </dgm:pt>
    <dgm:pt modelId="{18458140-87DB-480C-9181-5FF707FFEB88}">
      <dgm:prSet phldrT="[Texto]" custT="1"/>
      <dgm:spPr/>
      <dgm:t>
        <a:bodyPr/>
        <a:lstStyle/>
        <a:p>
          <a:r>
            <a:rPr lang="es-MX" sz="1100" b="1" dirty="0">
              <a:solidFill>
                <a:schemeClr val="bg1"/>
              </a:solidFill>
              <a:latin typeface="Verdana" panose="020B0604030504040204" pitchFamily="34" charset="0"/>
              <a:ea typeface="Verdana" panose="020B0604030504040204" pitchFamily="34" charset="0"/>
            </a:rPr>
            <a:t>ENFOQUE DE ACCIÓN SIN DAÑO</a:t>
          </a:r>
          <a:endParaRPr lang="es-CO" sz="1100" b="1" dirty="0">
            <a:solidFill>
              <a:schemeClr val="bg1"/>
            </a:solidFill>
            <a:latin typeface="Verdana" panose="020B0604030504040204" pitchFamily="34" charset="0"/>
            <a:ea typeface="Verdana" panose="020B0604030504040204" pitchFamily="34" charset="0"/>
          </a:endParaRPr>
        </a:p>
      </dgm:t>
    </dgm:pt>
    <dgm:pt modelId="{982EC0B6-93DF-4663-9E4F-C49D71A535CD}" type="parTrans" cxnId="{5A934D46-2890-498A-AFF7-DB13895669DB}">
      <dgm:prSet/>
      <dgm:spPr/>
      <dgm:t>
        <a:bodyPr/>
        <a:lstStyle/>
        <a:p>
          <a:endParaRPr lang="es-CO" sz="3200" b="1">
            <a:solidFill>
              <a:schemeClr val="bg1"/>
            </a:solidFill>
            <a:latin typeface="Verdana" panose="020B0604030504040204" pitchFamily="34" charset="0"/>
            <a:ea typeface="Verdana" panose="020B0604030504040204" pitchFamily="34" charset="0"/>
          </a:endParaRPr>
        </a:p>
      </dgm:t>
    </dgm:pt>
    <dgm:pt modelId="{19DB05A7-9729-4A65-88D1-E9F20C8EBECD}" type="sibTrans" cxnId="{5A934D46-2890-498A-AFF7-DB13895669DB}">
      <dgm:prSet/>
      <dgm:spPr/>
      <dgm:t>
        <a:bodyPr/>
        <a:lstStyle/>
        <a:p>
          <a:endParaRPr lang="es-CO" sz="3200" b="1">
            <a:solidFill>
              <a:schemeClr val="bg1"/>
            </a:solidFill>
            <a:latin typeface="Verdana" panose="020B0604030504040204" pitchFamily="34" charset="0"/>
            <a:ea typeface="Verdana" panose="020B0604030504040204" pitchFamily="34" charset="0"/>
          </a:endParaRPr>
        </a:p>
      </dgm:t>
    </dgm:pt>
    <dgm:pt modelId="{44581D80-B15E-4F3C-A2F2-41718B34CA8B}">
      <dgm:prSet phldrT="[Texto]" custT="1"/>
      <dgm:spPr/>
      <dgm:t>
        <a:bodyPr/>
        <a:lstStyle/>
        <a:p>
          <a:r>
            <a:rPr lang="es-MX" sz="1100" b="1" dirty="0">
              <a:solidFill>
                <a:schemeClr val="bg1"/>
              </a:solidFill>
              <a:latin typeface="Verdana" panose="020B0604030504040204" pitchFamily="34" charset="0"/>
              <a:ea typeface="Verdana" panose="020B0604030504040204" pitchFamily="34" charset="0"/>
            </a:rPr>
            <a:t>ENFOQUE DE SALUD FAMILIAR Y COMUNITARIA</a:t>
          </a:r>
          <a:endParaRPr lang="es-CO" sz="1100" b="1" dirty="0">
            <a:solidFill>
              <a:schemeClr val="bg1"/>
            </a:solidFill>
            <a:latin typeface="Verdana" panose="020B0604030504040204" pitchFamily="34" charset="0"/>
            <a:ea typeface="Verdana" panose="020B0604030504040204" pitchFamily="34" charset="0"/>
          </a:endParaRPr>
        </a:p>
      </dgm:t>
    </dgm:pt>
    <dgm:pt modelId="{AB24BF22-FC1D-41F9-BC82-6D60544A977F}" type="parTrans" cxnId="{156EBD94-1622-4AAA-889E-1B895E98158C}">
      <dgm:prSet/>
      <dgm:spPr/>
      <dgm:t>
        <a:bodyPr/>
        <a:lstStyle/>
        <a:p>
          <a:endParaRPr lang="es-CO" sz="3200" b="1">
            <a:solidFill>
              <a:schemeClr val="bg1"/>
            </a:solidFill>
            <a:latin typeface="Verdana" panose="020B0604030504040204" pitchFamily="34" charset="0"/>
            <a:ea typeface="Verdana" panose="020B0604030504040204" pitchFamily="34" charset="0"/>
          </a:endParaRPr>
        </a:p>
      </dgm:t>
    </dgm:pt>
    <dgm:pt modelId="{84100A25-A2BA-4648-81DE-DCCA9525B421}" type="sibTrans" cxnId="{156EBD94-1622-4AAA-889E-1B895E98158C}">
      <dgm:prSet/>
      <dgm:spPr/>
      <dgm:t>
        <a:bodyPr/>
        <a:lstStyle/>
        <a:p>
          <a:endParaRPr lang="es-CO" sz="3200" b="1">
            <a:solidFill>
              <a:schemeClr val="bg1"/>
            </a:solidFill>
            <a:latin typeface="Verdana" panose="020B0604030504040204" pitchFamily="34" charset="0"/>
            <a:ea typeface="Verdana" panose="020B0604030504040204" pitchFamily="34" charset="0"/>
          </a:endParaRPr>
        </a:p>
      </dgm:t>
    </dgm:pt>
    <dgm:pt modelId="{593F171C-88BD-45ED-A084-DE569D5DAD54}">
      <dgm:prSet phldrT="[Texto]" custT="1"/>
      <dgm:spPr/>
      <dgm:t>
        <a:bodyPr/>
        <a:lstStyle/>
        <a:p>
          <a:r>
            <a:rPr lang="es-MX" sz="1100" b="1" dirty="0">
              <a:solidFill>
                <a:schemeClr val="bg1"/>
              </a:solidFill>
              <a:latin typeface="Verdana" panose="020B0604030504040204" pitchFamily="34" charset="0"/>
              <a:ea typeface="Verdana" panose="020B0604030504040204" pitchFamily="34" charset="0"/>
            </a:rPr>
            <a:t>ENFOQUE DE IGUALDAD DE GÉNERO</a:t>
          </a:r>
          <a:endParaRPr lang="es-CO" sz="1100" b="1" dirty="0">
            <a:solidFill>
              <a:schemeClr val="bg1"/>
            </a:solidFill>
            <a:latin typeface="Verdana" panose="020B0604030504040204" pitchFamily="34" charset="0"/>
            <a:ea typeface="Verdana" panose="020B0604030504040204" pitchFamily="34" charset="0"/>
          </a:endParaRPr>
        </a:p>
      </dgm:t>
    </dgm:pt>
    <dgm:pt modelId="{8ECEA98D-B795-4552-BBDD-04D85BDB48EA}" type="parTrans" cxnId="{40AE7D83-319A-4226-AF2A-1196B94B7EB4}">
      <dgm:prSet/>
      <dgm:spPr/>
      <dgm:t>
        <a:bodyPr/>
        <a:lstStyle/>
        <a:p>
          <a:endParaRPr lang="es-CO" sz="3200" b="1">
            <a:solidFill>
              <a:schemeClr val="bg1"/>
            </a:solidFill>
            <a:latin typeface="Verdana" panose="020B0604030504040204" pitchFamily="34" charset="0"/>
            <a:ea typeface="Verdana" panose="020B0604030504040204" pitchFamily="34" charset="0"/>
          </a:endParaRPr>
        </a:p>
      </dgm:t>
    </dgm:pt>
    <dgm:pt modelId="{28FCA385-641A-4D4B-8357-643C1FBC8057}" type="sibTrans" cxnId="{40AE7D83-319A-4226-AF2A-1196B94B7EB4}">
      <dgm:prSet/>
      <dgm:spPr/>
      <dgm:t>
        <a:bodyPr/>
        <a:lstStyle/>
        <a:p>
          <a:endParaRPr lang="es-CO" sz="3200" b="1">
            <a:solidFill>
              <a:schemeClr val="bg1"/>
            </a:solidFill>
            <a:latin typeface="Verdana" panose="020B0604030504040204" pitchFamily="34" charset="0"/>
            <a:ea typeface="Verdana" panose="020B0604030504040204" pitchFamily="34" charset="0"/>
          </a:endParaRPr>
        </a:p>
      </dgm:t>
    </dgm:pt>
    <dgm:pt modelId="{7313BD98-654D-4CC0-92E9-7C4D09D1638B}">
      <dgm:prSet phldrT="[Texto]" custT="1"/>
      <dgm:spPr/>
      <dgm:t>
        <a:bodyPr/>
        <a:lstStyle/>
        <a:p>
          <a:r>
            <a:rPr lang="es-MX" sz="1100" b="1">
              <a:solidFill>
                <a:schemeClr val="bg1"/>
              </a:solidFill>
              <a:latin typeface="Verdana" panose="020B0604030504040204" pitchFamily="34" charset="0"/>
              <a:ea typeface="Verdana" panose="020B0604030504040204" pitchFamily="34" charset="0"/>
            </a:rPr>
            <a:t>ENFOQUE </a:t>
          </a:r>
          <a:r>
            <a:rPr lang="es-MX" sz="1100" b="1" dirty="0">
              <a:solidFill>
                <a:schemeClr val="bg1"/>
              </a:solidFill>
              <a:latin typeface="Verdana" panose="020B0604030504040204" pitchFamily="34" charset="0"/>
              <a:ea typeface="Verdana" panose="020B0604030504040204" pitchFamily="34" charset="0"/>
            </a:rPr>
            <a:t>DE CURSO DE VIDA</a:t>
          </a:r>
          <a:endParaRPr lang="es-CO" sz="1100" b="1" dirty="0">
            <a:solidFill>
              <a:schemeClr val="bg1"/>
            </a:solidFill>
            <a:latin typeface="Verdana" panose="020B0604030504040204" pitchFamily="34" charset="0"/>
            <a:ea typeface="Verdana" panose="020B0604030504040204" pitchFamily="34" charset="0"/>
          </a:endParaRPr>
        </a:p>
      </dgm:t>
    </dgm:pt>
    <dgm:pt modelId="{A36A2152-D221-4FED-94EE-63934DA9AE66}" type="parTrans" cxnId="{2D4F2D62-1C03-488D-B2AF-86D8954B931E}">
      <dgm:prSet/>
      <dgm:spPr/>
      <dgm:t>
        <a:bodyPr/>
        <a:lstStyle/>
        <a:p>
          <a:endParaRPr lang="es-CO" sz="3200" b="1">
            <a:solidFill>
              <a:schemeClr val="bg1"/>
            </a:solidFill>
            <a:latin typeface="Verdana" panose="020B0604030504040204" pitchFamily="34" charset="0"/>
            <a:ea typeface="Verdana" panose="020B0604030504040204" pitchFamily="34" charset="0"/>
          </a:endParaRPr>
        </a:p>
      </dgm:t>
    </dgm:pt>
    <dgm:pt modelId="{BF560C50-673C-4F0B-90E4-358EA0E8CC2E}" type="sibTrans" cxnId="{2D4F2D62-1C03-488D-B2AF-86D8954B931E}">
      <dgm:prSet/>
      <dgm:spPr/>
      <dgm:t>
        <a:bodyPr/>
        <a:lstStyle/>
        <a:p>
          <a:endParaRPr lang="es-CO" sz="3200" b="1">
            <a:solidFill>
              <a:schemeClr val="bg1"/>
            </a:solidFill>
            <a:latin typeface="Verdana" panose="020B0604030504040204" pitchFamily="34" charset="0"/>
            <a:ea typeface="Verdana" panose="020B0604030504040204" pitchFamily="34" charset="0"/>
          </a:endParaRPr>
        </a:p>
      </dgm:t>
    </dgm:pt>
    <dgm:pt modelId="{91367FD0-C1DF-4CBF-94C9-D95D0A7B4D8E}">
      <dgm:prSet phldrT="[Texto]" custT="1"/>
      <dgm:spPr/>
      <dgm:t>
        <a:bodyPr/>
        <a:lstStyle/>
        <a:p>
          <a:r>
            <a:rPr lang="es-MX" sz="1100" b="1" dirty="0">
              <a:solidFill>
                <a:schemeClr val="bg1"/>
              </a:solidFill>
              <a:latin typeface="Verdana" panose="020B0604030504040204" pitchFamily="34" charset="0"/>
              <a:ea typeface="Verdana" panose="020B0604030504040204" pitchFamily="34" charset="0"/>
            </a:rPr>
            <a:t>ENFOQUE DIFERENCIAL</a:t>
          </a:r>
          <a:endParaRPr lang="es-CO" sz="1100" b="1" dirty="0">
            <a:solidFill>
              <a:schemeClr val="bg1"/>
            </a:solidFill>
            <a:latin typeface="Verdana" panose="020B0604030504040204" pitchFamily="34" charset="0"/>
            <a:ea typeface="Verdana" panose="020B0604030504040204" pitchFamily="34" charset="0"/>
          </a:endParaRPr>
        </a:p>
      </dgm:t>
    </dgm:pt>
    <dgm:pt modelId="{965E0D4D-F1D0-4635-9F8D-840C78B3A477}" type="parTrans" cxnId="{33E72CC2-BA2F-4820-99A3-44432CF06458}">
      <dgm:prSet/>
      <dgm:spPr/>
      <dgm:t>
        <a:bodyPr/>
        <a:lstStyle/>
        <a:p>
          <a:endParaRPr lang="es-CO" sz="3200" b="1">
            <a:solidFill>
              <a:schemeClr val="bg1"/>
            </a:solidFill>
            <a:latin typeface="Verdana" panose="020B0604030504040204" pitchFamily="34" charset="0"/>
            <a:ea typeface="Verdana" panose="020B0604030504040204" pitchFamily="34" charset="0"/>
          </a:endParaRPr>
        </a:p>
      </dgm:t>
    </dgm:pt>
    <dgm:pt modelId="{A77E18E0-246D-4187-80CA-426B1B00C952}" type="sibTrans" cxnId="{33E72CC2-BA2F-4820-99A3-44432CF06458}">
      <dgm:prSet/>
      <dgm:spPr/>
      <dgm:t>
        <a:bodyPr/>
        <a:lstStyle/>
        <a:p>
          <a:endParaRPr lang="es-CO" sz="3200" b="1">
            <a:solidFill>
              <a:schemeClr val="bg1"/>
            </a:solidFill>
            <a:latin typeface="Verdana" panose="020B0604030504040204" pitchFamily="34" charset="0"/>
            <a:ea typeface="Verdana" panose="020B0604030504040204" pitchFamily="34" charset="0"/>
          </a:endParaRPr>
        </a:p>
      </dgm:t>
    </dgm:pt>
    <dgm:pt modelId="{A0A921CA-D276-45C7-85E5-E179EDEC434D}" type="pres">
      <dgm:prSet presAssocID="{F9E7C80D-18B5-407E-BF9D-0BE8F53B5B4B}" presName="linear" presStyleCnt="0">
        <dgm:presLayoutVars>
          <dgm:dir/>
          <dgm:animLvl val="lvl"/>
          <dgm:resizeHandles val="exact"/>
        </dgm:presLayoutVars>
      </dgm:prSet>
      <dgm:spPr/>
    </dgm:pt>
    <dgm:pt modelId="{B32C3C3B-3033-4C3C-AAE2-AC189595740B}" type="pres">
      <dgm:prSet presAssocID="{3196E0B4-A05E-4B29-94C5-0466A34D3210}" presName="parentLin" presStyleCnt="0"/>
      <dgm:spPr/>
    </dgm:pt>
    <dgm:pt modelId="{7ADDC9C0-FEDF-46AF-BCA8-71043557FA93}" type="pres">
      <dgm:prSet presAssocID="{3196E0B4-A05E-4B29-94C5-0466A34D3210}" presName="parentLeftMargin" presStyleLbl="node1" presStyleIdx="0" presStyleCnt="7"/>
      <dgm:spPr/>
    </dgm:pt>
    <dgm:pt modelId="{3CE5D567-E46E-42ED-94B2-26D5E527D50C}" type="pres">
      <dgm:prSet presAssocID="{3196E0B4-A05E-4B29-94C5-0466A34D3210}" presName="parentText" presStyleLbl="node1" presStyleIdx="0" presStyleCnt="7">
        <dgm:presLayoutVars>
          <dgm:chMax val="0"/>
          <dgm:bulletEnabled val="1"/>
        </dgm:presLayoutVars>
      </dgm:prSet>
      <dgm:spPr/>
    </dgm:pt>
    <dgm:pt modelId="{95A0F28C-0FE7-4780-8135-1EFC2B88BBCD}" type="pres">
      <dgm:prSet presAssocID="{3196E0B4-A05E-4B29-94C5-0466A34D3210}" presName="negativeSpace" presStyleCnt="0"/>
      <dgm:spPr/>
    </dgm:pt>
    <dgm:pt modelId="{3DF0614F-DD2B-47BB-BEE4-16359D2455B4}" type="pres">
      <dgm:prSet presAssocID="{3196E0B4-A05E-4B29-94C5-0466A34D3210}" presName="childText" presStyleLbl="conFgAcc1" presStyleIdx="0" presStyleCnt="7">
        <dgm:presLayoutVars>
          <dgm:bulletEnabled val="1"/>
        </dgm:presLayoutVars>
      </dgm:prSet>
      <dgm:spPr/>
    </dgm:pt>
    <dgm:pt modelId="{B995EA76-D80A-40CF-85D9-CB2A5DB0E455}" type="pres">
      <dgm:prSet presAssocID="{AAA7006F-5454-4B96-9411-AA796D46F216}" presName="spaceBetweenRectangles" presStyleCnt="0"/>
      <dgm:spPr/>
    </dgm:pt>
    <dgm:pt modelId="{4BBDBA59-611D-45A5-BEA4-BF845A007563}" type="pres">
      <dgm:prSet presAssocID="{593F171C-88BD-45ED-A084-DE569D5DAD54}" presName="parentLin" presStyleCnt="0"/>
      <dgm:spPr/>
    </dgm:pt>
    <dgm:pt modelId="{11DDF7A1-CA10-4239-B6E6-38095714D5AF}" type="pres">
      <dgm:prSet presAssocID="{593F171C-88BD-45ED-A084-DE569D5DAD54}" presName="parentLeftMargin" presStyleLbl="node1" presStyleIdx="0" presStyleCnt="7"/>
      <dgm:spPr/>
    </dgm:pt>
    <dgm:pt modelId="{B9F134FA-7009-4A5E-9DCB-FC9AD98678DD}" type="pres">
      <dgm:prSet presAssocID="{593F171C-88BD-45ED-A084-DE569D5DAD54}" presName="parentText" presStyleLbl="node1" presStyleIdx="1" presStyleCnt="7">
        <dgm:presLayoutVars>
          <dgm:chMax val="0"/>
          <dgm:bulletEnabled val="1"/>
        </dgm:presLayoutVars>
      </dgm:prSet>
      <dgm:spPr/>
    </dgm:pt>
    <dgm:pt modelId="{4478C068-54BE-4064-9BA9-814F2BF5250D}" type="pres">
      <dgm:prSet presAssocID="{593F171C-88BD-45ED-A084-DE569D5DAD54}" presName="negativeSpace" presStyleCnt="0"/>
      <dgm:spPr/>
    </dgm:pt>
    <dgm:pt modelId="{8590473D-047D-4416-BC02-B2C3CE456971}" type="pres">
      <dgm:prSet presAssocID="{593F171C-88BD-45ED-A084-DE569D5DAD54}" presName="childText" presStyleLbl="conFgAcc1" presStyleIdx="1" presStyleCnt="7">
        <dgm:presLayoutVars>
          <dgm:bulletEnabled val="1"/>
        </dgm:presLayoutVars>
      </dgm:prSet>
      <dgm:spPr/>
    </dgm:pt>
    <dgm:pt modelId="{31DDDEDA-359B-4E01-AACD-9BE98F9D4D95}" type="pres">
      <dgm:prSet presAssocID="{28FCA385-641A-4D4B-8357-643C1FBC8057}" presName="spaceBetweenRectangles" presStyleCnt="0"/>
      <dgm:spPr/>
    </dgm:pt>
    <dgm:pt modelId="{9583FECC-3369-458C-A07C-FF0F744D5DEF}" type="pres">
      <dgm:prSet presAssocID="{91367FD0-C1DF-4CBF-94C9-D95D0A7B4D8E}" presName="parentLin" presStyleCnt="0"/>
      <dgm:spPr/>
    </dgm:pt>
    <dgm:pt modelId="{7A3A8CDC-9AE1-4782-B8EC-59AB577F666C}" type="pres">
      <dgm:prSet presAssocID="{91367FD0-C1DF-4CBF-94C9-D95D0A7B4D8E}" presName="parentLeftMargin" presStyleLbl="node1" presStyleIdx="1" presStyleCnt="7"/>
      <dgm:spPr/>
    </dgm:pt>
    <dgm:pt modelId="{A6804CAE-9082-48B3-975C-0A7017E5A3FC}" type="pres">
      <dgm:prSet presAssocID="{91367FD0-C1DF-4CBF-94C9-D95D0A7B4D8E}" presName="parentText" presStyleLbl="node1" presStyleIdx="2" presStyleCnt="7">
        <dgm:presLayoutVars>
          <dgm:chMax val="0"/>
          <dgm:bulletEnabled val="1"/>
        </dgm:presLayoutVars>
      </dgm:prSet>
      <dgm:spPr/>
    </dgm:pt>
    <dgm:pt modelId="{D4502AD1-5891-4FCF-AE6B-3EB659B81704}" type="pres">
      <dgm:prSet presAssocID="{91367FD0-C1DF-4CBF-94C9-D95D0A7B4D8E}" presName="negativeSpace" presStyleCnt="0"/>
      <dgm:spPr/>
    </dgm:pt>
    <dgm:pt modelId="{561CD9BE-9229-4EA6-80C1-F5F02DCC9B72}" type="pres">
      <dgm:prSet presAssocID="{91367FD0-C1DF-4CBF-94C9-D95D0A7B4D8E}" presName="childText" presStyleLbl="conFgAcc1" presStyleIdx="2" presStyleCnt="7">
        <dgm:presLayoutVars>
          <dgm:bulletEnabled val="1"/>
        </dgm:presLayoutVars>
      </dgm:prSet>
      <dgm:spPr/>
    </dgm:pt>
    <dgm:pt modelId="{97FB286B-9B42-4BE8-BBFC-E79104213606}" type="pres">
      <dgm:prSet presAssocID="{A77E18E0-246D-4187-80CA-426B1B00C952}" presName="spaceBetweenRectangles" presStyleCnt="0"/>
      <dgm:spPr/>
    </dgm:pt>
    <dgm:pt modelId="{C9F3D9EB-2418-4F30-ABCA-EB36765259A2}" type="pres">
      <dgm:prSet presAssocID="{7313BD98-654D-4CC0-92E9-7C4D09D1638B}" presName="parentLin" presStyleCnt="0"/>
      <dgm:spPr/>
    </dgm:pt>
    <dgm:pt modelId="{E6490E86-46EC-468D-BE0F-66EA5422F802}" type="pres">
      <dgm:prSet presAssocID="{7313BD98-654D-4CC0-92E9-7C4D09D1638B}" presName="parentLeftMargin" presStyleLbl="node1" presStyleIdx="2" presStyleCnt="7"/>
      <dgm:spPr/>
    </dgm:pt>
    <dgm:pt modelId="{4A5BEA9E-A467-4927-B262-D8A53CBEFAD8}" type="pres">
      <dgm:prSet presAssocID="{7313BD98-654D-4CC0-92E9-7C4D09D1638B}" presName="parentText" presStyleLbl="node1" presStyleIdx="3" presStyleCnt="7">
        <dgm:presLayoutVars>
          <dgm:chMax val="0"/>
          <dgm:bulletEnabled val="1"/>
        </dgm:presLayoutVars>
      </dgm:prSet>
      <dgm:spPr/>
    </dgm:pt>
    <dgm:pt modelId="{FBDC18EB-4305-4789-ACC6-5B524AD0D0D9}" type="pres">
      <dgm:prSet presAssocID="{7313BD98-654D-4CC0-92E9-7C4D09D1638B}" presName="negativeSpace" presStyleCnt="0"/>
      <dgm:spPr/>
    </dgm:pt>
    <dgm:pt modelId="{5E99A189-3DBA-46E3-9719-BC83FCC1B4D8}" type="pres">
      <dgm:prSet presAssocID="{7313BD98-654D-4CC0-92E9-7C4D09D1638B}" presName="childText" presStyleLbl="conFgAcc1" presStyleIdx="3" presStyleCnt="7">
        <dgm:presLayoutVars>
          <dgm:bulletEnabled val="1"/>
        </dgm:presLayoutVars>
      </dgm:prSet>
      <dgm:spPr/>
    </dgm:pt>
    <dgm:pt modelId="{ACB10C26-58DB-47AE-BF1D-ECF0DF2CA935}" type="pres">
      <dgm:prSet presAssocID="{BF560C50-673C-4F0B-90E4-358EA0E8CC2E}" presName="spaceBetweenRectangles" presStyleCnt="0"/>
      <dgm:spPr/>
    </dgm:pt>
    <dgm:pt modelId="{64DEB499-FF38-41A1-9DF5-B47614949E60}" type="pres">
      <dgm:prSet presAssocID="{44581D80-B15E-4F3C-A2F2-41718B34CA8B}" presName="parentLin" presStyleCnt="0"/>
      <dgm:spPr/>
    </dgm:pt>
    <dgm:pt modelId="{D71D49DC-6874-4FCB-BDC3-4517F23AE52D}" type="pres">
      <dgm:prSet presAssocID="{44581D80-B15E-4F3C-A2F2-41718B34CA8B}" presName="parentLeftMargin" presStyleLbl="node1" presStyleIdx="3" presStyleCnt="7"/>
      <dgm:spPr/>
    </dgm:pt>
    <dgm:pt modelId="{20C4B515-A65A-435F-9E60-FF39C9C96144}" type="pres">
      <dgm:prSet presAssocID="{44581D80-B15E-4F3C-A2F2-41718B34CA8B}" presName="parentText" presStyleLbl="node1" presStyleIdx="4" presStyleCnt="7">
        <dgm:presLayoutVars>
          <dgm:chMax val="0"/>
          <dgm:bulletEnabled val="1"/>
        </dgm:presLayoutVars>
      </dgm:prSet>
      <dgm:spPr/>
    </dgm:pt>
    <dgm:pt modelId="{632A729F-B232-4E85-A5EA-A23075E03BCD}" type="pres">
      <dgm:prSet presAssocID="{44581D80-B15E-4F3C-A2F2-41718B34CA8B}" presName="negativeSpace" presStyleCnt="0"/>
      <dgm:spPr/>
    </dgm:pt>
    <dgm:pt modelId="{1770928C-0145-4F05-B084-08D44AA92EF7}" type="pres">
      <dgm:prSet presAssocID="{44581D80-B15E-4F3C-A2F2-41718B34CA8B}" presName="childText" presStyleLbl="conFgAcc1" presStyleIdx="4" presStyleCnt="7">
        <dgm:presLayoutVars>
          <dgm:bulletEnabled val="1"/>
        </dgm:presLayoutVars>
      </dgm:prSet>
      <dgm:spPr/>
    </dgm:pt>
    <dgm:pt modelId="{9FBCDA44-59D2-4374-99A8-420B2A63DE4E}" type="pres">
      <dgm:prSet presAssocID="{84100A25-A2BA-4648-81DE-DCCA9525B421}" presName="spaceBetweenRectangles" presStyleCnt="0"/>
      <dgm:spPr/>
    </dgm:pt>
    <dgm:pt modelId="{6F709AA3-8104-4B35-B4B0-13B5B60873BA}" type="pres">
      <dgm:prSet presAssocID="{2B352E34-7B23-430E-9F97-E0138519DCA6}" presName="parentLin" presStyleCnt="0"/>
      <dgm:spPr/>
    </dgm:pt>
    <dgm:pt modelId="{D9C2013A-F2D4-4B4B-830D-096B158435CA}" type="pres">
      <dgm:prSet presAssocID="{2B352E34-7B23-430E-9F97-E0138519DCA6}" presName="parentLeftMargin" presStyleLbl="node1" presStyleIdx="4" presStyleCnt="7"/>
      <dgm:spPr/>
    </dgm:pt>
    <dgm:pt modelId="{1F26336B-6FB5-40E4-9AA0-C03A5A6C846E}" type="pres">
      <dgm:prSet presAssocID="{2B352E34-7B23-430E-9F97-E0138519DCA6}" presName="parentText" presStyleLbl="node1" presStyleIdx="5" presStyleCnt="7">
        <dgm:presLayoutVars>
          <dgm:chMax val="0"/>
          <dgm:bulletEnabled val="1"/>
        </dgm:presLayoutVars>
      </dgm:prSet>
      <dgm:spPr/>
    </dgm:pt>
    <dgm:pt modelId="{C9B31C76-8B8F-499A-8D55-6F09CB810C39}" type="pres">
      <dgm:prSet presAssocID="{2B352E34-7B23-430E-9F97-E0138519DCA6}" presName="negativeSpace" presStyleCnt="0"/>
      <dgm:spPr/>
    </dgm:pt>
    <dgm:pt modelId="{74F0E93C-06F6-4F0C-BFA0-622A1796979E}" type="pres">
      <dgm:prSet presAssocID="{2B352E34-7B23-430E-9F97-E0138519DCA6}" presName="childText" presStyleLbl="conFgAcc1" presStyleIdx="5" presStyleCnt="7">
        <dgm:presLayoutVars>
          <dgm:bulletEnabled val="1"/>
        </dgm:presLayoutVars>
      </dgm:prSet>
      <dgm:spPr/>
    </dgm:pt>
    <dgm:pt modelId="{21666657-709B-4886-96BF-A47644F0436F}" type="pres">
      <dgm:prSet presAssocID="{00EF2817-B6D6-472E-BA84-B8304DC1406E}" presName="spaceBetweenRectangles" presStyleCnt="0"/>
      <dgm:spPr/>
    </dgm:pt>
    <dgm:pt modelId="{92F7AC3A-5628-4E13-AD60-2BCEAE348B78}" type="pres">
      <dgm:prSet presAssocID="{18458140-87DB-480C-9181-5FF707FFEB88}" presName="parentLin" presStyleCnt="0"/>
      <dgm:spPr/>
    </dgm:pt>
    <dgm:pt modelId="{C1E7DCC4-06F7-45D3-83E6-8176CA6EE365}" type="pres">
      <dgm:prSet presAssocID="{18458140-87DB-480C-9181-5FF707FFEB88}" presName="parentLeftMargin" presStyleLbl="node1" presStyleIdx="5" presStyleCnt="7"/>
      <dgm:spPr/>
    </dgm:pt>
    <dgm:pt modelId="{5C7A07AF-2643-48CE-99DF-CF40D0BC4CFA}" type="pres">
      <dgm:prSet presAssocID="{18458140-87DB-480C-9181-5FF707FFEB88}" presName="parentText" presStyleLbl="node1" presStyleIdx="6" presStyleCnt="7">
        <dgm:presLayoutVars>
          <dgm:chMax val="0"/>
          <dgm:bulletEnabled val="1"/>
        </dgm:presLayoutVars>
      </dgm:prSet>
      <dgm:spPr/>
    </dgm:pt>
    <dgm:pt modelId="{385FCEA6-8157-49F7-A85D-5ADB9988D236}" type="pres">
      <dgm:prSet presAssocID="{18458140-87DB-480C-9181-5FF707FFEB88}" presName="negativeSpace" presStyleCnt="0"/>
      <dgm:spPr/>
    </dgm:pt>
    <dgm:pt modelId="{917CEE22-C86D-4637-AAA6-C1E56CCCD544}" type="pres">
      <dgm:prSet presAssocID="{18458140-87DB-480C-9181-5FF707FFEB88}" presName="childText" presStyleLbl="conFgAcc1" presStyleIdx="6" presStyleCnt="7">
        <dgm:presLayoutVars>
          <dgm:bulletEnabled val="1"/>
        </dgm:presLayoutVars>
      </dgm:prSet>
      <dgm:spPr/>
    </dgm:pt>
  </dgm:ptLst>
  <dgm:cxnLst>
    <dgm:cxn modelId="{44C26107-598A-4127-BB41-5EE084248ECD}" srcId="{F9E7C80D-18B5-407E-BF9D-0BE8F53B5B4B}" destId="{3196E0B4-A05E-4B29-94C5-0466A34D3210}" srcOrd="0" destOrd="0" parTransId="{FF450B9E-44FE-460B-9DBC-56F593AA9111}" sibTransId="{AAA7006F-5454-4B96-9411-AA796D46F216}"/>
    <dgm:cxn modelId="{A1BC290D-BFCF-4D6A-8611-7CC617260C93}" type="presOf" srcId="{7313BD98-654D-4CC0-92E9-7C4D09D1638B}" destId="{4A5BEA9E-A467-4927-B262-D8A53CBEFAD8}" srcOrd="1" destOrd="0" presId="urn:microsoft.com/office/officeart/2005/8/layout/list1"/>
    <dgm:cxn modelId="{A7482A1E-BD34-4A9C-864E-99E1D0573C4C}" type="presOf" srcId="{593F171C-88BD-45ED-A084-DE569D5DAD54}" destId="{B9F134FA-7009-4A5E-9DCB-FC9AD98678DD}" srcOrd="1" destOrd="0" presId="urn:microsoft.com/office/officeart/2005/8/layout/list1"/>
    <dgm:cxn modelId="{2D4F2D62-1C03-488D-B2AF-86D8954B931E}" srcId="{F9E7C80D-18B5-407E-BF9D-0BE8F53B5B4B}" destId="{7313BD98-654D-4CC0-92E9-7C4D09D1638B}" srcOrd="3" destOrd="0" parTransId="{A36A2152-D221-4FED-94EE-63934DA9AE66}" sibTransId="{BF560C50-673C-4F0B-90E4-358EA0E8CC2E}"/>
    <dgm:cxn modelId="{E1006E63-AD4F-42A8-AF23-97D96477653C}" type="presOf" srcId="{7313BD98-654D-4CC0-92E9-7C4D09D1638B}" destId="{E6490E86-46EC-468D-BE0F-66EA5422F802}" srcOrd="0" destOrd="0" presId="urn:microsoft.com/office/officeart/2005/8/layout/list1"/>
    <dgm:cxn modelId="{5A934D46-2890-498A-AFF7-DB13895669DB}" srcId="{F9E7C80D-18B5-407E-BF9D-0BE8F53B5B4B}" destId="{18458140-87DB-480C-9181-5FF707FFEB88}" srcOrd="6" destOrd="0" parTransId="{982EC0B6-93DF-4663-9E4F-C49D71A535CD}" sibTransId="{19DB05A7-9729-4A65-88D1-E9F20C8EBECD}"/>
    <dgm:cxn modelId="{F2CA1347-C4DC-4E21-BB3D-4451D6C61847}" type="presOf" srcId="{2B352E34-7B23-430E-9F97-E0138519DCA6}" destId="{D9C2013A-F2D4-4B4B-830D-096B158435CA}" srcOrd="0" destOrd="0" presId="urn:microsoft.com/office/officeart/2005/8/layout/list1"/>
    <dgm:cxn modelId="{562EA548-176E-4244-AB36-F29669E3E74F}" type="presOf" srcId="{44581D80-B15E-4F3C-A2F2-41718B34CA8B}" destId="{D71D49DC-6874-4FCB-BDC3-4517F23AE52D}" srcOrd="0" destOrd="0" presId="urn:microsoft.com/office/officeart/2005/8/layout/list1"/>
    <dgm:cxn modelId="{40AE7D83-319A-4226-AF2A-1196B94B7EB4}" srcId="{F9E7C80D-18B5-407E-BF9D-0BE8F53B5B4B}" destId="{593F171C-88BD-45ED-A084-DE569D5DAD54}" srcOrd="1" destOrd="0" parTransId="{8ECEA98D-B795-4552-BBDD-04D85BDB48EA}" sibTransId="{28FCA385-641A-4D4B-8357-643C1FBC8057}"/>
    <dgm:cxn modelId="{8DC53989-5382-419D-80D3-74CE7812F64E}" srcId="{F9E7C80D-18B5-407E-BF9D-0BE8F53B5B4B}" destId="{2B352E34-7B23-430E-9F97-E0138519DCA6}" srcOrd="5" destOrd="0" parTransId="{E01B9277-8E7C-4870-AD0F-ACE9F1AB1219}" sibTransId="{00EF2817-B6D6-472E-BA84-B8304DC1406E}"/>
    <dgm:cxn modelId="{84E57D90-BF39-4040-807F-9B0EF663B20A}" type="presOf" srcId="{91367FD0-C1DF-4CBF-94C9-D95D0A7B4D8E}" destId="{7A3A8CDC-9AE1-4782-B8EC-59AB577F666C}" srcOrd="0" destOrd="0" presId="urn:microsoft.com/office/officeart/2005/8/layout/list1"/>
    <dgm:cxn modelId="{156EBD94-1622-4AAA-889E-1B895E98158C}" srcId="{F9E7C80D-18B5-407E-BF9D-0BE8F53B5B4B}" destId="{44581D80-B15E-4F3C-A2F2-41718B34CA8B}" srcOrd="4" destOrd="0" parTransId="{AB24BF22-FC1D-41F9-BC82-6D60544A977F}" sibTransId="{84100A25-A2BA-4648-81DE-DCCA9525B421}"/>
    <dgm:cxn modelId="{53F7FAA3-3AC2-44F4-ADA6-43630A5AD66B}" type="presOf" srcId="{3196E0B4-A05E-4B29-94C5-0466A34D3210}" destId="{7ADDC9C0-FEDF-46AF-BCA8-71043557FA93}" srcOrd="0" destOrd="0" presId="urn:microsoft.com/office/officeart/2005/8/layout/list1"/>
    <dgm:cxn modelId="{52CFE4A6-0892-478C-B9D4-8B7CFCFCC5AB}" type="presOf" srcId="{F9E7C80D-18B5-407E-BF9D-0BE8F53B5B4B}" destId="{A0A921CA-D276-45C7-85E5-E179EDEC434D}" srcOrd="0" destOrd="0" presId="urn:microsoft.com/office/officeart/2005/8/layout/list1"/>
    <dgm:cxn modelId="{361901B4-1625-4F13-8DEE-2BDA950AA8A8}" type="presOf" srcId="{593F171C-88BD-45ED-A084-DE569D5DAD54}" destId="{11DDF7A1-CA10-4239-B6E6-38095714D5AF}" srcOrd="0" destOrd="0" presId="urn:microsoft.com/office/officeart/2005/8/layout/list1"/>
    <dgm:cxn modelId="{4CB1DEBA-CCFD-4042-8BDA-4A5095D0F185}" type="presOf" srcId="{44581D80-B15E-4F3C-A2F2-41718B34CA8B}" destId="{20C4B515-A65A-435F-9E60-FF39C9C96144}" srcOrd="1" destOrd="0" presId="urn:microsoft.com/office/officeart/2005/8/layout/list1"/>
    <dgm:cxn modelId="{33E72CC2-BA2F-4820-99A3-44432CF06458}" srcId="{F9E7C80D-18B5-407E-BF9D-0BE8F53B5B4B}" destId="{91367FD0-C1DF-4CBF-94C9-D95D0A7B4D8E}" srcOrd="2" destOrd="0" parTransId="{965E0D4D-F1D0-4635-9F8D-840C78B3A477}" sibTransId="{A77E18E0-246D-4187-80CA-426B1B00C952}"/>
    <dgm:cxn modelId="{2E1F54C7-1F82-42C7-AAAA-21ADAF4EF081}" type="presOf" srcId="{3196E0B4-A05E-4B29-94C5-0466A34D3210}" destId="{3CE5D567-E46E-42ED-94B2-26D5E527D50C}" srcOrd="1" destOrd="0" presId="urn:microsoft.com/office/officeart/2005/8/layout/list1"/>
    <dgm:cxn modelId="{1BF598C8-12A4-4C5B-A89E-71C5FB2D96C5}" type="presOf" srcId="{2B352E34-7B23-430E-9F97-E0138519DCA6}" destId="{1F26336B-6FB5-40E4-9AA0-C03A5A6C846E}" srcOrd="1" destOrd="0" presId="urn:microsoft.com/office/officeart/2005/8/layout/list1"/>
    <dgm:cxn modelId="{4AEBF2E4-9FA9-4C3B-9E63-86BEF1CD193D}" type="presOf" srcId="{18458140-87DB-480C-9181-5FF707FFEB88}" destId="{C1E7DCC4-06F7-45D3-83E6-8176CA6EE365}" srcOrd="0" destOrd="0" presId="urn:microsoft.com/office/officeart/2005/8/layout/list1"/>
    <dgm:cxn modelId="{41FDD0EE-2D94-4534-BA29-D43D1D7FA4CE}" type="presOf" srcId="{18458140-87DB-480C-9181-5FF707FFEB88}" destId="{5C7A07AF-2643-48CE-99DF-CF40D0BC4CFA}" srcOrd="1" destOrd="0" presId="urn:microsoft.com/office/officeart/2005/8/layout/list1"/>
    <dgm:cxn modelId="{C327A5F9-CD6F-48AB-B994-2D375AF63AAC}" type="presOf" srcId="{91367FD0-C1DF-4CBF-94C9-D95D0A7B4D8E}" destId="{A6804CAE-9082-48B3-975C-0A7017E5A3FC}" srcOrd="1" destOrd="0" presId="urn:microsoft.com/office/officeart/2005/8/layout/list1"/>
    <dgm:cxn modelId="{BA20B0A9-5186-42A1-AA77-E7E214FCEA90}" type="presParOf" srcId="{A0A921CA-D276-45C7-85E5-E179EDEC434D}" destId="{B32C3C3B-3033-4C3C-AAE2-AC189595740B}" srcOrd="0" destOrd="0" presId="urn:microsoft.com/office/officeart/2005/8/layout/list1"/>
    <dgm:cxn modelId="{68479438-0CC9-46F7-813E-2A71025201C5}" type="presParOf" srcId="{B32C3C3B-3033-4C3C-AAE2-AC189595740B}" destId="{7ADDC9C0-FEDF-46AF-BCA8-71043557FA93}" srcOrd="0" destOrd="0" presId="urn:microsoft.com/office/officeart/2005/8/layout/list1"/>
    <dgm:cxn modelId="{31A2AD8E-C388-4BBE-B021-F467EE1D5C10}" type="presParOf" srcId="{B32C3C3B-3033-4C3C-AAE2-AC189595740B}" destId="{3CE5D567-E46E-42ED-94B2-26D5E527D50C}" srcOrd="1" destOrd="0" presId="urn:microsoft.com/office/officeart/2005/8/layout/list1"/>
    <dgm:cxn modelId="{BF054F1D-F880-41CA-9865-0DBC732A7094}" type="presParOf" srcId="{A0A921CA-D276-45C7-85E5-E179EDEC434D}" destId="{95A0F28C-0FE7-4780-8135-1EFC2B88BBCD}" srcOrd="1" destOrd="0" presId="urn:microsoft.com/office/officeart/2005/8/layout/list1"/>
    <dgm:cxn modelId="{98B53FE6-9DD8-4E32-8885-A4AF12EA77AF}" type="presParOf" srcId="{A0A921CA-D276-45C7-85E5-E179EDEC434D}" destId="{3DF0614F-DD2B-47BB-BEE4-16359D2455B4}" srcOrd="2" destOrd="0" presId="urn:microsoft.com/office/officeart/2005/8/layout/list1"/>
    <dgm:cxn modelId="{D1D1AB6A-D3D0-4DF4-AB5A-90685D0111BD}" type="presParOf" srcId="{A0A921CA-D276-45C7-85E5-E179EDEC434D}" destId="{B995EA76-D80A-40CF-85D9-CB2A5DB0E455}" srcOrd="3" destOrd="0" presId="urn:microsoft.com/office/officeart/2005/8/layout/list1"/>
    <dgm:cxn modelId="{7EB96E27-1EDD-4FA4-AF97-1DD2396C5FF8}" type="presParOf" srcId="{A0A921CA-D276-45C7-85E5-E179EDEC434D}" destId="{4BBDBA59-611D-45A5-BEA4-BF845A007563}" srcOrd="4" destOrd="0" presId="urn:microsoft.com/office/officeart/2005/8/layout/list1"/>
    <dgm:cxn modelId="{6625802B-377C-4788-AA9D-984AF2A67CB4}" type="presParOf" srcId="{4BBDBA59-611D-45A5-BEA4-BF845A007563}" destId="{11DDF7A1-CA10-4239-B6E6-38095714D5AF}" srcOrd="0" destOrd="0" presId="urn:microsoft.com/office/officeart/2005/8/layout/list1"/>
    <dgm:cxn modelId="{1841C9EF-CDE4-43B7-9785-BF07B73F6B1A}" type="presParOf" srcId="{4BBDBA59-611D-45A5-BEA4-BF845A007563}" destId="{B9F134FA-7009-4A5E-9DCB-FC9AD98678DD}" srcOrd="1" destOrd="0" presId="urn:microsoft.com/office/officeart/2005/8/layout/list1"/>
    <dgm:cxn modelId="{57F802EF-0D00-4544-8D42-471D8DA06936}" type="presParOf" srcId="{A0A921CA-D276-45C7-85E5-E179EDEC434D}" destId="{4478C068-54BE-4064-9BA9-814F2BF5250D}" srcOrd="5" destOrd="0" presId="urn:microsoft.com/office/officeart/2005/8/layout/list1"/>
    <dgm:cxn modelId="{A14C9D4D-ABBE-48E1-8917-2AA1C4B67DAC}" type="presParOf" srcId="{A0A921CA-D276-45C7-85E5-E179EDEC434D}" destId="{8590473D-047D-4416-BC02-B2C3CE456971}" srcOrd="6" destOrd="0" presId="urn:microsoft.com/office/officeart/2005/8/layout/list1"/>
    <dgm:cxn modelId="{9205B2B9-6727-4932-A3F6-B900C7B89BCC}" type="presParOf" srcId="{A0A921CA-D276-45C7-85E5-E179EDEC434D}" destId="{31DDDEDA-359B-4E01-AACD-9BE98F9D4D95}" srcOrd="7" destOrd="0" presId="urn:microsoft.com/office/officeart/2005/8/layout/list1"/>
    <dgm:cxn modelId="{4A0709F3-3D44-4FFA-AD21-4FE268B25C80}" type="presParOf" srcId="{A0A921CA-D276-45C7-85E5-E179EDEC434D}" destId="{9583FECC-3369-458C-A07C-FF0F744D5DEF}" srcOrd="8" destOrd="0" presId="urn:microsoft.com/office/officeart/2005/8/layout/list1"/>
    <dgm:cxn modelId="{9A796CF9-0F34-4B29-9685-9815AB18F788}" type="presParOf" srcId="{9583FECC-3369-458C-A07C-FF0F744D5DEF}" destId="{7A3A8CDC-9AE1-4782-B8EC-59AB577F666C}" srcOrd="0" destOrd="0" presId="urn:microsoft.com/office/officeart/2005/8/layout/list1"/>
    <dgm:cxn modelId="{BC4C032C-B97A-424A-806C-6C7C96443181}" type="presParOf" srcId="{9583FECC-3369-458C-A07C-FF0F744D5DEF}" destId="{A6804CAE-9082-48B3-975C-0A7017E5A3FC}" srcOrd="1" destOrd="0" presId="urn:microsoft.com/office/officeart/2005/8/layout/list1"/>
    <dgm:cxn modelId="{ED771BA1-5E44-4954-94AD-A5461A903767}" type="presParOf" srcId="{A0A921CA-D276-45C7-85E5-E179EDEC434D}" destId="{D4502AD1-5891-4FCF-AE6B-3EB659B81704}" srcOrd="9" destOrd="0" presId="urn:microsoft.com/office/officeart/2005/8/layout/list1"/>
    <dgm:cxn modelId="{BCE1F48A-93BD-4155-8DA3-2F430E319382}" type="presParOf" srcId="{A0A921CA-D276-45C7-85E5-E179EDEC434D}" destId="{561CD9BE-9229-4EA6-80C1-F5F02DCC9B72}" srcOrd="10" destOrd="0" presId="urn:microsoft.com/office/officeart/2005/8/layout/list1"/>
    <dgm:cxn modelId="{4658997B-3792-4DDF-A704-9B5E169398BD}" type="presParOf" srcId="{A0A921CA-D276-45C7-85E5-E179EDEC434D}" destId="{97FB286B-9B42-4BE8-BBFC-E79104213606}" srcOrd="11" destOrd="0" presId="urn:microsoft.com/office/officeart/2005/8/layout/list1"/>
    <dgm:cxn modelId="{3813DF57-5F0E-4934-B1BC-088FD7DF8FF2}" type="presParOf" srcId="{A0A921CA-D276-45C7-85E5-E179EDEC434D}" destId="{C9F3D9EB-2418-4F30-ABCA-EB36765259A2}" srcOrd="12" destOrd="0" presId="urn:microsoft.com/office/officeart/2005/8/layout/list1"/>
    <dgm:cxn modelId="{A30B943A-4330-46BB-8525-002DCF202612}" type="presParOf" srcId="{C9F3D9EB-2418-4F30-ABCA-EB36765259A2}" destId="{E6490E86-46EC-468D-BE0F-66EA5422F802}" srcOrd="0" destOrd="0" presId="urn:microsoft.com/office/officeart/2005/8/layout/list1"/>
    <dgm:cxn modelId="{C0DF5B81-FAD5-4F13-B9EC-96C73B57B738}" type="presParOf" srcId="{C9F3D9EB-2418-4F30-ABCA-EB36765259A2}" destId="{4A5BEA9E-A467-4927-B262-D8A53CBEFAD8}" srcOrd="1" destOrd="0" presId="urn:microsoft.com/office/officeart/2005/8/layout/list1"/>
    <dgm:cxn modelId="{718B0DAD-E249-4069-A779-2D29C90AA61E}" type="presParOf" srcId="{A0A921CA-D276-45C7-85E5-E179EDEC434D}" destId="{FBDC18EB-4305-4789-ACC6-5B524AD0D0D9}" srcOrd="13" destOrd="0" presId="urn:microsoft.com/office/officeart/2005/8/layout/list1"/>
    <dgm:cxn modelId="{AAE27D4E-CC9A-427B-9165-F9384ED1D053}" type="presParOf" srcId="{A0A921CA-D276-45C7-85E5-E179EDEC434D}" destId="{5E99A189-3DBA-46E3-9719-BC83FCC1B4D8}" srcOrd="14" destOrd="0" presId="urn:microsoft.com/office/officeart/2005/8/layout/list1"/>
    <dgm:cxn modelId="{A28C6EC8-9BFE-4F67-BE3A-0C4767C6ACB9}" type="presParOf" srcId="{A0A921CA-D276-45C7-85E5-E179EDEC434D}" destId="{ACB10C26-58DB-47AE-BF1D-ECF0DF2CA935}" srcOrd="15" destOrd="0" presId="urn:microsoft.com/office/officeart/2005/8/layout/list1"/>
    <dgm:cxn modelId="{9CD5ED3E-1022-446E-9AA9-F1CE5AC71B05}" type="presParOf" srcId="{A0A921CA-D276-45C7-85E5-E179EDEC434D}" destId="{64DEB499-FF38-41A1-9DF5-B47614949E60}" srcOrd="16" destOrd="0" presId="urn:microsoft.com/office/officeart/2005/8/layout/list1"/>
    <dgm:cxn modelId="{6EF704A3-3C66-4796-B73B-72E19B12165B}" type="presParOf" srcId="{64DEB499-FF38-41A1-9DF5-B47614949E60}" destId="{D71D49DC-6874-4FCB-BDC3-4517F23AE52D}" srcOrd="0" destOrd="0" presId="urn:microsoft.com/office/officeart/2005/8/layout/list1"/>
    <dgm:cxn modelId="{9DF7F85D-E081-498E-AB99-D7BF8806DA67}" type="presParOf" srcId="{64DEB499-FF38-41A1-9DF5-B47614949E60}" destId="{20C4B515-A65A-435F-9E60-FF39C9C96144}" srcOrd="1" destOrd="0" presId="urn:microsoft.com/office/officeart/2005/8/layout/list1"/>
    <dgm:cxn modelId="{90B584FE-2FB6-4B09-BD7B-E28B0866114E}" type="presParOf" srcId="{A0A921CA-D276-45C7-85E5-E179EDEC434D}" destId="{632A729F-B232-4E85-A5EA-A23075E03BCD}" srcOrd="17" destOrd="0" presId="urn:microsoft.com/office/officeart/2005/8/layout/list1"/>
    <dgm:cxn modelId="{EA5F3DCD-265D-43D3-B2B4-3F5AEB9DB425}" type="presParOf" srcId="{A0A921CA-D276-45C7-85E5-E179EDEC434D}" destId="{1770928C-0145-4F05-B084-08D44AA92EF7}" srcOrd="18" destOrd="0" presId="urn:microsoft.com/office/officeart/2005/8/layout/list1"/>
    <dgm:cxn modelId="{D7F500EC-74AC-4231-B66A-C7EBA1779EEF}" type="presParOf" srcId="{A0A921CA-D276-45C7-85E5-E179EDEC434D}" destId="{9FBCDA44-59D2-4374-99A8-420B2A63DE4E}" srcOrd="19" destOrd="0" presId="urn:microsoft.com/office/officeart/2005/8/layout/list1"/>
    <dgm:cxn modelId="{87020272-9CDD-46BE-B238-F62CD8F962E0}" type="presParOf" srcId="{A0A921CA-D276-45C7-85E5-E179EDEC434D}" destId="{6F709AA3-8104-4B35-B4B0-13B5B60873BA}" srcOrd="20" destOrd="0" presId="urn:microsoft.com/office/officeart/2005/8/layout/list1"/>
    <dgm:cxn modelId="{DD129EE5-A3A7-4103-8651-B89C248468B1}" type="presParOf" srcId="{6F709AA3-8104-4B35-B4B0-13B5B60873BA}" destId="{D9C2013A-F2D4-4B4B-830D-096B158435CA}" srcOrd="0" destOrd="0" presId="urn:microsoft.com/office/officeart/2005/8/layout/list1"/>
    <dgm:cxn modelId="{D43B9505-4DB7-47D1-B2A5-142688991015}" type="presParOf" srcId="{6F709AA3-8104-4B35-B4B0-13B5B60873BA}" destId="{1F26336B-6FB5-40E4-9AA0-C03A5A6C846E}" srcOrd="1" destOrd="0" presId="urn:microsoft.com/office/officeart/2005/8/layout/list1"/>
    <dgm:cxn modelId="{ECCFAEAF-B66B-464E-B6B7-4681277B7F7C}" type="presParOf" srcId="{A0A921CA-D276-45C7-85E5-E179EDEC434D}" destId="{C9B31C76-8B8F-499A-8D55-6F09CB810C39}" srcOrd="21" destOrd="0" presId="urn:microsoft.com/office/officeart/2005/8/layout/list1"/>
    <dgm:cxn modelId="{C940AAB3-CB49-4B37-9784-114F23D3FAAA}" type="presParOf" srcId="{A0A921CA-D276-45C7-85E5-E179EDEC434D}" destId="{74F0E93C-06F6-4F0C-BFA0-622A1796979E}" srcOrd="22" destOrd="0" presId="urn:microsoft.com/office/officeart/2005/8/layout/list1"/>
    <dgm:cxn modelId="{BE997B22-2914-4141-AB5A-93A8EA51607D}" type="presParOf" srcId="{A0A921CA-D276-45C7-85E5-E179EDEC434D}" destId="{21666657-709B-4886-96BF-A47644F0436F}" srcOrd="23" destOrd="0" presId="urn:microsoft.com/office/officeart/2005/8/layout/list1"/>
    <dgm:cxn modelId="{F9C1D433-7651-47C7-AF31-85FB70A86A87}" type="presParOf" srcId="{A0A921CA-D276-45C7-85E5-E179EDEC434D}" destId="{92F7AC3A-5628-4E13-AD60-2BCEAE348B78}" srcOrd="24" destOrd="0" presId="urn:microsoft.com/office/officeart/2005/8/layout/list1"/>
    <dgm:cxn modelId="{982BFFD5-FBC2-4782-9523-E23B4227C61A}" type="presParOf" srcId="{92F7AC3A-5628-4E13-AD60-2BCEAE348B78}" destId="{C1E7DCC4-06F7-45D3-83E6-8176CA6EE365}" srcOrd="0" destOrd="0" presId="urn:microsoft.com/office/officeart/2005/8/layout/list1"/>
    <dgm:cxn modelId="{3092F811-A5E9-4276-A6D8-0EAC7EF14F83}" type="presParOf" srcId="{92F7AC3A-5628-4E13-AD60-2BCEAE348B78}" destId="{5C7A07AF-2643-48CE-99DF-CF40D0BC4CFA}" srcOrd="1" destOrd="0" presId="urn:microsoft.com/office/officeart/2005/8/layout/list1"/>
    <dgm:cxn modelId="{42294667-3831-430B-9B23-8058D8827DA2}" type="presParOf" srcId="{A0A921CA-D276-45C7-85E5-E179EDEC434D}" destId="{385FCEA6-8157-49F7-A85D-5ADB9988D236}" srcOrd="25" destOrd="0" presId="urn:microsoft.com/office/officeart/2005/8/layout/list1"/>
    <dgm:cxn modelId="{928639D2-6EA9-475F-9668-29B5D9C2BA2A}" type="presParOf" srcId="{A0A921CA-D276-45C7-85E5-E179EDEC434D}" destId="{917CEE22-C86D-4637-AAA6-C1E56CCCD544}" srcOrd="26" destOrd="0" presId="urn:microsoft.com/office/officeart/2005/8/layout/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3B82C1B-6DEB-4926-AD36-838C671EFF03}" type="doc">
      <dgm:prSet loTypeId="urn:microsoft.com/office/officeart/2005/8/layout/chevron1" loCatId="process" qsTypeId="urn:microsoft.com/office/officeart/2005/8/quickstyle/simple1" qsCatId="simple" csTypeId="urn:microsoft.com/office/officeart/2005/8/colors/accent5_4" csCatId="accent5" phldr="1"/>
      <dgm:spPr/>
    </dgm:pt>
    <dgm:pt modelId="{F6FCCF0F-1BD3-47B7-81A3-5883FB83E338}">
      <dgm:prSet phldrT="[Texto]" custT="1"/>
      <dgm:spPr/>
      <dgm:t>
        <a:bodyPr/>
        <a:lstStyle/>
        <a:p>
          <a:r>
            <a:rPr lang="es-CO" sz="1400" dirty="0">
              <a:latin typeface="Verdana" panose="020B0604030504040204" pitchFamily="34" charset="0"/>
              <a:ea typeface="Verdana" panose="020B0604030504040204" pitchFamily="34" charset="0"/>
            </a:rPr>
            <a:t>PLAN TERRITORIAL DE SALUD</a:t>
          </a:r>
        </a:p>
      </dgm:t>
    </dgm:pt>
    <dgm:pt modelId="{4FF92970-810E-45D9-99DF-E6022B536E11}" type="parTrans" cxnId="{8BA23E7C-BB71-4DCE-9FEB-89EC7438E3E7}">
      <dgm:prSet/>
      <dgm:spPr/>
      <dgm:t>
        <a:bodyPr/>
        <a:lstStyle/>
        <a:p>
          <a:endParaRPr lang="es-CO" sz="2000">
            <a:latin typeface="Verdana" panose="020B0604030504040204" pitchFamily="34" charset="0"/>
            <a:ea typeface="Verdana" panose="020B0604030504040204" pitchFamily="34" charset="0"/>
          </a:endParaRPr>
        </a:p>
      </dgm:t>
    </dgm:pt>
    <dgm:pt modelId="{8ECAF39C-1557-4C40-BC58-ABCC23069A7A}" type="sibTrans" cxnId="{8BA23E7C-BB71-4DCE-9FEB-89EC7438E3E7}">
      <dgm:prSet/>
      <dgm:spPr/>
      <dgm:t>
        <a:bodyPr/>
        <a:lstStyle/>
        <a:p>
          <a:endParaRPr lang="es-CO" sz="2000">
            <a:latin typeface="Verdana" panose="020B0604030504040204" pitchFamily="34" charset="0"/>
            <a:ea typeface="Verdana" panose="020B0604030504040204" pitchFamily="34" charset="0"/>
          </a:endParaRPr>
        </a:p>
      </dgm:t>
    </dgm:pt>
    <dgm:pt modelId="{19E09EFA-FF46-41F4-A971-FC10F9335757}">
      <dgm:prSet phldrT="[Texto]" custT="1"/>
      <dgm:spPr/>
      <dgm:t>
        <a:bodyPr/>
        <a:lstStyle/>
        <a:p>
          <a:r>
            <a:rPr lang="es-CO" sz="1400" dirty="0">
              <a:latin typeface="Verdana" panose="020B0604030504040204" pitchFamily="34" charset="0"/>
              <a:ea typeface="Verdana" panose="020B0604030504040204" pitchFamily="34" charset="0"/>
            </a:rPr>
            <a:t>PLAN DE ACCIÓN EN SALUD</a:t>
          </a:r>
        </a:p>
      </dgm:t>
    </dgm:pt>
    <dgm:pt modelId="{AFB37C9C-3AD6-48A8-A5DD-25C7A9E68A0A}" type="parTrans" cxnId="{DDE41400-3C45-477E-A902-356FB65CC1A7}">
      <dgm:prSet/>
      <dgm:spPr/>
      <dgm:t>
        <a:bodyPr/>
        <a:lstStyle/>
        <a:p>
          <a:endParaRPr lang="es-CO" sz="2000">
            <a:latin typeface="Verdana" panose="020B0604030504040204" pitchFamily="34" charset="0"/>
            <a:ea typeface="Verdana" panose="020B0604030504040204" pitchFamily="34" charset="0"/>
          </a:endParaRPr>
        </a:p>
      </dgm:t>
    </dgm:pt>
    <dgm:pt modelId="{A420F516-9E19-47D4-82BB-5BBEB354C749}" type="sibTrans" cxnId="{DDE41400-3C45-477E-A902-356FB65CC1A7}">
      <dgm:prSet/>
      <dgm:spPr/>
      <dgm:t>
        <a:bodyPr/>
        <a:lstStyle/>
        <a:p>
          <a:endParaRPr lang="es-CO" sz="2000">
            <a:latin typeface="Verdana" panose="020B0604030504040204" pitchFamily="34" charset="0"/>
            <a:ea typeface="Verdana" panose="020B0604030504040204" pitchFamily="34" charset="0"/>
          </a:endParaRPr>
        </a:p>
      </dgm:t>
    </dgm:pt>
    <dgm:pt modelId="{9D30A5E8-F6BA-4F1C-A93B-69F3F526C5D1}">
      <dgm:prSet phldrT="[Texto]" custT="1"/>
      <dgm:spPr/>
      <dgm:t>
        <a:bodyPr/>
        <a:lstStyle/>
        <a:p>
          <a:r>
            <a:rPr lang="es-CO" sz="1400" dirty="0">
              <a:latin typeface="Verdana" panose="020B0604030504040204" pitchFamily="34" charset="0"/>
              <a:ea typeface="Verdana" panose="020B0604030504040204" pitchFamily="34" charset="0"/>
            </a:rPr>
            <a:t>PLAN DE INTERVENCIONES COLECTIVAS Y GESTIÓN EN SALUD</a:t>
          </a:r>
        </a:p>
      </dgm:t>
    </dgm:pt>
    <dgm:pt modelId="{BFFC9973-D34A-4331-8EBA-3BF3EC5E97C5}" type="parTrans" cxnId="{E4F7C5A2-600A-4B74-BFB3-161CD08EBC60}">
      <dgm:prSet/>
      <dgm:spPr/>
      <dgm:t>
        <a:bodyPr/>
        <a:lstStyle/>
        <a:p>
          <a:endParaRPr lang="es-CO" sz="2000">
            <a:latin typeface="Verdana" panose="020B0604030504040204" pitchFamily="34" charset="0"/>
            <a:ea typeface="Verdana" panose="020B0604030504040204" pitchFamily="34" charset="0"/>
          </a:endParaRPr>
        </a:p>
      </dgm:t>
    </dgm:pt>
    <dgm:pt modelId="{05980955-FD1D-4340-9BD6-A8916942F308}" type="sibTrans" cxnId="{E4F7C5A2-600A-4B74-BFB3-161CD08EBC60}">
      <dgm:prSet/>
      <dgm:spPr/>
      <dgm:t>
        <a:bodyPr/>
        <a:lstStyle/>
        <a:p>
          <a:endParaRPr lang="es-CO" sz="2000">
            <a:latin typeface="Verdana" panose="020B0604030504040204" pitchFamily="34" charset="0"/>
            <a:ea typeface="Verdana" panose="020B0604030504040204" pitchFamily="34" charset="0"/>
          </a:endParaRPr>
        </a:p>
      </dgm:t>
    </dgm:pt>
    <dgm:pt modelId="{9FB4F40B-C161-4D6A-BB95-131A0B95604B}">
      <dgm:prSet phldrT="[Texto]" custT="1"/>
      <dgm:spPr/>
      <dgm:t>
        <a:bodyPr/>
        <a:lstStyle/>
        <a:p>
          <a:r>
            <a:rPr lang="es-CO" sz="1400" dirty="0">
              <a:latin typeface="Verdana" panose="020B0604030504040204" pitchFamily="34" charset="0"/>
              <a:ea typeface="Verdana" panose="020B0604030504040204" pitchFamily="34" charset="0"/>
            </a:rPr>
            <a:t>PLA DE DESARROLLO</a:t>
          </a:r>
        </a:p>
      </dgm:t>
    </dgm:pt>
    <dgm:pt modelId="{098EA232-360B-43CB-B5E9-94D335791A3C}" type="parTrans" cxnId="{2FB50A01-B42B-4495-AD49-BB0E896641FA}">
      <dgm:prSet/>
      <dgm:spPr/>
      <dgm:t>
        <a:bodyPr/>
        <a:lstStyle/>
        <a:p>
          <a:endParaRPr lang="es-CO" sz="2000">
            <a:latin typeface="Verdana" panose="020B0604030504040204" pitchFamily="34" charset="0"/>
            <a:ea typeface="Verdana" panose="020B0604030504040204" pitchFamily="34" charset="0"/>
          </a:endParaRPr>
        </a:p>
      </dgm:t>
    </dgm:pt>
    <dgm:pt modelId="{2259A5BB-A206-419D-91A0-3BA20BC197A1}" type="sibTrans" cxnId="{2FB50A01-B42B-4495-AD49-BB0E896641FA}">
      <dgm:prSet/>
      <dgm:spPr/>
      <dgm:t>
        <a:bodyPr/>
        <a:lstStyle/>
        <a:p>
          <a:endParaRPr lang="es-CO" sz="2000">
            <a:latin typeface="Verdana" panose="020B0604030504040204" pitchFamily="34" charset="0"/>
            <a:ea typeface="Verdana" panose="020B0604030504040204" pitchFamily="34" charset="0"/>
          </a:endParaRPr>
        </a:p>
      </dgm:t>
    </dgm:pt>
    <dgm:pt modelId="{E9DFE4EF-91C7-4407-92F2-2EA221CAB56B}">
      <dgm:prSet phldrT="[Texto]" custT="1"/>
      <dgm:spPr/>
      <dgm:t>
        <a:bodyPr/>
        <a:lstStyle/>
        <a:p>
          <a:r>
            <a:rPr lang="es-CO" sz="1400" dirty="0">
              <a:latin typeface="Verdana" panose="020B0604030504040204" pitchFamily="34" charset="0"/>
              <a:ea typeface="Verdana" panose="020B0604030504040204" pitchFamily="34" charset="0"/>
            </a:rPr>
            <a:t>PLAN DECENAL</a:t>
          </a:r>
        </a:p>
      </dgm:t>
    </dgm:pt>
    <dgm:pt modelId="{211F74E3-14E3-4A8C-B5B2-B4EC60D36969}" type="parTrans" cxnId="{B42BBDE9-BCA0-4125-82B1-2127F2DF82C9}">
      <dgm:prSet/>
      <dgm:spPr/>
      <dgm:t>
        <a:bodyPr/>
        <a:lstStyle/>
        <a:p>
          <a:endParaRPr lang="es-CO">
            <a:latin typeface="Verdana" panose="020B0604030504040204" pitchFamily="34" charset="0"/>
            <a:ea typeface="Verdana" panose="020B0604030504040204" pitchFamily="34" charset="0"/>
          </a:endParaRPr>
        </a:p>
      </dgm:t>
    </dgm:pt>
    <dgm:pt modelId="{983AF9C0-1862-4138-A785-D2EF8DBCBE5F}" type="sibTrans" cxnId="{B42BBDE9-BCA0-4125-82B1-2127F2DF82C9}">
      <dgm:prSet/>
      <dgm:spPr/>
      <dgm:t>
        <a:bodyPr/>
        <a:lstStyle/>
        <a:p>
          <a:endParaRPr lang="es-CO">
            <a:latin typeface="Verdana" panose="020B0604030504040204" pitchFamily="34" charset="0"/>
            <a:ea typeface="Verdana" panose="020B0604030504040204" pitchFamily="34" charset="0"/>
          </a:endParaRPr>
        </a:p>
      </dgm:t>
    </dgm:pt>
    <dgm:pt modelId="{AFEAF909-8EC2-4A74-83B1-993200783DA3}" type="pres">
      <dgm:prSet presAssocID="{83B82C1B-6DEB-4926-AD36-838C671EFF03}" presName="Name0" presStyleCnt="0">
        <dgm:presLayoutVars>
          <dgm:dir/>
          <dgm:animLvl val="lvl"/>
          <dgm:resizeHandles val="exact"/>
        </dgm:presLayoutVars>
      </dgm:prSet>
      <dgm:spPr/>
    </dgm:pt>
    <dgm:pt modelId="{4EE94DE2-50F3-4F71-8AAD-43BEFC7CD7D6}" type="pres">
      <dgm:prSet presAssocID="{E9DFE4EF-91C7-4407-92F2-2EA221CAB56B}" presName="parTxOnly" presStyleLbl="node1" presStyleIdx="0" presStyleCnt="5">
        <dgm:presLayoutVars>
          <dgm:chMax val="0"/>
          <dgm:chPref val="0"/>
          <dgm:bulletEnabled val="1"/>
        </dgm:presLayoutVars>
      </dgm:prSet>
      <dgm:spPr/>
    </dgm:pt>
    <dgm:pt modelId="{3245827E-DD85-479B-B1E0-D55BD686CC89}" type="pres">
      <dgm:prSet presAssocID="{983AF9C0-1862-4138-A785-D2EF8DBCBE5F}" presName="parTxOnlySpace" presStyleCnt="0"/>
      <dgm:spPr/>
    </dgm:pt>
    <dgm:pt modelId="{25635565-078F-4084-85B6-091E6417B727}" type="pres">
      <dgm:prSet presAssocID="{F6FCCF0F-1BD3-47B7-81A3-5883FB83E338}" presName="parTxOnly" presStyleLbl="node1" presStyleIdx="1" presStyleCnt="5">
        <dgm:presLayoutVars>
          <dgm:chMax val="0"/>
          <dgm:chPref val="0"/>
          <dgm:bulletEnabled val="1"/>
        </dgm:presLayoutVars>
      </dgm:prSet>
      <dgm:spPr/>
    </dgm:pt>
    <dgm:pt modelId="{139506AE-FAF5-4D37-8000-6252B84D92DD}" type="pres">
      <dgm:prSet presAssocID="{8ECAF39C-1557-4C40-BC58-ABCC23069A7A}" presName="parTxOnlySpace" presStyleCnt="0"/>
      <dgm:spPr/>
    </dgm:pt>
    <dgm:pt modelId="{A9CBC6C3-C50C-42A5-8484-BE811858AC23}" type="pres">
      <dgm:prSet presAssocID="{9FB4F40B-C161-4D6A-BB95-131A0B95604B}" presName="parTxOnly" presStyleLbl="node1" presStyleIdx="2" presStyleCnt="5">
        <dgm:presLayoutVars>
          <dgm:chMax val="0"/>
          <dgm:chPref val="0"/>
          <dgm:bulletEnabled val="1"/>
        </dgm:presLayoutVars>
      </dgm:prSet>
      <dgm:spPr/>
    </dgm:pt>
    <dgm:pt modelId="{E5A4F1BA-3F72-4F1F-805C-18778D2C1DFD}" type="pres">
      <dgm:prSet presAssocID="{2259A5BB-A206-419D-91A0-3BA20BC197A1}" presName="parTxOnlySpace" presStyleCnt="0"/>
      <dgm:spPr/>
    </dgm:pt>
    <dgm:pt modelId="{9C2FF8D5-28F0-4AA8-AE26-3A6647E6F481}" type="pres">
      <dgm:prSet presAssocID="{19E09EFA-FF46-41F4-A971-FC10F9335757}" presName="parTxOnly" presStyleLbl="node1" presStyleIdx="3" presStyleCnt="5">
        <dgm:presLayoutVars>
          <dgm:chMax val="0"/>
          <dgm:chPref val="0"/>
          <dgm:bulletEnabled val="1"/>
        </dgm:presLayoutVars>
      </dgm:prSet>
      <dgm:spPr/>
    </dgm:pt>
    <dgm:pt modelId="{34010F3D-0A92-4430-859F-76D84EC6C495}" type="pres">
      <dgm:prSet presAssocID="{A420F516-9E19-47D4-82BB-5BBEB354C749}" presName="parTxOnlySpace" presStyleCnt="0"/>
      <dgm:spPr/>
    </dgm:pt>
    <dgm:pt modelId="{C4616806-97ED-4665-9218-98291794CBE4}" type="pres">
      <dgm:prSet presAssocID="{9D30A5E8-F6BA-4F1C-A93B-69F3F526C5D1}" presName="parTxOnly" presStyleLbl="node1" presStyleIdx="4" presStyleCnt="5" custScaleX="146667">
        <dgm:presLayoutVars>
          <dgm:chMax val="0"/>
          <dgm:chPref val="0"/>
          <dgm:bulletEnabled val="1"/>
        </dgm:presLayoutVars>
      </dgm:prSet>
      <dgm:spPr/>
    </dgm:pt>
  </dgm:ptLst>
  <dgm:cxnLst>
    <dgm:cxn modelId="{DDE41400-3C45-477E-A902-356FB65CC1A7}" srcId="{83B82C1B-6DEB-4926-AD36-838C671EFF03}" destId="{19E09EFA-FF46-41F4-A971-FC10F9335757}" srcOrd="3" destOrd="0" parTransId="{AFB37C9C-3AD6-48A8-A5DD-25C7A9E68A0A}" sibTransId="{A420F516-9E19-47D4-82BB-5BBEB354C749}"/>
    <dgm:cxn modelId="{D0EF7C00-4A36-4746-8A09-818B379FC66A}" type="presOf" srcId="{9D30A5E8-F6BA-4F1C-A93B-69F3F526C5D1}" destId="{C4616806-97ED-4665-9218-98291794CBE4}" srcOrd="0" destOrd="0" presId="urn:microsoft.com/office/officeart/2005/8/layout/chevron1"/>
    <dgm:cxn modelId="{2FB50A01-B42B-4495-AD49-BB0E896641FA}" srcId="{83B82C1B-6DEB-4926-AD36-838C671EFF03}" destId="{9FB4F40B-C161-4D6A-BB95-131A0B95604B}" srcOrd="2" destOrd="0" parTransId="{098EA232-360B-43CB-B5E9-94D335791A3C}" sibTransId="{2259A5BB-A206-419D-91A0-3BA20BC197A1}"/>
    <dgm:cxn modelId="{68701C6D-1CEE-4070-92E1-596AA52153A4}" type="presOf" srcId="{F6FCCF0F-1BD3-47B7-81A3-5883FB83E338}" destId="{25635565-078F-4084-85B6-091E6417B727}" srcOrd="0" destOrd="0" presId="urn:microsoft.com/office/officeart/2005/8/layout/chevron1"/>
    <dgm:cxn modelId="{8BA23E7C-BB71-4DCE-9FEB-89EC7438E3E7}" srcId="{83B82C1B-6DEB-4926-AD36-838C671EFF03}" destId="{F6FCCF0F-1BD3-47B7-81A3-5883FB83E338}" srcOrd="1" destOrd="0" parTransId="{4FF92970-810E-45D9-99DF-E6022B536E11}" sibTransId="{8ECAF39C-1557-4C40-BC58-ABCC23069A7A}"/>
    <dgm:cxn modelId="{E4F7C5A2-600A-4B74-BFB3-161CD08EBC60}" srcId="{83B82C1B-6DEB-4926-AD36-838C671EFF03}" destId="{9D30A5E8-F6BA-4F1C-A93B-69F3F526C5D1}" srcOrd="4" destOrd="0" parTransId="{BFFC9973-D34A-4331-8EBA-3BF3EC5E97C5}" sibTransId="{05980955-FD1D-4340-9BD6-A8916942F308}"/>
    <dgm:cxn modelId="{260BFAC9-B099-4B58-B3AA-C359FB622945}" type="presOf" srcId="{19E09EFA-FF46-41F4-A971-FC10F9335757}" destId="{9C2FF8D5-28F0-4AA8-AE26-3A6647E6F481}" srcOrd="0" destOrd="0" presId="urn:microsoft.com/office/officeart/2005/8/layout/chevron1"/>
    <dgm:cxn modelId="{A69B00D5-7646-443D-BD82-E7A3A6EA68F9}" type="presOf" srcId="{E9DFE4EF-91C7-4407-92F2-2EA221CAB56B}" destId="{4EE94DE2-50F3-4F71-8AAD-43BEFC7CD7D6}" srcOrd="0" destOrd="0" presId="urn:microsoft.com/office/officeart/2005/8/layout/chevron1"/>
    <dgm:cxn modelId="{900999D6-BD80-4CDE-9340-F0D25804C5A3}" type="presOf" srcId="{9FB4F40B-C161-4D6A-BB95-131A0B95604B}" destId="{A9CBC6C3-C50C-42A5-8484-BE811858AC23}" srcOrd="0" destOrd="0" presId="urn:microsoft.com/office/officeart/2005/8/layout/chevron1"/>
    <dgm:cxn modelId="{B42BBDE9-BCA0-4125-82B1-2127F2DF82C9}" srcId="{83B82C1B-6DEB-4926-AD36-838C671EFF03}" destId="{E9DFE4EF-91C7-4407-92F2-2EA221CAB56B}" srcOrd="0" destOrd="0" parTransId="{211F74E3-14E3-4A8C-B5B2-B4EC60D36969}" sibTransId="{983AF9C0-1862-4138-A785-D2EF8DBCBE5F}"/>
    <dgm:cxn modelId="{E65AE7F5-1A31-4DCA-A6B9-CF83966628E0}" type="presOf" srcId="{83B82C1B-6DEB-4926-AD36-838C671EFF03}" destId="{AFEAF909-8EC2-4A74-83B1-993200783DA3}" srcOrd="0" destOrd="0" presId="urn:microsoft.com/office/officeart/2005/8/layout/chevron1"/>
    <dgm:cxn modelId="{2EA99EB5-D019-4FB3-8DA8-955E1A17D7C0}" type="presParOf" srcId="{AFEAF909-8EC2-4A74-83B1-993200783DA3}" destId="{4EE94DE2-50F3-4F71-8AAD-43BEFC7CD7D6}" srcOrd="0" destOrd="0" presId="urn:microsoft.com/office/officeart/2005/8/layout/chevron1"/>
    <dgm:cxn modelId="{401BB438-C5E9-4D76-8941-4D518A2104B5}" type="presParOf" srcId="{AFEAF909-8EC2-4A74-83B1-993200783DA3}" destId="{3245827E-DD85-479B-B1E0-D55BD686CC89}" srcOrd="1" destOrd="0" presId="urn:microsoft.com/office/officeart/2005/8/layout/chevron1"/>
    <dgm:cxn modelId="{39994DF5-2908-4BD7-99CA-CE71AABF1313}" type="presParOf" srcId="{AFEAF909-8EC2-4A74-83B1-993200783DA3}" destId="{25635565-078F-4084-85B6-091E6417B727}" srcOrd="2" destOrd="0" presId="urn:microsoft.com/office/officeart/2005/8/layout/chevron1"/>
    <dgm:cxn modelId="{2756DA92-4938-400C-9BEB-CAAB9D8B22F6}" type="presParOf" srcId="{AFEAF909-8EC2-4A74-83B1-993200783DA3}" destId="{139506AE-FAF5-4D37-8000-6252B84D92DD}" srcOrd="3" destOrd="0" presId="urn:microsoft.com/office/officeart/2005/8/layout/chevron1"/>
    <dgm:cxn modelId="{912E2D4D-2F40-4498-A79B-002749C00E3D}" type="presParOf" srcId="{AFEAF909-8EC2-4A74-83B1-993200783DA3}" destId="{A9CBC6C3-C50C-42A5-8484-BE811858AC23}" srcOrd="4" destOrd="0" presId="urn:microsoft.com/office/officeart/2005/8/layout/chevron1"/>
    <dgm:cxn modelId="{C5E72A0D-969B-4269-85D2-DB2A6B368139}" type="presParOf" srcId="{AFEAF909-8EC2-4A74-83B1-993200783DA3}" destId="{E5A4F1BA-3F72-4F1F-805C-18778D2C1DFD}" srcOrd="5" destOrd="0" presId="urn:microsoft.com/office/officeart/2005/8/layout/chevron1"/>
    <dgm:cxn modelId="{5736ABF5-7D22-43C1-A47F-B7D149DA8245}" type="presParOf" srcId="{AFEAF909-8EC2-4A74-83B1-993200783DA3}" destId="{9C2FF8D5-28F0-4AA8-AE26-3A6647E6F481}" srcOrd="6" destOrd="0" presId="urn:microsoft.com/office/officeart/2005/8/layout/chevron1"/>
    <dgm:cxn modelId="{AE1ACEA8-429E-44D4-B8F7-6BC87405BF2D}" type="presParOf" srcId="{AFEAF909-8EC2-4A74-83B1-993200783DA3}" destId="{34010F3D-0A92-4430-859F-76D84EC6C495}" srcOrd="7" destOrd="0" presId="urn:microsoft.com/office/officeart/2005/8/layout/chevron1"/>
    <dgm:cxn modelId="{4FC801FB-1FCB-42C6-9C9D-018A5A69246F}" type="presParOf" srcId="{AFEAF909-8EC2-4A74-83B1-993200783DA3}" destId="{C4616806-97ED-4665-9218-98291794CBE4}"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1D9E4B8-92E0-4F32-8E03-7F083272E1D4}" type="doc">
      <dgm:prSet loTypeId="urn:microsoft.com/office/officeart/2005/8/layout/hierarchy1" loCatId="hierarchy" qsTypeId="urn:microsoft.com/office/officeart/2005/8/quickstyle/simple1" qsCatId="simple" csTypeId="urn:microsoft.com/office/officeart/2005/8/colors/accent5_1" csCatId="accent5" phldr="1"/>
      <dgm:spPr/>
      <dgm:t>
        <a:bodyPr/>
        <a:lstStyle/>
        <a:p>
          <a:endParaRPr lang="es-CO"/>
        </a:p>
      </dgm:t>
    </dgm:pt>
    <dgm:pt modelId="{F348DD7A-2F09-4AC6-8F07-AF087F63B5EF}">
      <dgm:prSet phldrT="[Texto]"/>
      <dgm:spPr/>
      <dgm:t>
        <a:bodyPr/>
        <a:lstStyle/>
        <a:p>
          <a:r>
            <a:rPr lang="es-CO" dirty="0"/>
            <a:t>PLAN DE ACCIÓN EN SALUD</a:t>
          </a:r>
        </a:p>
      </dgm:t>
    </dgm:pt>
    <dgm:pt modelId="{03AC726F-5618-49C8-9764-C2F0411FFE74}" type="parTrans" cxnId="{1FEEF81E-A35D-451E-A9CC-9A56E3134061}">
      <dgm:prSet/>
      <dgm:spPr/>
      <dgm:t>
        <a:bodyPr/>
        <a:lstStyle/>
        <a:p>
          <a:endParaRPr lang="es-CO"/>
        </a:p>
      </dgm:t>
    </dgm:pt>
    <dgm:pt modelId="{5DA390CC-5223-4DE2-BF4D-980FF0197C5E}" type="sibTrans" cxnId="{1FEEF81E-A35D-451E-A9CC-9A56E3134061}">
      <dgm:prSet/>
      <dgm:spPr/>
      <dgm:t>
        <a:bodyPr/>
        <a:lstStyle/>
        <a:p>
          <a:endParaRPr lang="es-CO"/>
        </a:p>
      </dgm:t>
    </dgm:pt>
    <dgm:pt modelId="{EC8083C7-4B56-497D-B3BF-9683CA08566B}">
      <dgm:prSet phldrT="[Texto]"/>
      <dgm:spPr/>
      <dgm:t>
        <a:bodyPr/>
        <a:lstStyle/>
        <a:p>
          <a:r>
            <a:rPr lang="es-CO" dirty="0"/>
            <a:t>PLAN DECENAL DE SALUD PÚBLICA</a:t>
          </a:r>
        </a:p>
      </dgm:t>
    </dgm:pt>
    <dgm:pt modelId="{B3318B85-41E9-4CA1-A71E-EFFCBC6FD223}" type="parTrans" cxnId="{C341A9F5-AE61-496B-87BD-BDF8B21004E8}">
      <dgm:prSet/>
      <dgm:spPr/>
      <dgm:t>
        <a:bodyPr/>
        <a:lstStyle/>
        <a:p>
          <a:endParaRPr lang="es-CO"/>
        </a:p>
      </dgm:t>
    </dgm:pt>
    <dgm:pt modelId="{AF7AFA4A-F61B-4102-ADEB-3BAD31494B34}" type="sibTrans" cxnId="{C341A9F5-AE61-496B-87BD-BDF8B21004E8}">
      <dgm:prSet/>
      <dgm:spPr/>
      <dgm:t>
        <a:bodyPr/>
        <a:lstStyle/>
        <a:p>
          <a:endParaRPr lang="es-CO"/>
        </a:p>
      </dgm:t>
    </dgm:pt>
    <dgm:pt modelId="{9EF06C34-0164-4E16-A478-4181332C9852}">
      <dgm:prSet phldrT="[Texto]"/>
      <dgm:spPr/>
      <dgm:t>
        <a:bodyPr/>
        <a:lstStyle/>
        <a:p>
          <a:r>
            <a:rPr lang="es-MX" dirty="0"/>
            <a:t>EJES</a:t>
          </a:r>
          <a:endParaRPr lang="es-CO" dirty="0"/>
        </a:p>
      </dgm:t>
    </dgm:pt>
    <dgm:pt modelId="{A36237C2-4860-4BEE-9C0A-154FB5F0F298}" type="parTrans" cxnId="{5F9B5EEC-6127-47EA-B5E5-05F55225F3FD}">
      <dgm:prSet/>
      <dgm:spPr/>
      <dgm:t>
        <a:bodyPr/>
        <a:lstStyle/>
        <a:p>
          <a:endParaRPr lang="es-CO"/>
        </a:p>
      </dgm:t>
    </dgm:pt>
    <dgm:pt modelId="{D4DD2660-0E7F-40B9-A869-918018F63AF6}" type="sibTrans" cxnId="{5F9B5EEC-6127-47EA-B5E5-05F55225F3FD}">
      <dgm:prSet/>
      <dgm:spPr/>
      <dgm:t>
        <a:bodyPr/>
        <a:lstStyle/>
        <a:p>
          <a:endParaRPr lang="es-CO"/>
        </a:p>
      </dgm:t>
    </dgm:pt>
    <dgm:pt modelId="{0618ACFF-658B-402C-87D5-233B2F2729D4}">
      <dgm:prSet phldrT="[Texto]"/>
      <dgm:spPr/>
      <dgm:t>
        <a:bodyPr/>
        <a:lstStyle/>
        <a:p>
          <a:r>
            <a:rPr lang="es-MX" dirty="0"/>
            <a:t>RESULTADO</a:t>
          </a:r>
          <a:endParaRPr lang="es-CO" dirty="0"/>
        </a:p>
      </dgm:t>
    </dgm:pt>
    <dgm:pt modelId="{EB80B6AF-3383-43E2-9B7A-4689BF33954D}" type="parTrans" cxnId="{0FBBD6B4-5A92-431C-B010-5BF45C099453}">
      <dgm:prSet/>
      <dgm:spPr/>
      <dgm:t>
        <a:bodyPr/>
        <a:lstStyle/>
        <a:p>
          <a:endParaRPr lang="es-CO"/>
        </a:p>
      </dgm:t>
    </dgm:pt>
    <dgm:pt modelId="{38FCC37B-7C2F-462B-9A56-C5023076585B}" type="sibTrans" cxnId="{0FBBD6B4-5A92-431C-B010-5BF45C099453}">
      <dgm:prSet/>
      <dgm:spPr/>
      <dgm:t>
        <a:bodyPr/>
        <a:lstStyle/>
        <a:p>
          <a:endParaRPr lang="es-CO"/>
        </a:p>
      </dgm:t>
    </dgm:pt>
    <dgm:pt modelId="{B2008F1D-595F-4917-93A4-86316C689B98}">
      <dgm:prSet phldrT="[Texto]"/>
      <dgm:spPr/>
      <dgm:t>
        <a:bodyPr/>
        <a:lstStyle/>
        <a:p>
          <a:r>
            <a:rPr lang="es-MX" dirty="0"/>
            <a:t>METAS</a:t>
          </a:r>
          <a:endParaRPr lang="es-CO" dirty="0"/>
        </a:p>
      </dgm:t>
    </dgm:pt>
    <dgm:pt modelId="{6C4E06C7-3427-49A5-B1E4-8166878137A6}" type="parTrans" cxnId="{3A8F2EEF-8076-457F-8F76-C085B033CDCB}">
      <dgm:prSet/>
      <dgm:spPr/>
      <dgm:t>
        <a:bodyPr/>
        <a:lstStyle/>
        <a:p>
          <a:endParaRPr lang="es-CO"/>
        </a:p>
      </dgm:t>
    </dgm:pt>
    <dgm:pt modelId="{A4ECA01B-AE87-4084-A5DD-4745D2400E51}" type="sibTrans" cxnId="{3A8F2EEF-8076-457F-8F76-C085B033CDCB}">
      <dgm:prSet/>
      <dgm:spPr/>
      <dgm:t>
        <a:bodyPr/>
        <a:lstStyle/>
        <a:p>
          <a:endParaRPr lang="es-CO"/>
        </a:p>
      </dgm:t>
    </dgm:pt>
    <dgm:pt modelId="{6A496544-052F-4E70-A5B0-488A624A144D}">
      <dgm:prSet phldrT="[Texto]"/>
      <dgm:spPr/>
      <dgm:t>
        <a:bodyPr/>
        <a:lstStyle/>
        <a:p>
          <a:r>
            <a:rPr lang="es-MX" dirty="0"/>
            <a:t>ESTRATEGIAS DEL PTS</a:t>
          </a:r>
          <a:endParaRPr lang="es-CO" dirty="0"/>
        </a:p>
      </dgm:t>
    </dgm:pt>
    <dgm:pt modelId="{D4E5693F-C900-4157-A50D-03048BDE914B}" type="parTrans" cxnId="{59B93348-B2E3-4043-A572-C3B62022B2CE}">
      <dgm:prSet/>
      <dgm:spPr/>
      <dgm:t>
        <a:bodyPr/>
        <a:lstStyle/>
        <a:p>
          <a:endParaRPr lang="es-CO"/>
        </a:p>
      </dgm:t>
    </dgm:pt>
    <dgm:pt modelId="{9B422F86-9BE3-4B26-B34A-D06372DCE103}" type="sibTrans" cxnId="{59B93348-B2E3-4043-A572-C3B62022B2CE}">
      <dgm:prSet/>
      <dgm:spPr/>
      <dgm:t>
        <a:bodyPr/>
        <a:lstStyle/>
        <a:p>
          <a:endParaRPr lang="es-CO"/>
        </a:p>
      </dgm:t>
    </dgm:pt>
    <dgm:pt modelId="{18AAAD8D-94A4-4B7A-BC07-CA546205FE33}">
      <dgm:prSet phldrT="[Texto]"/>
      <dgm:spPr/>
      <dgm:t>
        <a:bodyPr/>
        <a:lstStyle/>
        <a:p>
          <a:r>
            <a:rPr lang="es-MX" dirty="0"/>
            <a:t>INTERVENCIONES</a:t>
          </a:r>
          <a:endParaRPr lang="es-CO" dirty="0"/>
        </a:p>
      </dgm:t>
    </dgm:pt>
    <dgm:pt modelId="{D4BD775E-DDEF-4E6B-9D94-B99087E05834}" type="parTrans" cxnId="{AA8C4A97-A1EA-4BDA-A839-99F749228565}">
      <dgm:prSet/>
      <dgm:spPr/>
      <dgm:t>
        <a:bodyPr/>
        <a:lstStyle/>
        <a:p>
          <a:endParaRPr lang="es-CO"/>
        </a:p>
      </dgm:t>
    </dgm:pt>
    <dgm:pt modelId="{DA04EEBC-E573-403B-AA6F-38D3895D477D}" type="sibTrans" cxnId="{AA8C4A97-A1EA-4BDA-A839-99F749228565}">
      <dgm:prSet/>
      <dgm:spPr/>
      <dgm:t>
        <a:bodyPr/>
        <a:lstStyle/>
        <a:p>
          <a:endParaRPr lang="es-CO"/>
        </a:p>
      </dgm:t>
    </dgm:pt>
    <dgm:pt modelId="{0BC76F9D-EF53-43B1-9FBF-7B8C4E6885D5}">
      <dgm:prSet phldrT="[Texto]"/>
      <dgm:spPr/>
      <dgm:t>
        <a:bodyPr/>
        <a:lstStyle/>
        <a:p>
          <a:r>
            <a:rPr lang="es-MX" dirty="0"/>
            <a:t>LÍNEAS OPERATIVAS</a:t>
          </a:r>
          <a:endParaRPr lang="es-CO" dirty="0"/>
        </a:p>
      </dgm:t>
    </dgm:pt>
    <dgm:pt modelId="{BBE81340-7914-4086-8D89-FC4490262F2A}" type="parTrans" cxnId="{1CC21C00-9F74-40FE-AFFF-B32707200B18}">
      <dgm:prSet/>
      <dgm:spPr/>
      <dgm:t>
        <a:bodyPr/>
        <a:lstStyle/>
        <a:p>
          <a:endParaRPr lang="es-CO"/>
        </a:p>
      </dgm:t>
    </dgm:pt>
    <dgm:pt modelId="{A05CEC58-65D4-4C16-821D-A7293240B412}" type="sibTrans" cxnId="{1CC21C00-9F74-40FE-AFFF-B32707200B18}">
      <dgm:prSet/>
      <dgm:spPr/>
      <dgm:t>
        <a:bodyPr/>
        <a:lstStyle/>
        <a:p>
          <a:endParaRPr lang="es-CO"/>
        </a:p>
      </dgm:t>
    </dgm:pt>
    <dgm:pt modelId="{D186E9DF-C741-41C0-9BA2-2819A53118EF}">
      <dgm:prSet phldrT="[Texto]"/>
      <dgm:spPr/>
      <dgm:t>
        <a:bodyPr/>
        <a:lstStyle/>
        <a:p>
          <a:r>
            <a:rPr lang="es-MX" dirty="0"/>
            <a:t>DESARROLLO INSTITUCIONAL Y SECTORIAL</a:t>
          </a:r>
          <a:endParaRPr lang="es-CO" dirty="0"/>
        </a:p>
      </dgm:t>
    </dgm:pt>
    <dgm:pt modelId="{BF12C05C-BFDC-4786-857D-40CBAC95D46C}" type="parTrans" cxnId="{02CAD002-3912-4768-A265-90C431173EBF}">
      <dgm:prSet/>
      <dgm:spPr/>
      <dgm:t>
        <a:bodyPr/>
        <a:lstStyle/>
        <a:p>
          <a:endParaRPr lang="es-CO"/>
        </a:p>
      </dgm:t>
    </dgm:pt>
    <dgm:pt modelId="{3E8A371C-E8F9-49C5-9D1D-158D94F86768}" type="sibTrans" cxnId="{02CAD002-3912-4768-A265-90C431173EBF}">
      <dgm:prSet/>
      <dgm:spPr/>
      <dgm:t>
        <a:bodyPr/>
        <a:lstStyle/>
        <a:p>
          <a:endParaRPr lang="es-CO"/>
        </a:p>
      </dgm:t>
    </dgm:pt>
    <dgm:pt modelId="{52D15C72-9907-4CB4-981B-C93BD9B16932}">
      <dgm:prSet phldrT="[Texto]"/>
      <dgm:spPr/>
      <dgm:t>
        <a:bodyPr/>
        <a:lstStyle/>
        <a:p>
          <a:r>
            <a:rPr lang="es-MX" dirty="0"/>
            <a:t>ACUERSOS SOCIALES Y COMUNITARIOS</a:t>
          </a:r>
          <a:endParaRPr lang="es-CO" dirty="0"/>
        </a:p>
      </dgm:t>
    </dgm:pt>
    <dgm:pt modelId="{ADECEB65-431F-4B4D-9585-3F65FB0C9F58}" type="parTrans" cxnId="{B20FECE4-9355-4D9D-9D37-CF020882832F}">
      <dgm:prSet/>
      <dgm:spPr/>
      <dgm:t>
        <a:bodyPr/>
        <a:lstStyle/>
        <a:p>
          <a:endParaRPr lang="es-CO"/>
        </a:p>
      </dgm:t>
    </dgm:pt>
    <dgm:pt modelId="{F5460087-6EFB-4C19-A803-086AACA8EA62}" type="sibTrans" cxnId="{B20FECE4-9355-4D9D-9D37-CF020882832F}">
      <dgm:prSet/>
      <dgm:spPr/>
      <dgm:t>
        <a:bodyPr/>
        <a:lstStyle/>
        <a:p>
          <a:endParaRPr lang="es-CO"/>
        </a:p>
      </dgm:t>
    </dgm:pt>
    <dgm:pt modelId="{D2C66A94-0F07-439C-90DB-F4BF3EC1A74F}">
      <dgm:prSet phldrT="[Texto]"/>
      <dgm:spPr/>
      <dgm:t>
        <a:bodyPr/>
        <a:lstStyle/>
        <a:p>
          <a:r>
            <a:rPr lang="es-MX" dirty="0"/>
            <a:t>CUIDADO DE LA SALUD</a:t>
          </a:r>
          <a:endParaRPr lang="es-CO" dirty="0"/>
        </a:p>
      </dgm:t>
    </dgm:pt>
    <dgm:pt modelId="{3FE06C65-0740-4494-ADED-ECC9F3078B21}" type="parTrans" cxnId="{A0BBB169-2CBA-4593-AE79-72C84DDB0782}">
      <dgm:prSet/>
      <dgm:spPr/>
      <dgm:t>
        <a:bodyPr/>
        <a:lstStyle/>
        <a:p>
          <a:endParaRPr lang="es-CO"/>
        </a:p>
      </dgm:t>
    </dgm:pt>
    <dgm:pt modelId="{B2D9A074-B4CD-40B6-AFAC-D4943B222513}" type="sibTrans" cxnId="{A0BBB169-2CBA-4593-AE79-72C84DDB0782}">
      <dgm:prSet/>
      <dgm:spPr/>
      <dgm:t>
        <a:bodyPr/>
        <a:lstStyle/>
        <a:p>
          <a:endParaRPr lang="es-CO"/>
        </a:p>
      </dgm:t>
    </dgm:pt>
    <dgm:pt modelId="{36FFA604-1A0E-4948-866A-BEEBF5873333}" type="pres">
      <dgm:prSet presAssocID="{61D9E4B8-92E0-4F32-8E03-7F083272E1D4}" presName="hierChild1" presStyleCnt="0">
        <dgm:presLayoutVars>
          <dgm:chPref val="1"/>
          <dgm:dir/>
          <dgm:animOne val="branch"/>
          <dgm:animLvl val="lvl"/>
          <dgm:resizeHandles/>
        </dgm:presLayoutVars>
      </dgm:prSet>
      <dgm:spPr/>
    </dgm:pt>
    <dgm:pt modelId="{84E11E73-FB77-4F5B-AB24-CE92E3E03EF1}" type="pres">
      <dgm:prSet presAssocID="{F348DD7A-2F09-4AC6-8F07-AF087F63B5EF}" presName="hierRoot1" presStyleCnt="0"/>
      <dgm:spPr/>
    </dgm:pt>
    <dgm:pt modelId="{917EA59F-0694-4C03-A819-032D62848E3A}" type="pres">
      <dgm:prSet presAssocID="{F348DD7A-2F09-4AC6-8F07-AF087F63B5EF}" presName="composite" presStyleCnt="0"/>
      <dgm:spPr/>
    </dgm:pt>
    <dgm:pt modelId="{310CA321-AFF4-4F68-9ACC-AA2116A26C9E}" type="pres">
      <dgm:prSet presAssocID="{F348DD7A-2F09-4AC6-8F07-AF087F63B5EF}" presName="background" presStyleLbl="node0" presStyleIdx="0" presStyleCnt="1"/>
      <dgm:spPr/>
    </dgm:pt>
    <dgm:pt modelId="{0792A109-6592-47AC-B551-A4361AAD5F51}" type="pres">
      <dgm:prSet presAssocID="{F348DD7A-2F09-4AC6-8F07-AF087F63B5EF}" presName="text" presStyleLbl="fgAcc0" presStyleIdx="0" presStyleCnt="1">
        <dgm:presLayoutVars>
          <dgm:chPref val="3"/>
        </dgm:presLayoutVars>
      </dgm:prSet>
      <dgm:spPr/>
    </dgm:pt>
    <dgm:pt modelId="{71C2879D-281E-4E6D-9094-6FDAAB14C375}" type="pres">
      <dgm:prSet presAssocID="{F348DD7A-2F09-4AC6-8F07-AF087F63B5EF}" presName="hierChild2" presStyleCnt="0"/>
      <dgm:spPr/>
    </dgm:pt>
    <dgm:pt modelId="{66D95408-3E1F-4C68-8C2A-94ABB284184C}" type="pres">
      <dgm:prSet presAssocID="{B3318B85-41E9-4CA1-A71E-EFFCBC6FD223}" presName="Name10" presStyleLbl="parChTrans1D2" presStyleIdx="0" presStyleCnt="1"/>
      <dgm:spPr/>
    </dgm:pt>
    <dgm:pt modelId="{9D846D58-7D5A-4789-8603-359E93BE3E01}" type="pres">
      <dgm:prSet presAssocID="{EC8083C7-4B56-497D-B3BF-9683CA08566B}" presName="hierRoot2" presStyleCnt="0"/>
      <dgm:spPr/>
    </dgm:pt>
    <dgm:pt modelId="{5F132260-A6DB-47E5-B1F2-D3A8FED8C2BB}" type="pres">
      <dgm:prSet presAssocID="{EC8083C7-4B56-497D-B3BF-9683CA08566B}" presName="composite2" presStyleCnt="0"/>
      <dgm:spPr/>
    </dgm:pt>
    <dgm:pt modelId="{AC5F58C2-5570-4D80-A6F4-A9F5BC75D8DE}" type="pres">
      <dgm:prSet presAssocID="{EC8083C7-4B56-497D-B3BF-9683CA08566B}" presName="background2" presStyleLbl="node2" presStyleIdx="0" presStyleCnt="1"/>
      <dgm:spPr/>
    </dgm:pt>
    <dgm:pt modelId="{0E529DEF-5AC6-4D63-B0B9-1DF752886E39}" type="pres">
      <dgm:prSet presAssocID="{EC8083C7-4B56-497D-B3BF-9683CA08566B}" presName="text2" presStyleLbl="fgAcc2" presStyleIdx="0" presStyleCnt="1">
        <dgm:presLayoutVars>
          <dgm:chPref val="3"/>
        </dgm:presLayoutVars>
      </dgm:prSet>
      <dgm:spPr/>
    </dgm:pt>
    <dgm:pt modelId="{98AF8491-4454-41A7-931A-54697D1BD006}" type="pres">
      <dgm:prSet presAssocID="{EC8083C7-4B56-497D-B3BF-9683CA08566B}" presName="hierChild3" presStyleCnt="0"/>
      <dgm:spPr/>
    </dgm:pt>
    <dgm:pt modelId="{01924843-E344-465C-96E1-9DC7E6304BAB}" type="pres">
      <dgm:prSet presAssocID="{A36237C2-4860-4BEE-9C0A-154FB5F0F298}" presName="Name17" presStyleLbl="parChTrans1D3" presStyleIdx="0" presStyleCnt="5"/>
      <dgm:spPr/>
    </dgm:pt>
    <dgm:pt modelId="{C6A402AF-A0E9-4948-9999-62EFDADB89CF}" type="pres">
      <dgm:prSet presAssocID="{9EF06C34-0164-4E16-A478-4181332C9852}" presName="hierRoot3" presStyleCnt="0"/>
      <dgm:spPr/>
    </dgm:pt>
    <dgm:pt modelId="{811110A5-A1D3-449A-948F-36B30A87897D}" type="pres">
      <dgm:prSet presAssocID="{9EF06C34-0164-4E16-A478-4181332C9852}" presName="composite3" presStyleCnt="0"/>
      <dgm:spPr/>
    </dgm:pt>
    <dgm:pt modelId="{7BBAB789-0A61-46E0-8C05-7572992252F2}" type="pres">
      <dgm:prSet presAssocID="{9EF06C34-0164-4E16-A478-4181332C9852}" presName="background3" presStyleLbl="node3" presStyleIdx="0" presStyleCnt="5"/>
      <dgm:spPr/>
    </dgm:pt>
    <dgm:pt modelId="{77C65ADF-D227-46D2-9550-5F806ACC757E}" type="pres">
      <dgm:prSet presAssocID="{9EF06C34-0164-4E16-A478-4181332C9852}" presName="text3" presStyleLbl="fgAcc3" presStyleIdx="0" presStyleCnt="5">
        <dgm:presLayoutVars>
          <dgm:chPref val="3"/>
        </dgm:presLayoutVars>
      </dgm:prSet>
      <dgm:spPr/>
    </dgm:pt>
    <dgm:pt modelId="{5C8C4993-87B8-4D65-8E54-22C86ECAAC4A}" type="pres">
      <dgm:prSet presAssocID="{9EF06C34-0164-4E16-A478-4181332C9852}" presName="hierChild4" presStyleCnt="0"/>
      <dgm:spPr/>
    </dgm:pt>
    <dgm:pt modelId="{F145312B-4E8E-4C5E-B788-49B00491BDFD}" type="pres">
      <dgm:prSet presAssocID="{EB80B6AF-3383-43E2-9B7A-4689BF33954D}" presName="Name17" presStyleLbl="parChTrans1D3" presStyleIdx="1" presStyleCnt="5"/>
      <dgm:spPr/>
    </dgm:pt>
    <dgm:pt modelId="{F8F67FBC-C228-46C6-AB32-8DA4837D8B0B}" type="pres">
      <dgm:prSet presAssocID="{0618ACFF-658B-402C-87D5-233B2F2729D4}" presName="hierRoot3" presStyleCnt="0"/>
      <dgm:spPr/>
    </dgm:pt>
    <dgm:pt modelId="{EF9AEC20-7EB4-43AA-81D0-776088BABD81}" type="pres">
      <dgm:prSet presAssocID="{0618ACFF-658B-402C-87D5-233B2F2729D4}" presName="composite3" presStyleCnt="0"/>
      <dgm:spPr/>
    </dgm:pt>
    <dgm:pt modelId="{97DF7936-CA23-4DA6-8ABF-1EE4DC516E6F}" type="pres">
      <dgm:prSet presAssocID="{0618ACFF-658B-402C-87D5-233B2F2729D4}" presName="background3" presStyleLbl="node3" presStyleIdx="1" presStyleCnt="5"/>
      <dgm:spPr/>
    </dgm:pt>
    <dgm:pt modelId="{93B85150-D9D0-423A-A097-BFD051F8821A}" type="pres">
      <dgm:prSet presAssocID="{0618ACFF-658B-402C-87D5-233B2F2729D4}" presName="text3" presStyleLbl="fgAcc3" presStyleIdx="1" presStyleCnt="5">
        <dgm:presLayoutVars>
          <dgm:chPref val="3"/>
        </dgm:presLayoutVars>
      </dgm:prSet>
      <dgm:spPr/>
    </dgm:pt>
    <dgm:pt modelId="{FE7B40A2-5863-4A4C-B512-ABDE571FAD11}" type="pres">
      <dgm:prSet presAssocID="{0618ACFF-658B-402C-87D5-233B2F2729D4}" presName="hierChild4" presStyleCnt="0"/>
      <dgm:spPr/>
    </dgm:pt>
    <dgm:pt modelId="{953BCEAD-DEB1-4971-81B4-E854D9C439F9}" type="pres">
      <dgm:prSet presAssocID="{6C4E06C7-3427-49A5-B1E4-8166878137A6}" presName="Name17" presStyleLbl="parChTrans1D3" presStyleIdx="2" presStyleCnt="5"/>
      <dgm:spPr/>
    </dgm:pt>
    <dgm:pt modelId="{DCB95F3A-3C34-4AC2-8BCA-CD9D521362CD}" type="pres">
      <dgm:prSet presAssocID="{B2008F1D-595F-4917-93A4-86316C689B98}" presName="hierRoot3" presStyleCnt="0"/>
      <dgm:spPr/>
    </dgm:pt>
    <dgm:pt modelId="{800C499B-439A-4DD6-B288-86579C2FBD7C}" type="pres">
      <dgm:prSet presAssocID="{B2008F1D-595F-4917-93A4-86316C689B98}" presName="composite3" presStyleCnt="0"/>
      <dgm:spPr/>
    </dgm:pt>
    <dgm:pt modelId="{35315308-B519-43A8-9BB9-875997475B86}" type="pres">
      <dgm:prSet presAssocID="{B2008F1D-595F-4917-93A4-86316C689B98}" presName="background3" presStyleLbl="node3" presStyleIdx="2" presStyleCnt="5"/>
      <dgm:spPr/>
    </dgm:pt>
    <dgm:pt modelId="{A77C47A6-5DFC-4A42-A4D7-55C1CE9DA0A7}" type="pres">
      <dgm:prSet presAssocID="{B2008F1D-595F-4917-93A4-86316C689B98}" presName="text3" presStyleLbl="fgAcc3" presStyleIdx="2" presStyleCnt="5">
        <dgm:presLayoutVars>
          <dgm:chPref val="3"/>
        </dgm:presLayoutVars>
      </dgm:prSet>
      <dgm:spPr/>
    </dgm:pt>
    <dgm:pt modelId="{4377BA1E-CA5C-4B99-A5EB-BF8EB42E9857}" type="pres">
      <dgm:prSet presAssocID="{B2008F1D-595F-4917-93A4-86316C689B98}" presName="hierChild4" presStyleCnt="0"/>
      <dgm:spPr/>
    </dgm:pt>
    <dgm:pt modelId="{E584B511-E692-44C5-B02E-9AA7476BDE17}" type="pres">
      <dgm:prSet presAssocID="{D4E5693F-C900-4157-A50D-03048BDE914B}" presName="Name17" presStyleLbl="parChTrans1D3" presStyleIdx="3" presStyleCnt="5"/>
      <dgm:spPr/>
    </dgm:pt>
    <dgm:pt modelId="{F112A156-92AA-4E28-9223-FDF7CB23F36A}" type="pres">
      <dgm:prSet presAssocID="{6A496544-052F-4E70-A5B0-488A624A144D}" presName="hierRoot3" presStyleCnt="0"/>
      <dgm:spPr/>
    </dgm:pt>
    <dgm:pt modelId="{9D4563B6-F7CC-431C-9073-B6B1F320C3F2}" type="pres">
      <dgm:prSet presAssocID="{6A496544-052F-4E70-A5B0-488A624A144D}" presName="composite3" presStyleCnt="0"/>
      <dgm:spPr/>
    </dgm:pt>
    <dgm:pt modelId="{A1A6DDD4-B031-4F22-A874-E9CD8F489235}" type="pres">
      <dgm:prSet presAssocID="{6A496544-052F-4E70-A5B0-488A624A144D}" presName="background3" presStyleLbl="node3" presStyleIdx="3" presStyleCnt="5"/>
      <dgm:spPr/>
    </dgm:pt>
    <dgm:pt modelId="{313A2678-2E41-4F11-81E3-316C70CC00DC}" type="pres">
      <dgm:prSet presAssocID="{6A496544-052F-4E70-A5B0-488A624A144D}" presName="text3" presStyleLbl="fgAcc3" presStyleIdx="3" presStyleCnt="5">
        <dgm:presLayoutVars>
          <dgm:chPref val="3"/>
        </dgm:presLayoutVars>
      </dgm:prSet>
      <dgm:spPr/>
    </dgm:pt>
    <dgm:pt modelId="{66CC4282-A136-4745-8835-86D04C4CB30C}" type="pres">
      <dgm:prSet presAssocID="{6A496544-052F-4E70-A5B0-488A624A144D}" presName="hierChild4" presStyleCnt="0"/>
      <dgm:spPr/>
    </dgm:pt>
    <dgm:pt modelId="{91DEBA91-A371-41EA-B82C-6822A03A07C9}" type="pres">
      <dgm:prSet presAssocID="{D4BD775E-DDEF-4E6B-9D94-B99087E05834}" presName="Name17" presStyleLbl="parChTrans1D3" presStyleIdx="4" presStyleCnt="5"/>
      <dgm:spPr/>
    </dgm:pt>
    <dgm:pt modelId="{9BBF76E8-CEC9-49D0-88F2-3E67543C0A49}" type="pres">
      <dgm:prSet presAssocID="{18AAAD8D-94A4-4B7A-BC07-CA546205FE33}" presName="hierRoot3" presStyleCnt="0"/>
      <dgm:spPr/>
    </dgm:pt>
    <dgm:pt modelId="{E0EB97CD-C14D-4BE7-A0EE-797148769538}" type="pres">
      <dgm:prSet presAssocID="{18AAAD8D-94A4-4B7A-BC07-CA546205FE33}" presName="composite3" presStyleCnt="0"/>
      <dgm:spPr/>
    </dgm:pt>
    <dgm:pt modelId="{5BEC4C2E-816C-4BD3-8227-1BAE4B0108F1}" type="pres">
      <dgm:prSet presAssocID="{18AAAD8D-94A4-4B7A-BC07-CA546205FE33}" presName="background3" presStyleLbl="node3" presStyleIdx="4" presStyleCnt="5"/>
      <dgm:spPr/>
    </dgm:pt>
    <dgm:pt modelId="{200BA789-FB18-491F-9CC8-6BE84E889845}" type="pres">
      <dgm:prSet presAssocID="{18AAAD8D-94A4-4B7A-BC07-CA546205FE33}" presName="text3" presStyleLbl="fgAcc3" presStyleIdx="4" presStyleCnt="5">
        <dgm:presLayoutVars>
          <dgm:chPref val="3"/>
        </dgm:presLayoutVars>
      </dgm:prSet>
      <dgm:spPr/>
    </dgm:pt>
    <dgm:pt modelId="{63EB7A40-003E-4438-9DCD-EE91FABCAF78}" type="pres">
      <dgm:prSet presAssocID="{18AAAD8D-94A4-4B7A-BC07-CA546205FE33}" presName="hierChild4" presStyleCnt="0"/>
      <dgm:spPr/>
    </dgm:pt>
    <dgm:pt modelId="{811DB165-F5E2-4845-BF07-A00148592FC4}" type="pres">
      <dgm:prSet presAssocID="{BBE81340-7914-4086-8D89-FC4490262F2A}" presName="Name23" presStyleLbl="parChTrans1D4" presStyleIdx="0" presStyleCnt="4"/>
      <dgm:spPr/>
    </dgm:pt>
    <dgm:pt modelId="{895F0EA8-2489-432D-A615-2E94FA63A243}" type="pres">
      <dgm:prSet presAssocID="{0BC76F9D-EF53-43B1-9FBF-7B8C4E6885D5}" presName="hierRoot4" presStyleCnt="0"/>
      <dgm:spPr/>
    </dgm:pt>
    <dgm:pt modelId="{C599D3FA-84B6-4A5F-B701-2F49D829FFC2}" type="pres">
      <dgm:prSet presAssocID="{0BC76F9D-EF53-43B1-9FBF-7B8C4E6885D5}" presName="composite4" presStyleCnt="0"/>
      <dgm:spPr/>
    </dgm:pt>
    <dgm:pt modelId="{7A1228FD-2AD3-4E8D-80B8-4537F823201B}" type="pres">
      <dgm:prSet presAssocID="{0BC76F9D-EF53-43B1-9FBF-7B8C4E6885D5}" presName="background4" presStyleLbl="node4" presStyleIdx="0" presStyleCnt="4"/>
      <dgm:spPr/>
    </dgm:pt>
    <dgm:pt modelId="{C35E398A-5C5A-4AAE-AE67-66E5387E30E7}" type="pres">
      <dgm:prSet presAssocID="{0BC76F9D-EF53-43B1-9FBF-7B8C4E6885D5}" presName="text4" presStyleLbl="fgAcc4" presStyleIdx="0" presStyleCnt="4">
        <dgm:presLayoutVars>
          <dgm:chPref val="3"/>
        </dgm:presLayoutVars>
      </dgm:prSet>
      <dgm:spPr/>
    </dgm:pt>
    <dgm:pt modelId="{2B0A3C1D-96D9-4A68-AD14-9AA6AA7E3AC6}" type="pres">
      <dgm:prSet presAssocID="{0BC76F9D-EF53-43B1-9FBF-7B8C4E6885D5}" presName="hierChild5" presStyleCnt="0"/>
      <dgm:spPr/>
    </dgm:pt>
    <dgm:pt modelId="{9B2DDE7F-7034-474C-9E7D-0F0AE2FA4254}" type="pres">
      <dgm:prSet presAssocID="{BF12C05C-BFDC-4786-857D-40CBAC95D46C}" presName="Name23" presStyleLbl="parChTrans1D4" presStyleIdx="1" presStyleCnt="4"/>
      <dgm:spPr/>
    </dgm:pt>
    <dgm:pt modelId="{FA90B307-D815-46C7-A84C-CB21A5255E48}" type="pres">
      <dgm:prSet presAssocID="{D186E9DF-C741-41C0-9BA2-2819A53118EF}" presName="hierRoot4" presStyleCnt="0"/>
      <dgm:spPr/>
    </dgm:pt>
    <dgm:pt modelId="{F00F2C41-1110-4FF7-8725-B97A632DDE5A}" type="pres">
      <dgm:prSet presAssocID="{D186E9DF-C741-41C0-9BA2-2819A53118EF}" presName="composite4" presStyleCnt="0"/>
      <dgm:spPr/>
    </dgm:pt>
    <dgm:pt modelId="{FCCD8C20-DDC2-434F-BE24-1F1F1F3A39D4}" type="pres">
      <dgm:prSet presAssocID="{D186E9DF-C741-41C0-9BA2-2819A53118EF}" presName="background4" presStyleLbl="node4" presStyleIdx="1" presStyleCnt="4"/>
      <dgm:spPr/>
    </dgm:pt>
    <dgm:pt modelId="{9700CA5B-E23E-40EC-8066-2EF8FAAD5F0D}" type="pres">
      <dgm:prSet presAssocID="{D186E9DF-C741-41C0-9BA2-2819A53118EF}" presName="text4" presStyleLbl="fgAcc4" presStyleIdx="1" presStyleCnt="4">
        <dgm:presLayoutVars>
          <dgm:chPref val="3"/>
        </dgm:presLayoutVars>
      </dgm:prSet>
      <dgm:spPr/>
    </dgm:pt>
    <dgm:pt modelId="{F6EF3C32-3903-497A-B1C3-128F74FD641E}" type="pres">
      <dgm:prSet presAssocID="{D186E9DF-C741-41C0-9BA2-2819A53118EF}" presName="hierChild5" presStyleCnt="0"/>
      <dgm:spPr/>
    </dgm:pt>
    <dgm:pt modelId="{48F26589-7387-40FA-95DE-402F514F49B8}" type="pres">
      <dgm:prSet presAssocID="{ADECEB65-431F-4B4D-9585-3F65FB0C9F58}" presName="Name23" presStyleLbl="parChTrans1D4" presStyleIdx="2" presStyleCnt="4"/>
      <dgm:spPr/>
    </dgm:pt>
    <dgm:pt modelId="{ABFC8176-7CF7-4D42-BF93-99CCB0F65E69}" type="pres">
      <dgm:prSet presAssocID="{52D15C72-9907-4CB4-981B-C93BD9B16932}" presName="hierRoot4" presStyleCnt="0"/>
      <dgm:spPr/>
    </dgm:pt>
    <dgm:pt modelId="{46DB4554-1297-412F-BDD9-B8832323AF9B}" type="pres">
      <dgm:prSet presAssocID="{52D15C72-9907-4CB4-981B-C93BD9B16932}" presName="composite4" presStyleCnt="0"/>
      <dgm:spPr/>
    </dgm:pt>
    <dgm:pt modelId="{7146F997-D97A-4A1D-B8CB-DBB2E2A4A048}" type="pres">
      <dgm:prSet presAssocID="{52D15C72-9907-4CB4-981B-C93BD9B16932}" presName="background4" presStyleLbl="node4" presStyleIdx="2" presStyleCnt="4"/>
      <dgm:spPr/>
    </dgm:pt>
    <dgm:pt modelId="{05E8EC1E-C938-481E-8896-4A0674B32D67}" type="pres">
      <dgm:prSet presAssocID="{52D15C72-9907-4CB4-981B-C93BD9B16932}" presName="text4" presStyleLbl="fgAcc4" presStyleIdx="2" presStyleCnt="4">
        <dgm:presLayoutVars>
          <dgm:chPref val="3"/>
        </dgm:presLayoutVars>
      </dgm:prSet>
      <dgm:spPr/>
    </dgm:pt>
    <dgm:pt modelId="{7EBE3116-D6C4-4240-A9F0-099C92B9D78B}" type="pres">
      <dgm:prSet presAssocID="{52D15C72-9907-4CB4-981B-C93BD9B16932}" presName="hierChild5" presStyleCnt="0"/>
      <dgm:spPr/>
    </dgm:pt>
    <dgm:pt modelId="{3E313550-75BE-48E1-AFAF-962FE9C086DD}" type="pres">
      <dgm:prSet presAssocID="{3FE06C65-0740-4494-ADED-ECC9F3078B21}" presName="Name23" presStyleLbl="parChTrans1D4" presStyleIdx="3" presStyleCnt="4"/>
      <dgm:spPr/>
    </dgm:pt>
    <dgm:pt modelId="{F88296AC-41C7-40E2-B977-8F93F2A356B4}" type="pres">
      <dgm:prSet presAssocID="{D2C66A94-0F07-439C-90DB-F4BF3EC1A74F}" presName="hierRoot4" presStyleCnt="0"/>
      <dgm:spPr/>
    </dgm:pt>
    <dgm:pt modelId="{D8E79D36-5D6F-4DFE-8175-A3A4EA13104A}" type="pres">
      <dgm:prSet presAssocID="{D2C66A94-0F07-439C-90DB-F4BF3EC1A74F}" presName="composite4" presStyleCnt="0"/>
      <dgm:spPr/>
    </dgm:pt>
    <dgm:pt modelId="{5DF23365-501A-4752-AFD8-899510C6CA3D}" type="pres">
      <dgm:prSet presAssocID="{D2C66A94-0F07-439C-90DB-F4BF3EC1A74F}" presName="background4" presStyleLbl="node4" presStyleIdx="3" presStyleCnt="4"/>
      <dgm:spPr/>
    </dgm:pt>
    <dgm:pt modelId="{C9072C06-1EC1-4C34-A442-6E9A5892985A}" type="pres">
      <dgm:prSet presAssocID="{D2C66A94-0F07-439C-90DB-F4BF3EC1A74F}" presName="text4" presStyleLbl="fgAcc4" presStyleIdx="3" presStyleCnt="4">
        <dgm:presLayoutVars>
          <dgm:chPref val="3"/>
        </dgm:presLayoutVars>
      </dgm:prSet>
      <dgm:spPr/>
    </dgm:pt>
    <dgm:pt modelId="{7B7B69E7-C9C1-4D1E-ABA1-F784CF477BAA}" type="pres">
      <dgm:prSet presAssocID="{D2C66A94-0F07-439C-90DB-F4BF3EC1A74F}" presName="hierChild5" presStyleCnt="0"/>
      <dgm:spPr/>
    </dgm:pt>
  </dgm:ptLst>
  <dgm:cxnLst>
    <dgm:cxn modelId="{1CC21C00-9F74-40FE-AFFF-B32707200B18}" srcId="{18AAAD8D-94A4-4B7A-BC07-CA546205FE33}" destId="{0BC76F9D-EF53-43B1-9FBF-7B8C4E6885D5}" srcOrd="0" destOrd="0" parTransId="{BBE81340-7914-4086-8D89-FC4490262F2A}" sibTransId="{A05CEC58-65D4-4C16-821D-A7293240B412}"/>
    <dgm:cxn modelId="{02CAD002-3912-4768-A265-90C431173EBF}" srcId="{0BC76F9D-EF53-43B1-9FBF-7B8C4E6885D5}" destId="{D186E9DF-C741-41C0-9BA2-2819A53118EF}" srcOrd="0" destOrd="0" parTransId="{BF12C05C-BFDC-4786-857D-40CBAC95D46C}" sibTransId="{3E8A371C-E8F9-49C5-9D1D-158D94F86768}"/>
    <dgm:cxn modelId="{E2782E06-62E8-4E6C-ADA8-56921F92A907}" type="presOf" srcId="{A36237C2-4860-4BEE-9C0A-154FB5F0F298}" destId="{01924843-E344-465C-96E1-9DC7E6304BAB}" srcOrd="0" destOrd="0" presId="urn:microsoft.com/office/officeart/2005/8/layout/hierarchy1"/>
    <dgm:cxn modelId="{D6CB0508-19E5-4E52-98F0-FC87D56FE39F}" type="presOf" srcId="{BBE81340-7914-4086-8D89-FC4490262F2A}" destId="{811DB165-F5E2-4845-BF07-A00148592FC4}" srcOrd="0" destOrd="0" presId="urn:microsoft.com/office/officeart/2005/8/layout/hierarchy1"/>
    <dgm:cxn modelId="{40FA050A-78D7-4E6C-AC47-935281AE0559}" type="presOf" srcId="{D4E5693F-C900-4157-A50D-03048BDE914B}" destId="{E584B511-E692-44C5-B02E-9AA7476BDE17}" srcOrd="0" destOrd="0" presId="urn:microsoft.com/office/officeart/2005/8/layout/hierarchy1"/>
    <dgm:cxn modelId="{1FEEF81E-A35D-451E-A9CC-9A56E3134061}" srcId="{61D9E4B8-92E0-4F32-8E03-7F083272E1D4}" destId="{F348DD7A-2F09-4AC6-8F07-AF087F63B5EF}" srcOrd="0" destOrd="0" parTransId="{03AC726F-5618-49C8-9764-C2F0411FFE74}" sibTransId="{5DA390CC-5223-4DE2-BF4D-980FF0197C5E}"/>
    <dgm:cxn modelId="{1A54D22C-B8E5-4F9A-A900-67EB2A128B5B}" type="presOf" srcId="{0BC76F9D-EF53-43B1-9FBF-7B8C4E6885D5}" destId="{C35E398A-5C5A-4AAE-AE67-66E5387E30E7}" srcOrd="0" destOrd="0" presId="urn:microsoft.com/office/officeart/2005/8/layout/hierarchy1"/>
    <dgm:cxn modelId="{BFCDAE34-75D9-4854-91E3-34B3ABA83998}" type="presOf" srcId="{B3318B85-41E9-4CA1-A71E-EFFCBC6FD223}" destId="{66D95408-3E1F-4C68-8C2A-94ABB284184C}" srcOrd="0" destOrd="0" presId="urn:microsoft.com/office/officeart/2005/8/layout/hierarchy1"/>
    <dgm:cxn modelId="{4A53B93E-C5BA-43E8-8377-4311A24BA971}" type="presOf" srcId="{EC8083C7-4B56-497D-B3BF-9683CA08566B}" destId="{0E529DEF-5AC6-4D63-B0B9-1DF752886E39}" srcOrd="0" destOrd="0" presId="urn:microsoft.com/office/officeart/2005/8/layout/hierarchy1"/>
    <dgm:cxn modelId="{404E5042-329B-45C8-842C-192E42A68E56}" type="presOf" srcId="{0618ACFF-658B-402C-87D5-233B2F2729D4}" destId="{93B85150-D9D0-423A-A097-BFD051F8821A}" srcOrd="0" destOrd="0" presId="urn:microsoft.com/office/officeart/2005/8/layout/hierarchy1"/>
    <dgm:cxn modelId="{49FD5646-D1AE-4331-A510-61962B8CE23A}" type="presOf" srcId="{F348DD7A-2F09-4AC6-8F07-AF087F63B5EF}" destId="{0792A109-6592-47AC-B551-A4361AAD5F51}" srcOrd="0" destOrd="0" presId="urn:microsoft.com/office/officeart/2005/8/layout/hierarchy1"/>
    <dgm:cxn modelId="{59B93348-B2E3-4043-A572-C3B62022B2CE}" srcId="{EC8083C7-4B56-497D-B3BF-9683CA08566B}" destId="{6A496544-052F-4E70-A5B0-488A624A144D}" srcOrd="3" destOrd="0" parTransId="{D4E5693F-C900-4157-A50D-03048BDE914B}" sibTransId="{9B422F86-9BE3-4B26-B34A-D06372DCE103}"/>
    <dgm:cxn modelId="{A0BBB169-2CBA-4593-AE79-72C84DDB0782}" srcId="{0BC76F9D-EF53-43B1-9FBF-7B8C4E6885D5}" destId="{D2C66A94-0F07-439C-90DB-F4BF3EC1A74F}" srcOrd="2" destOrd="0" parTransId="{3FE06C65-0740-4494-ADED-ECC9F3078B21}" sibTransId="{B2D9A074-B4CD-40B6-AFAC-D4943B222513}"/>
    <dgm:cxn modelId="{A656A76F-09CF-4478-90BB-FAFA86194692}" type="presOf" srcId="{EB80B6AF-3383-43E2-9B7A-4689BF33954D}" destId="{F145312B-4E8E-4C5E-B788-49B00491BDFD}" srcOrd="0" destOrd="0" presId="urn:microsoft.com/office/officeart/2005/8/layout/hierarchy1"/>
    <dgm:cxn modelId="{95870D59-6653-4479-B4F5-51C22F02EF0C}" type="presOf" srcId="{D2C66A94-0F07-439C-90DB-F4BF3EC1A74F}" destId="{C9072C06-1EC1-4C34-A442-6E9A5892985A}" srcOrd="0" destOrd="0" presId="urn:microsoft.com/office/officeart/2005/8/layout/hierarchy1"/>
    <dgm:cxn modelId="{6DA5E683-604B-416A-86F6-356305CC1AF4}" type="presOf" srcId="{52D15C72-9907-4CB4-981B-C93BD9B16932}" destId="{05E8EC1E-C938-481E-8896-4A0674B32D67}" srcOrd="0" destOrd="0" presId="urn:microsoft.com/office/officeart/2005/8/layout/hierarchy1"/>
    <dgm:cxn modelId="{1B56FE89-DF5B-4111-85B3-A9F6B941091C}" type="presOf" srcId="{61D9E4B8-92E0-4F32-8E03-7F083272E1D4}" destId="{36FFA604-1A0E-4948-866A-BEEBF5873333}" srcOrd="0" destOrd="0" presId="urn:microsoft.com/office/officeart/2005/8/layout/hierarchy1"/>
    <dgm:cxn modelId="{4735FC8F-6C02-48E4-A55F-2420464CEB23}" type="presOf" srcId="{18AAAD8D-94A4-4B7A-BC07-CA546205FE33}" destId="{200BA789-FB18-491F-9CC8-6BE84E889845}" srcOrd="0" destOrd="0" presId="urn:microsoft.com/office/officeart/2005/8/layout/hierarchy1"/>
    <dgm:cxn modelId="{AA8C4A97-A1EA-4BDA-A839-99F749228565}" srcId="{EC8083C7-4B56-497D-B3BF-9683CA08566B}" destId="{18AAAD8D-94A4-4B7A-BC07-CA546205FE33}" srcOrd="4" destOrd="0" parTransId="{D4BD775E-DDEF-4E6B-9D94-B99087E05834}" sibTransId="{DA04EEBC-E573-403B-AA6F-38D3895D477D}"/>
    <dgm:cxn modelId="{E8AD0999-F0E6-42BA-9273-1EEE08C8ECF1}" type="presOf" srcId="{9EF06C34-0164-4E16-A478-4181332C9852}" destId="{77C65ADF-D227-46D2-9550-5F806ACC757E}" srcOrd="0" destOrd="0" presId="urn:microsoft.com/office/officeart/2005/8/layout/hierarchy1"/>
    <dgm:cxn modelId="{0904CCA9-CF56-4CC1-8F5A-ED92DB780440}" type="presOf" srcId="{3FE06C65-0740-4494-ADED-ECC9F3078B21}" destId="{3E313550-75BE-48E1-AFAF-962FE9C086DD}" srcOrd="0" destOrd="0" presId="urn:microsoft.com/office/officeart/2005/8/layout/hierarchy1"/>
    <dgm:cxn modelId="{A6065EB4-B585-4F8E-BA95-6F94FBA25EC3}" type="presOf" srcId="{B2008F1D-595F-4917-93A4-86316C689B98}" destId="{A77C47A6-5DFC-4A42-A4D7-55C1CE9DA0A7}" srcOrd="0" destOrd="0" presId="urn:microsoft.com/office/officeart/2005/8/layout/hierarchy1"/>
    <dgm:cxn modelId="{0FBBD6B4-5A92-431C-B010-5BF45C099453}" srcId="{EC8083C7-4B56-497D-B3BF-9683CA08566B}" destId="{0618ACFF-658B-402C-87D5-233B2F2729D4}" srcOrd="1" destOrd="0" parTransId="{EB80B6AF-3383-43E2-9B7A-4689BF33954D}" sibTransId="{38FCC37B-7C2F-462B-9A56-C5023076585B}"/>
    <dgm:cxn modelId="{41F548BB-6B39-4135-B7AC-30E7EE62D252}" type="presOf" srcId="{6A496544-052F-4E70-A5B0-488A624A144D}" destId="{313A2678-2E41-4F11-81E3-316C70CC00DC}" srcOrd="0" destOrd="0" presId="urn:microsoft.com/office/officeart/2005/8/layout/hierarchy1"/>
    <dgm:cxn modelId="{CB1E1CC7-7DB4-4721-A0C2-980635221638}" type="presOf" srcId="{D4BD775E-DDEF-4E6B-9D94-B99087E05834}" destId="{91DEBA91-A371-41EA-B82C-6822A03A07C9}" srcOrd="0" destOrd="0" presId="urn:microsoft.com/office/officeart/2005/8/layout/hierarchy1"/>
    <dgm:cxn modelId="{6EAE6CE3-DBE0-4915-B45D-E049CD81B7F1}" type="presOf" srcId="{6C4E06C7-3427-49A5-B1E4-8166878137A6}" destId="{953BCEAD-DEB1-4971-81B4-E854D9C439F9}" srcOrd="0" destOrd="0" presId="urn:microsoft.com/office/officeart/2005/8/layout/hierarchy1"/>
    <dgm:cxn modelId="{B20FECE4-9355-4D9D-9D37-CF020882832F}" srcId="{0BC76F9D-EF53-43B1-9FBF-7B8C4E6885D5}" destId="{52D15C72-9907-4CB4-981B-C93BD9B16932}" srcOrd="1" destOrd="0" parTransId="{ADECEB65-431F-4B4D-9585-3F65FB0C9F58}" sibTransId="{F5460087-6EFB-4C19-A803-086AACA8EA62}"/>
    <dgm:cxn modelId="{9E497BEB-89EE-4B9F-B934-7A09516D06E4}" type="presOf" srcId="{ADECEB65-431F-4B4D-9585-3F65FB0C9F58}" destId="{48F26589-7387-40FA-95DE-402F514F49B8}" srcOrd="0" destOrd="0" presId="urn:microsoft.com/office/officeart/2005/8/layout/hierarchy1"/>
    <dgm:cxn modelId="{5F9B5EEC-6127-47EA-B5E5-05F55225F3FD}" srcId="{EC8083C7-4B56-497D-B3BF-9683CA08566B}" destId="{9EF06C34-0164-4E16-A478-4181332C9852}" srcOrd="0" destOrd="0" parTransId="{A36237C2-4860-4BEE-9C0A-154FB5F0F298}" sibTransId="{D4DD2660-0E7F-40B9-A869-918018F63AF6}"/>
    <dgm:cxn modelId="{AD5DA8EC-ACAF-4021-A96C-141DBE9196F2}" type="presOf" srcId="{BF12C05C-BFDC-4786-857D-40CBAC95D46C}" destId="{9B2DDE7F-7034-474C-9E7D-0F0AE2FA4254}" srcOrd="0" destOrd="0" presId="urn:microsoft.com/office/officeart/2005/8/layout/hierarchy1"/>
    <dgm:cxn modelId="{94EA1FED-77ED-48A2-933C-DB5F53BBC125}" type="presOf" srcId="{D186E9DF-C741-41C0-9BA2-2819A53118EF}" destId="{9700CA5B-E23E-40EC-8066-2EF8FAAD5F0D}" srcOrd="0" destOrd="0" presId="urn:microsoft.com/office/officeart/2005/8/layout/hierarchy1"/>
    <dgm:cxn modelId="{3A8F2EEF-8076-457F-8F76-C085B033CDCB}" srcId="{EC8083C7-4B56-497D-B3BF-9683CA08566B}" destId="{B2008F1D-595F-4917-93A4-86316C689B98}" srcOrd="2" destOrd="0" parTransId="{6C4E06C7-3427-49A5-B1E4-8166878137A6}" sibTransId="{A4ECA01B-AE87-4084-A5DD-4745D2400E51}"/>
    <dgm:cxn modelId="{C341A9F5-AE61-496B-87BD-BDF8B21004E8}" srcId="{F348DD7A-2F09-4AC6-8F07-AF087F63B5EF}" destId="{EC8083C7-4B56-497D-B3BF-9683CA08566B}" srcOrd="0" destOrd="0" parTransId="{B3318B85-41E9-4CA1-A71E-EFFCBC6FD223}" sibTransId="{AF7AFA4A-F61B-4102-ADEB-3BAD31494B34}"/>
    <dgm:cxn modelId="{8EA10599-9232-4DDE-86F1-4447B0FECE70}" type="presParOf" srcId="{36FFA604-1A0E-4948-866A-BEEBF5873333}" destId="{84E11E73-FB77-4F5B-AB24-CE92E3E03EF1}" srcOrd="0" destOrd="0" presId="urn:microsoft.com/office/officeart/2005/8/layout/hierarchy1"/>
    <dgm:cxn modelId="{C525AAAC-FADA-4C6F-8C47-6ABDE671EFB5}" type="presParOf" srcId="{84E11E73-FB77-4F5B-AB24-CE92E3E03EF1}" destId="{917EA59F-0694-4C03-A819-032D62848E3A}" srcOrd="0" destOrd="0" presId="urn:microsoft.com/office/officeart/2005/8/layout/hierarchy1"/>
    <dgm:cxn modelId="{2E83FE0B-BC68-4CA5-89C4-1501D5EE320F}" type="presParOf" srcId="{917EA59F-0694-4C03-A819-032D62848E3A}" destId="{310CA321-AFF4-4F68-9ACC-AA2116A26C9E}" srcOrd="0" destOrd="0" presId="urn:microsoft.com/office/officeart/2005/8/layout/hierarchy1"/>
    <dgm:cxn modelId="{24AD7CDF-E576-4549-93BF-87836A9FC061}" type="presParOf" srcId="{917EA59F-0694-4C03-A819-032D62848E3A}" destId="{0792A109-6592-47AC-B551-A4361AAD5F51}" srcOrd="1" destOrd="0" presId="urn:microsoft.com/office/officeart/2005/8/layout/hierarchy1"/>
    <dgm:cxn modelId="{D6D8B1A0-11DA-4F19-84E8-B638B45A11C7}" type="presParOf" srcId="{84E11E73-FB77-4F5B-AB24-CE92E3E03EF1}" destId="{71C2879D-281E-4E6D-9094-6FDAAB14C375}" srcOrd="1" destOrd="0" presId="urn:microsoft.com/office/officeart/2005/8/layout/hierarchy1"/>
    <dgm:cxn modelId="{AF70227E-CD99-4B7A-B1BA-E610215AF91F}" type="presParOf" srcId="{71C2879D-281E-4E6D-9094-6FDAAB14C375}" destId="{66D95408-3E1F-4C68-8C2A-94ABB284184C}" srcOrd="0" destOrd="0" presId="urn:microsoft.com/office/officeart/2005/8/layout/hierarchy1"/>
    <dgm:cxn modelId="{E5AA1ADD-C37E-4A6E-B0F3-57838667A611}" type="presParOf" srcId="{71C2879D-281E-4E6D-9094-6FDAAB14C375}" destId="{9D846D58-7D5A-4789-8603-359E93BE3E01}" srcOrd="1" destOrd="0" presId="urn:microsoft.com/office/officeart/2005/8/layout/hierarchy1"/>
    <dgm:cxn modelId="{7622A64E-46AF-4468-9AFF-C3F0D1076268}" type="presParOf" srcId="{9D846D58-7D5A-4789-8603-359E93BE3E01}" destId="{5F132260-A6DB-47E5-B1F2-D3A8FED8C2BB}" srcOrd="0" destOrd="0" presId="urn:microsoft.com/office/officeart/2005/8/layout/hierarchy1"/>
    <dgm:cxn modelId="{0A9669F4-A710-4BAA-BF06-AEF0D5CB7B63}" type="presParOf" srcId="{5F132260-A6DB-47E5-B1F2-D3A8FED8C2BB}" destId="{AC5F58C2-5570-4D80-A6F4-A9F5BC75D8DE}" srcOrd="0" destOrd="0" presId="urn:microsoft.com/office/officeart/2005/8/layout/hierarchy1"/>
    <dgm:cxn modelId="{7903DB48-F140-4ABD-94FD-33CEA259D5EA}" type="presParOf" srcId="{5F132260-A6DB-47E5-B1F2-D3A8FED8C2BB}" destId="{0E529DEF-5AC6-4D63-B0B9-1DF752886E39}" srcOrd="1" destOrd="0" presId="urn:microsoft.com/office/officeart/2005/8/layout/hierarchy1"/>
    <dgm:cxn modelId="{365B30FA-E9CF-4F70-8604-90091C8462E8}" type="presParOf" srcId="{9D846D58-7D5A-4789-8603-359E93BE3E01}" destId="{98AF8491-4454-41A7-931A-54697D1BD006}" srcOrd="1" destOrd="0" presId="urn:microsoft.com/office/officeart/2005/8/layout/hierarchy1"/>
    <dgm:cxn modelId="{00344399-AE33-4108-9513-E24046DB5F0A}" type="presParOf" srcId="{98AF8491-4454-41A7-931A-54697D1BD006}" destId="{01924843-E344-465C-96E1-9DC7E6304BAB}" srcOrd="0" destOrd="0" presId="urn:microsoft.com/office/officeart/2005/8/layout/hierarchy1"/>
    <dgm:cxn modelId="{722B70BC-F898-47FC-8D00-D1AAFD8FE957}" type="presParOf" srcId="{98AF8491-4454-41A7-931A-54697D1BD006}" destId="{C6A402AF-A0E9-4948-9999-62EFDADB89CF}" srcOrd="1" destOrd="0" presId="urn:microsoft.com/office/officeart/2005/8/layout/hierarchy1"/>
    <dgm:cxn modelId="{FEEA79B5-5B4F-438E-9145-A0B2142FE18D}" type="presParOf" srcId="{C6A402AF-A0E9-4948-9999-62EFDADB89CF}" destId="{811110A5-A1D3-449A-948F-36B30A87897D}" srcOrd="0" destOrd="0" presId="urn:microsoft.com/office/officeart/2005/8/layout/hierarchy1"/>
    <dgm:cxn modelId="{DB041D6B-9516-4B20-AD4E-6BAF5857D050}" type="presParOf" srcId="{811110A5-A1D3-449A-948F-36B30A87897D}" destId="{7BBAB789-0A61-46E0-8C05-7572992252F2}" srcOrd="0" destOrd="0" presId="urn:microsoft.com/office/officeart/2005/8/layout/hierarchy1"/>
    <dgm:cxn modelId="{DA3710E9-382B-4A4E-A13D-EF6B259FD8D7}" type="presParOf" srcId="{811110A5-A1D3-449A-948F-36B30A87897D}" destId="{77C65ADF-D227-46D2-9550-5F806ACC757E}" srcOrd="1" destOrd="0" presId="urn:microsoft.com/office/officeart/2005/8/layout/hierarchy1"/>
    <dgm:cxn modelId="{2CA8E1BA-9FE5-4E89-8406-83F12A607658}" type="presParOf" srcId="{C6A402AF-A0E9-4948-9999-62EFDADB89CF}" destId="{5C8C4993-87B8-4D65-8E54-22C86ECAAC4A}" srcOrd="1" destOrd="0" presId="urn:microsoft.com/office/officeart/2005/8/layout/hierarchy1"/>
    <dgm:cxn modelId="{C74CC5CD-930A-4343-9E8B-7162A3343EA1}" type="presParOf" srcId="{98AF8491-4454-41A7-931A-54697D1BD006}" destId="{F145312B-4E8E-4C5E-B788-49B00491BDFD}" srcOrd="2" destOrd="0" presId="urn:microsoft.com/office/officeart/2005/8/layout/hierarchy1"/>
    <dgm:cxn modelId="{22AA030D-1F7F-4575-B1F3-B841CDF1C74B}" type="presParOf" srcId="{98AF8491-4454-41A7-931A-54697D1BD006}" destId="{F8F67FBC-C228-46C6-AB32-8DA4837D8B0B}" srcOrd="3" destOrd="0" presId="urn:microsoft.com/office/officeart/2005/8/layout/hierarchy1"/>
    <dgm:cxn modelId="{B0CE9A8D-F2AC-429C-857F-B4A6AF57349F}" type="presParOf" srcId="{F8F67FBC-C228-46C6-AB32-8DA4837D8B0B}" destId="{EF9AEC20-7EB4-43AA-81D0-776088BABD81}" srcOrd="0" destOrd="0" presId="urn:microsoft.com/office/officeart/2005/8/layout/hierarchy1"/>
    <dgm:cxn modelId="{62BD5FAE-E359-4C18-A5E6-A3AF4E48978D}" type="presParOf" srcId="{EF9AEC20-7EB4-43AA-81D0-776088BABD81}" destId="{97DF7936-CA23-4DA6-8ABF-1EE4DC516E6F}" srcOrd="0" destOrd="0" presId="urn:microsoft.com/office/officeart/2005/8/layout/hierarchy1"/>
    <dgm:cxn modelId="{8480EDE9-7D54-420E-BF67-F1B1D586797E}" type="presParOf" srcId="{EF9AEC20-7EB4-43AA-81D0-776088BABD81}" destId="{93B85150-D9D0-423A-A097-BFD051F8821A}" srcOrd="1" destOrd="0" presId="urn:microsoft.com/office/officeart/2005/8/layout/hierarchy1"/>
    <dgm:cxn modelId="{4F6DEA88-A8F7-4B96-9437-BCA6A6CC36DF}" type="presParOf" srcId="{F8F67FBC-C228-46C6-AB32-8DA4837D8B0B}" destId="{FE7B40A2-5863-4A4C-B512-ABDE571FAD11}" srcOrd="1" destOrd="0" presId="urn:microsoft.com/office/officeart/2005/8/layout/hierarchy1"/>
    <dgm:cxn modelId="{835A9056-10E8-4BA7-A13E-64EFF65908F3}" type="presParOf" srcId="{98AF8491-4454-41A7-931A-54697D1BD006}" destId="{953BCEAD-DEB1-4971-81B4-E854D9C439F9}" srcOrd="4" destOrd="0" presId="urn:microsoft.com/office/officeart/2005/8/layout/hierarchy1"/>
    <dgm:cxn modelId="{134A8BBD-D618-4D0C-A7E9-D51BBFC93E4F}" type="presParOf" srcId="{98AF8491-4454-41A7-931A-54697D1BD006}" destId="{DCB95F3A-3C34-4AC2-8BCA-CD9D521362CD}" srcOrd="5" destOrd="0" presId="urn:microsoft.com/office/officeart/2005/8/layout/hierarchy1"/>
    <dgm:cxn modelId="{82BB9B7F-647A-41A1-B15A-8F37F6D49C8E}" type="presParOf" srcId="{DCB95F3A-3C34-4AC2-8BCA-CD9D521362CD}" destId="{800C499B-439A-4DD6-B288-86579C2FBD7C}" srcOrd="0" destOrd="0" presId="urn:microsoft.com/office/officeart/2005/8/layout/hierarchy1"/>
    <dgm:cxn modelId="{B27839CD-DE41-4C32-83E2-980A873F222B}" type="presParOf" srcId="{800C499B-439A-4DD6-B288-86579C2FBD7C}" destId="{35315308-B519-43A8-9BB9-875997475B86}" srcOrd="0" destOrd="0" presId="urn:microsoft.com/office/officeart/2005/8/layout/hierarchy1"/>
    <dgm:cxn modelId="{2B102565-D4F6-45FA-B356-4768668C7647}" type="presParOf" srcId="{800C499B-439A-4DD6-B288-86579C2FBD7C}" destId="{A77C47A6-5DFC-4A42-A4D7-55C1CE9DA0A7}" srcOrd="1" destOrd="0" presId="urn:microsoft.com/office/officeart/2005/8/layout/hierarchy1"/>
    <dgm:cxn modelId="{D16B457B-C70F-4801-95E2-4A0B7EE989B3}" type="presParOf" srcId="{DCB95F3A-3C34-4AC2-8BCA-CD9D521362CD}" destId="{4377BA1E-CA5C-4B99-A5EB-BF8EB42E9857}" srcOrd="1" destOrd="0" presId="urn:microsoft.com/office/officeart/2005/8/layout/hierarchy1"/>
    <dgm:cxn modelId="{CC1B502F-39EC-4D4C-87B3-F259E71119C6}" type="presParOf" srcId="{98AF8491-4454-41A7-931A-54697D1BD006}" destId="{E584B511-E692-44C5-B02E-9AA7476BDE17}" srcOrd="6" destOrd="0" presId="urn:microsoft.com/office/officeart/2005/8/layout/hierarchy1"/>
    <dgm:cxn modelId="{A1A075EF-4102-4A14-B2F2-176A1407EC14}" type="presParOf" srcId="{98AF8491-4454-41A7-931A-54697D1BD006}" destId="{F112A156-92AA-4E28-9223-FDF7CB23F36A}" srcOrd="7" destOrd="0" presId="urn:microsoft.com/office/officeart/2005/8/layout/hierarchy1"/>
    <dgm:cxn modelId="{0222F36D-DC67-4A2A-B60A-3BE47EBDFD0D}" type="presParOf" srcId="{F112A156-92AA-4E28-9223-FDF7CB23F36A}" destId="{9D4563B6-F7CC-431C-9073-B6B1F320C3F2}" srcOrd="0" destOrd="0" presId="urn:microsoft.com/office/officeart/2005/8/layout/hierarchy1"/>
    <dgm:cxn modelId="{B9570C0F-A914-4435-8FB4-C34ACA350429}" type="presParOf" srcId="{9D4563B6-F7CC-431C-9073-B6B1F320C3F2}" destId="{A1A6DDD4-B031-4F22-A874-E9CD8F489235}" srcOrd="0" destOrd="0" presId="urn:microsoft.com/office/officeart/2005/8/layout/hierarchy1"/>
    <dgm:cxn modelId="{B16CF104-2657-49AD-874B-668C9547B20E}" type="presParOf" srcId="{9D4563B6-F7CC-431C-9073-B6B1F320C3F2}" destId="{313A2678-2E41-4F11-81E3-316C70CC00DC}" srcOrd="1" destOrd="0" presId="urn:microsoft.com/office/officeart/2005/8/layout/hierarchy1"/>
    <dgm:cxn modelId="{2E47BB39-4521-4BCE-B487-A494C5758272}" type="presParOf" srcId="{F112A156-92AA-4E28-9223-FDF7CB23F36A}" destId="{66CC4282-A136-4745-8835-86D04C4CB30C}" srcOrd="1" destOrd="0" presId="urn:microsoft.com/office/officeart/2005/8/layout/hierarchy1"/>
    <dgm:cxn modelId="{3B0149A6-D281-46A2-9E4A-F6412B93DB84}" type="presParOf" srcId="{98AF8491-4454-41A7-931A-54697D1BD006}" destId="{91DEBA91-A371-41EA-B82C-6822A03A07C9}" srcOrd="8" destOrd="0" presId="urn:microsoft.com/office/officeart/2005/8/layout/hierarchy1"/>
    <dgm:cxn modelId="{6CBA5D82-5D4A-4201-93E7-77A6207B153C}" type="presParOf" srcId="{98AF8491-4454-41A7-931A-54697D1BD006}" destId="{9BBF76E8-CEC9-49D0-88F2-3E67543C0A49}" srcOrd="9" destOrd="0" presId="urn:microsoft.com/office/officeart/2005/8/layout/hierarchy1"/>
    <dgm:cxn modelId="{B9589FD5-A4C3-4B1F-BBEF-5B64AA7612BB}" type="presParOf" srcId="{9BBF76E8-CEC9-49D0-88F2-3E67543C0A49}" destId="{E0EB97CD-C14D-4BE7-A0EE-797148769538}" srcOrd="0" destOrd="0" presId="urn:microsoft.com/office/officeart/2005/8/layout/hierarchy1"/>
    <dgm:cxn modelId="{38357030-DE9B-43EF-A23C-BF1077DA60B7}" type="presParOf" srcId="{E0EB97CD-C14D-4BE7-A0EE-797148769538}" destId="{5BEC4C2E-816C-4BD3-8227-1BAE4B0108F1}" srcOrd="0" destOrd="0" presId="urn:microsoft.com/office/officeart/2005/8/layout/hierarchy1"/>
    <dgm:cxn modelId="{6864590B-6BA7-4804-97DB-A9E773CDE1F3}" type="presParOf" srcId="{E0EB97CD-C14D-4BE7-A0EE-797148769538}" destId="{200BA789-FB18-491F-9CC8-6BE84E889845}" srcOrd="1" destOrd="0" presId="urn:microsoft.com/office/officeart/2005/8/layout/hierarchy1"/>
    <dgm:cxn modelId="{2FCFF0DA-F642-4C6E-89E6-5B68B8E9C437}" type="presParOf" srcId="{9BBF76E8-CEC9-49D0-88F2-3E67543C0A49}" destId="{63EB7A40-003E-4438-9DCD-EE91FABCAF78}" srcOrd="1" destOrd="0" presId="urn:microsoft.com/office/officeart/2005/8/layout/hierarchy1"/>
    <dgm:cxn modelId="{F69ABB43-B322-46CB-AD32-A458ED282260}" type="presParOf" srcId="{63EB7A40-003E-4438-9DCD-EE91FABCAF78}" destId="{811DB165-F5E2-4845-BF07-A00148592FC4}" srcOrd="0" destOrd="0" presId="urn:microsoft.com/office/officeart/2005/8/layout/hierarchy1"/>
    <dgm:cxn modelId="{73BAD417-9211-440A-86B5-BFC2749CDBA4}" type="presParOf" srcId="{63EB7A40-003E-4438-9DCD-EE91FABCAF78}" destId="{895F0EA8-2489-432D-A615-2E94FA63A243}" srcOrd="1" destOrd="0" presId="urn:microsoft.com/office/officeart/2005/8/layout/hierarchy1"/>
    <dgm:cxn modelId="{771C900B-EEFF-4004-AB15-3AA06C2FE0A3}" type="presParOf" srcId="{895F0EA8-2489-432D-A615-2E94FA63A243}" destId="{C599D3FA-84B6-4A5F-B701-2F49D829FFC2}" srcOrd="0" destOrd="0" presId="urn:microsoft.com/office/officeart/2005/8/layout/hierarchy1"/>
    <dgm:cxn modelId="{43D30A82-AB73-49B7-B286-9975CEA9CE71}" type="presParOf" srcId="{C599D3FA-84B6-4A5F-B701-2F49D829FFC2}" destId="{7A1228FD-2AD3-4E8D-80B8-4537F823201B}" srcOrd="0" destOrd="0" presId="urn:microsoft.com/office/officeart/2005/8/layout/hierarchy1"/>
    <dgm:cxn modelId="{6D328E85-E829-494B-AF31-297FDBDCADE3}" type="presParOf" srcId="{C599D3FA-84B6-4A5F-B701-2F49D829FFC2}" destId="{C35E398A-5C5A-4AAE-AE67-66E5387E30E7}" srcOrd="1" destOrd="0" presId="urn:microsoft.com/office/officeart/2005/8/layout/hierarchy1"/>
    <dgm:cxn modelId="{553E3946-8D1D-43D5-AE86-926696010A7A}" type="presParOf" srcId="{895F0EA8-2489-432D-A615-2E94FA63A243}" destId="{2B0A3C1D-96D9-4A68-AD14-9AA6AA7E3AC6}" srcOrd="1" destOrd="0" presId="urn:microsoft.com/office/officeart/2005/8/layout/hierarchy1"/>
    <dgm:cxn modelId="{43E240CF-F8F0-4D90-827F-42D813590FAE}" type="presParOf" srcId="{2B0A3C1D-96D9-4A68-AD14-9AA6AA7E3AC6}" destId="{9B2DDE7F-7034-474C-9E7D-0F0AE2FA4254}" srcOrd="0" destOrd="0" presId="urn:microsoft.com/office/officeart/2005/8/layout/hierarchy1"/>
    <dgm:cxn modelId="{5AC08203-43AC-44AF-BF2B-1E8C83B17D4E}" type="presParOf" srcId="{2B0A3C1D-96D9-4A68-AD14-9AA6AA7E3AC6}" destId="{FA90B307-D815-46C7-A84C-CB21A5255E48}" srcOrd="1" destOrd="0" presId="urn:microsoft.com/office/officeart/2005/8/layout/hierarchy1"/>
    <dgm:cxn modelId="{F408F261-BAF5-44AE-B109-1F2D2A2507CD}" type="presParOf" srcId="{FA90B307-D815-46C7-A84C-CB21A5255E48}" destId="{F00F2C41-1110-4FF7-8725-B97A632DDE5A}" srcOrd="0" destOrd="0" presId="urn:microsoft.com/office/officeart/2005/8/layout/hierarchy1"/>
    <dgm:cxn modelId="{E3F1DFEF-334E-4A8E-A55A-B719D12D35F9}" type="presParOf" srcId="{F00F2C41-1110-4FF7-8725-B97A632DDE5A}" destId="{FCCD8C20-DDC2-434F-BE24-1F1F1F3A39D4}" srcOrd="0" destOrd="0" presId="urn:microsoft.com/office/officeart/2005/8/layout/hierarchy1"/>
    <dgm:cxn modelId="{7F748159-6C72-4205-91E1-B8CDF18FBDD5}" type="presParOf" srcId="{F00F2C41-1110-4FF7-8725-B97A632DDE5A}" destId="{9700CA5B-E23E-40EC-8066-2EF8FAAD5F0D}" srcOrd="1" destOrd="0" presId="urn:microsoft.com/office/officeart/2005/8/layout/hierarchy1"/>
    <dgm:cxn modelId="{0B1A98AA-1266-4F26-BD7D-2242E14C0DF3}" type="presParOf" srcId="{FA90B307-D815-46C7-A84C-CB21A5255E48}" destId="{F6EF3C32-3903-497A-B1C3-128F74FD641E}" srcOrd="1" destOrd="0" presId="urn:microsoft.com/office/officeart/2005/8/layout/hierarchy1"/>
    <dgm:cxn modelId="{C7B2A43C-FCE1-4C30-9189-B0FA0E314961}" type="presParOf" srcId="{2B0A3C1D-96D9-4A68-AD14-9AA6AA7E3AC6}" destId="{48F26589-7387-40FA-95DE-402F514F49B8}" srcOrd="2" destOrd="0" presId="urn:microsoft.com/office/officeart/2005/8/layout/hierarchy1"/>
    <dgm:cxn modelId="{12D11F2A-9D18-457F-9311-FE7CCD3FE00D}" type="presParOf" srcId="{2B0A3C1D-96D9-4A68-AD14-9AA6AA7E3AC6}" destId="{ABFC8176-7CF7-4D42-BF93-99CCB0F65E69}" srcOrd="3" destOrd="0" presId="urn:microsoft.com/office/officeart/2005/8/layout/hierarchy1"/>
    <dgm:cxn modelId="{A3B3AB0F-7874-4B9F-94EA-05C6109F6A7D}" type="presParOf" srcId="{ABFC8176-7CF7-4D42-BF93-99CCB0F65E69}" destId="{46DB4554-1297-412F-BDD9-B8832323AF9B}" srcOrd="0" destOrd="0" presId="urn:microsoft.com/office/officeart/2005/8/layout/hierarchy1"/>
    <dgm:cxn modelId="{C618CE96-434E-43BC-8A86-9BB0D269A13F}" type="presParOf" srcId="{46DB4554-1297-412F-BDD9-B8832323AF9B}" destId="{7146F997-D97A-4A1D-B8CB-DBB2E2A4A048}" srcOrd="0" destOrd="0" presId="urn:microsoft.com/office/officeart/2005/8/layout/hierarchy1"/>
    <dgm:cxn modelId="{79C0B99B-3909-413F-BC8E-2FF279FFD966}" type="presParOf" srcId="{46DB4554-1297-412F-BDD9-B8832323AF9B}" destId="{05E8EC1E-C938-481E-8896-4A0674B32D67}" srcOrd="1" destOrd="0" presId="urn:microsoft.com/office/officeart/2005/8/layout/hierarchy1"/>
    <dgm:cxn modelId="{8A7056EF-9FB2-4EF4-9637-99A482A427CF}" type="presParOf" srcId="{ABFC8176-7CF7-4D42-BF93-99CCB0F65E69}" destId="{7EBE3116-D6C4-4240-A9F0-099C92B9D78B}" srcOrd="1" destOrd="0" presId="urn:microsoft.com/office/officeart/2005/8/layout/hierarchy1"/>
    <dgm:cxn modelId="{C97DA530-6834-40C3-9749-ED11576773BE}" type="presParOf" srcId="{2B0A3C1D-96D9-4A68-AD14-9AA6AA7E3AC6}" destId="{3E313550-75BE-48E1-AFAF-962FE9C086DD}" srcOrd="4" destOrd="0" presId="urn:microsoft.com/office/officeart/2005/8/layout/hierarchy1"/>
    <dgm:cxn modelId="{A21004F9-E7B1-4E1C-94CE-708821F7AD6B}" type="presParOf" srcId="{2B0A3C1D-96D9-4A68-AD14-9AA6AA7E3AC6}" destId="{F88296AC-41C7-40E2-B977-8F93F2A356B4}" srcOrd="5" destOrd="0" presId="urn:microsoft.com/office/officeart/2005/8/layout/hierarchy1"/>
    <dgm:cxn modelId="{896898A7-BEAE-4A82-A70A-B56911B9A85F}" type="presParOf" srcId="{F88296AC-41C7-40E2-B977-8F93F2A356B4}" destId="{D8E79D36-5D6F-4DFE-8175-A3A4EA13104A}" srcOrd="0" destOrd="0" presId="urn:microsoft.com/office/officeart/2005/8/layout/hierarchy1"/>
    <dgm:cxn modelId="{38CFA0AD-FE9F-440B-9FFD-5DE98740327B}" type="presParOf" srcId="{D8E79D36-5D6F-4DFE-8175-A3A4EA13104A}" destId="{5DF23365-501A-4752-AFD8-899510C6CA3D}" srcOrd="0" destOrd="0" presId="urn:microsoft.com/office/officeart/2005/8/layout/hierarchy1"/>
    <dgm:cxn modelId="{83313922-A8E8-4308-B34F-80CABED2229E}" type="presParOf" srcId="{D8E79D36-5D6F-4DFE-8175-A3A4EA13104A}" destId="{C9072C06-1EC1-4C34-A442-6E9A5892985A}" srcOrd="1" destOrd="0" presId="urn:microsoft.com/office/officeart/2005/8/layout/hierarchy1"/>
    <dgm:cxn modelId="{42897D57-39A8-4A57-97D0-9A4DABD84F9C}" type="presParOf" srcId="{F88296AC-41C7-40E2-B977-8F93F2A356B4}" destId="{7B7B69E7-C9C1-4D1E-ABA1-F784CF477BAA}"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43337C-36D0-495A-B8EB-F70EFC21AAC0}">
      <dsp:nvSpPr>
        <dsp:cNvPr id="0" name=""/>
        <dsp:cNvSpPr/>
      </dsp:nvSpPr>
      <dsp:spPr>
        <a:xfrm>
          <a:off x="5953" y="30971"/>
          <a:ext cx="2214562" cy="885824"/>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s-CO" sz="1400" kern="1200" dirty="0"/>
            <a:t>PROMOCION</a:t>
          </a:r>
        </a:p>
      </dsp:txBody>
      <dsp:txXfrm>
        <a:off x="448865" y="30971"/>
        <a:ext cx="1328738" cy="885824"/>
      </dsp:txXfrm>
    </dsp:sp>
    <dsp:sp modelId="{05104DD2-7C4E-4923-92D3-B6E0126AAC05}">
      <dsp:nvSpPr>
        <dsp:cNvPr id="0" name=""/>
        <dsp:cNvSpPr/>
      </dsp:nvSpPr>
      <dsp:spPr>
        <a:xfrm>
          <a:off x="1999059" y="30971"/>
          <a:ext cx="2214562" cy="885824"/>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s-CO" sz="1100" kern="1200" dirty="0"/>
            <a:t>MANTENIMIENTO</a:t>
          </a:r>
          <a:r>
            <a:rPr lang="es-CO" sz="1400" kern="1200" dirty="0"/>
            <a:t> DE LA SALUD</a:t>
          </a:r>
        </a:p>
      </dsp:txBody>
      <dsp:txXfrm>
        <a:off x="2441971" y="30971"/>
        <a:ext cx="1328738" cy="885824"/>
      </dsp:txXfrm>
    </dsp:sp>
    <dsp:sp modelId="{BAE3F54E-2830-4D57-B2B0-5E73AE1AD621}">
      <dsp:nvSpPr>
        <dsp:cNvPr id="0" name=""/>
        <dsp:cNvSpPr/>
      </dsp:nvSpPr>
      <dsp:spPr>
        <a:xfrm>
          <a:off x="3992165" y="30971"/>
          <a:ext cx="2214562" cy="885824"/>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s-CO" sz="1400" kern="1200" dirty="0"/>
            <a:t>DIAGNÓSTICO</a:t>
          </a:r>
        </a:p>
      </dsp:txBody>
      <dsp:txXfrm>
        <a:off x="4435077" y="30971"/>
        <a:ext cx="1328738" cy="885824"/>
      </dsp:txXfrm>
    </dsp:sp>
    <dsp:sp modelId="{D8D2F5D3-A0AD-4CA1-B8BB-8040E5B40ABC}">
      <dsp:nvSpPr>
        <dsp:cNvPr id="0" name=""/>
        <dsp:cNvSpPr/>
      </dsp:nvSpPr>
      <dsp:spPr>
        <a:xfrm>
          <a:off x="5985271" y="30971"/>
          <a:ext cx="2214562" cy="885824"/>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s-CO" sz="1400" kern="1200" dirty="0"/>
            <a:t>TRATAMIENTO</a:t>
          </a:r>
        </a:p>
      </dsp:txBody>
      <dsp:txXfrm>
        <a:off x="6428183" y="30971"/>
        <a:ext cx="1328738" cy="885824"/>
      </dsp:txXfrm>
    </dsp:sp>
    <dsp:sp modelId="{E090D1E9-67AB-42EA-A116-7B3711323CA9}">
      <dsp:nvSpPr>
        <dsp:cNvPr id="0" name=""/>
        <dsp:cNvSpPr/>
      </dsp:nvSpPr>
      <dsp:spPr>
        <a:xfrm>
          <a:off x="7978378" y="30971"/>
          <a:ext cx="2214562" cy="885824"/>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s-CO" sz="1200" kern="1200" dirty="0"/>
            <a:t>REHABILITACION</a:t>
          </a:r>
        </a:p>
      </dsp:txBody>
      <dsp:txXfrm>
        <a:off x="8421290" y="30971"/>
        <a:ext cx="1328738" cy="885824"/>
      </dsp:txXfrm>
    </dsp:sp>
    <dsp:sp modelId="{1F48EBB9-FCF2-4D2E-9E0E-50D73EA9BE15}">
      <dsp:nvSpPr>
        <dsp:cNvPr id="0" name=""/>
        <dsp:cNvSpPr/>
      </dsp:nvSpPr>
      <dsp:spPr>
        <a:xfrm>
          <a:off x="9971484" y="30971"/>
          <a:ext cx="2214562" cy="885824"/>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s-CO" sz="1400" kern="1200" dirty="0"/>
            <a:t>PALIACION</a:t>
          </a:r>
        </a:p>
      </dsp:txBody>
      <dsp:txXfrm>
        <a:off x="10414396" y="30971"/>
        <a:ext cx="1328738" cy="88582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B53160-C024-4CF0-B752-787425F67FC6}">
      <dsp:nvSpPr>
        <dsp:cNvPr id="0" name=""/>
        <dsp:cNvSpPr/>
      </dsp:nvSpPr>
      <dsp:spPr>
        <a:xfrm>
          <a:off x="1572636" y="2472108"/>
          <a:ext cx="616247" cy="1174251"/>
        </a:xfrm>
        <a:custGeom>
          <a:avLst/>
          <a:gdLst/>
          <a:ahLst/>
          <a:cxnLst/>
          <a:rect l="0" t="0" r="0" b="0"/>
          <a:pathLst>
            <a:path>
              <a:moveTo>
                <a:pt x="0" y="0"/>
              </a:moveTo>
              <a:lnTo>
                <a:pt x="308123" y="0"/>
              </a:lnTo>
              <a:lnTo>
                <a:pt x="308123" y="1174251"/>
              </a:lnTo>
              <a:lnTo>
                <a:pt x="616247" y="1174251"/>
              </a:lnTo>
            </a:path>
          </a:pathLst>
        </a:custGeom>
        <a:noFill/>
        <a:ln w="1905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847606" y="3026080"/>
        <a:ext cx="66306" cy="66306"/>
      </dsp:txXfrm>
    </dsp:sp>
    <dsp:sp modelId="{864D82BA-8AE5-4A18-9E42-2D85399254FC}">
      <dsp:nvSpPr>
        <dsp:cNvPr id="0" name=""/>
        <dsp:cNvSpPr/>
      </dsp:nvSpPr>
      <dsp:spPr>
        <a:xfrm>
          <a:off x="1572636" y="2426388"/>
          <a:ext cx="616247" cy="91440"/>
        </a:xfrm>
        <a:custGeom>
          <a:avLst/>
          <a:gdLst/>
          <a:ahLst/>
          <a:cxnLst/>
          <a:rect l="0" t="0" r="0" b="0"/>
          <a:pathLst>
            <a:path>
              <a:moveTo>
                <a:pt x="0" y="45720"/>
              </a:moveTo>
              <a:lnTo>
                <a:pt x="616247" y="45720"/>
              </a:lnTo>
            </a:path>
          </a:pathLst>
        </a:custGeom>
        <a:noFill/>
        <a:ln w="1905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865353" y="2456701"/>
        <a:ext cx="30812" cy="30812"/>
      </dsp:txXfrm>
    </dsp:sp>
    <dsp:sp modelId="{E6B15601-C4E8-4ECB-8342-725276F233D2}">
      <dsp:nvSpPr>
        <dsp:cNvPr id="0" name=""/>
        <dsp:cNvSpPr/>
      </dsp:nvSpPr>
      <dsp:spPr>
        <a:xfrm>
          <a:off x="1572636" y="1297856"/>
          <a:ext cx="616247" cy="1174251"/>
        </a:xfrm>
        <a:custGeom>
          <a:avLst/>
          <a:gdLst/>
          <a:ahLst/>
          <a:cxnLst/>
          <a:rect l="0" t="0" r="0" b="0"/>
          <a:pathLst>
            <a:path>
              <a:moveTo>
                <a:pt x="0" y="1174251"/>
              </a:moveTo>
              <a:lnTo>
                <a:pt x="308123" y="1174251"/>
              </a:lnTo>
              <a:lnTo>
                <a:pt x="308123" y="0"/>
              </a:lnTo>
              <a:lnTo>
                <a:pt x="616247" y="0"/>
              </a:lnTo>
            </a:path>
          </a:pathLst>
        </a:custGeom>
        <a:noFill/>
        <a:ln w="1905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847606" y="1851829"/>
        <a:ext cx="66306" cy="66306"/>
      </dsp:txXfrm>
    </dsp:sp>
    <dsp:sp modelId="{30908714-8C1E-4ACA-BDA7-59890D26ABC7}">
      <dsp:nvSpPr>
        <dsp:cNvPr id="0" name=""/>
        <dsp:cNvSpPr/>
      </dsp:nvSpPr>
      <dsp:spPr>
        <a:xfrm rot="16200000">
          <a:off x="-1369172" y="2002407"/>
          <a:ext cx="4944216" cy="939401"/>
        </a:xfrm>
        <a:prstGeom prst="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2800350">
            <a:lnSpc>
              <a:spcPct val="90000"/>
            </a:lnSpc>
            <a:spcBef>
              <a:spcPct val="0"/>
            </a:spcBef>
            <a:spcAft>
              <a:spcPct val="35000"/>
            </a:spcAft>
            <a:buNone/>
          </a:pPr>
          <a:r>
            <a:rPr lang="es-CO" sz="6300" kern="1200" dirty="0"/>
            <a:t>ACCIONES</a:t>
          </a:r>
        </a:p>
      </dsp:txBody>
      <dsp:txXfrm>
        <a:off x="-1369172" y="2002407"/>
        <a:ext cx="4944216" cy="939401"/>
      </dsp:txXfrm>
    </dsp:sp>
    <dsp:sp modelId="{832094AD-AA71-4F7D-A10C-2DFAC1EF715F}">
      <dsp:nvSpPr>
        <dsp:cNvPr id="0" name=""/>
        <dsp:cNvSpPr/>
      </dsp:nvSpPr>
      <dsp:spPr>
        <a:xfrm>
          <a:off x="2188883" y="828156"/>
          <a:ext cx="3081235" cy="939401"/>
        </a:xfrm>
        <a:prstGeom prst="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CO" sz="1700" kern="1200" dirty="0"/>
            <a:t>COMPETENCIAS DE LOS ACTORES</a:t>
          </a:r>
        </a:p>
      </dsp:txBody>
      <dsp:txXfrm>
        <a:off x="2188883" y="828156"/>
        <a:ext cx="3081235" cy="939401"/>
      </dsp:txXfrm>
    </dsp:sp>
    <dsp:sp modelId="{632F3652-59A6-4F44-BD28-096929BF7FDC}">
      <dsp:nvSpPr>
        <dsp:cNvPr id="0" name=""/>
        <dsp:cNvSpPr/>
      </dsp:nvSpPr>
      <dsp:spPr>
        <a:xfrm>
          <a:off x="2188883" y="2002407"/>
          <a:ext cx="3081235" cy="939401"/>
        </a:xfrm>
        <a:prstGeom prst="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CO" sz="1700" kern="1200" dirty="0"/>
            <a:t>PARTICIPACIÓN DE SECTORES Y ACTORES</a:t>
          </a:r>
        </a:p>
      </dsp:txBody>
      <dsp:txXfrm>
        <a:off x="2188883" y="2002407"/>
        <a:ext cx="3081235" cy="939401"/>
      </dsp:txXfrm>
    </dsp:sp>
    <dsp:sp modelId="{1B3B2615-5338-4BE6-A99F-80A9FD6F50C1}">
      <dsp:nvSpPr>
        <dsp:cNvPr id="0" name=""/>
        <dsp:cNvSpPr/>
      </dsp:nvSpPr>
      <dsp:spPr>
        <a:xfrm>
          <a:off x="2188883" y="3176658"/>
          <a:ext cx="3081235" cy="939401"/>
        </a:xfrm>
        <a:prstGeom prst="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CO" sz="1700" kern="1200" dirty="0"/>
            <a:t>TRANSPARENCIA EN LAS DECISIONES, PLANIFICACIÓN Y EJECUCIÓN DE RECURSOS</a:t>
          </a:r>
        </a:p>
      </dsp:txBody>
      <dsp:txXfrm>
        <a:off x="2188883" y="3176658"/>
        <a:ext cx="3081235" cy="93940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998831-2BB1-4247-B1CD-F857DEE48825}">
      <dsp:nvSpPr>
        <dsp:cNvPr id="0" name=""/>
        <dsp:cNvSpPr/>
      </dsp:nvSpPr>
      <dsp:spPr>
        <a:xfrm>
          <a:off x="1527227" y="2188384"/>
          <a:ext cx="395821" cy="1885584"/>
        </a:xfrm>
        <a:custGeom>
          <a:avLst/>
          <a:gdLst/>
          <a:ahLst/>
          <a:cxnLst/>
          <a:rect l="0" t="0" r="0" b="0"/>
          <a:pathLst>
            <a:path>
              <a:moveTo>
                <a:pt x="0" y="0"/>
              </a:moveTo>
              <a:lnTo>
                <a:pt x="197910" y="0"/>
              </a:lnTo>
              <a:lnTo>
                <a:pt x="197910" y="1885584"/>
              </a:lnTo>
              <a:lnTo>
                <a:pt x="395821" y="1885584"/>
              </a:lnTo>
            </a:path>
          </a:pathLst>
        </a:custGeom>
        <a:noFill/>
        <a:ln w="19050" cap="flat" cmpd="sng" algn="ctr">
          <a:solidFill>
            <a:schemeClr val="accent5">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s-CO" sz="700" kern="1200"/>
        </a:p>
      </dsp:txBody>
      <dsp:txXfrm>
        <a:off x="1676971" y="3083009"/>
        <a:ext cx="96334" cy="96334"/>
      </dsp:txXfrm>
    </dsp:sp>
    <dsp:sp modelId="{319E59BC-0526-49FA-871C-06756C77A5F6}">
      <dsp:nvSpPr>
        <dsp:cNvPr id="0" name=""/>
        <dsp:cNvSpPr/>
      </dsp:nvSpPr>
      <dsp:spPr>
        <a:xfrm>
          <a:off x="1527227" y="2188384"/>
          <a:ext cx="395821" cy="1131350"/>
        </a:xfrm>
        <a:custGeom>
          <a:avLst/>
          <a:gdLst/>
          <a:ahLst/>
          <a:cxnLst/>
          <a:rect l="0" t="0" r="0" b="0"/>
          <a:pathLst>
            <a:path>
              <a:moveTo>
                <a:pt x="0" y="0"/>
              </a:moveTo>
              <a:lnTo>
                <a:pt x="197910" y="0"/>
              </a:lnTo>
              <a:lnTo>
                <a:pt x="197910" y="1131350"/>
              </a:lnTo>
              <a:lnTo>
                <a:pt x="395821" y="1131350"/>
              </a:lnTo>
            </a:path>
          </a:pathLst>
        </a:custGeom>
        <a:noFill/>
        <a:ln w="19050" cap="flat" cmpd="sng" algn="ctr">
          <a:solidFill>
            <a:schemeClr val="accent5">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695173" y="2724095"/>
        <a:ext cx="59929" cy="59929"/>
      </dsp:txXfrm>
    </dsp:sp>
    <dsp:sp modelId="{FAF057E3-FACC-4B52-B002-D4B9202E7936}">
      <dsp:nvSpPr>
        <dsp:cNvPr id="0" name=""/>
        <dsp:cNvSpPr/>
      </dsp:nvSpPr>
      <dsp:spPr>
        <a:xfrm>
          <a:off x="1527227" y="2188384"/>
          <a:ext cx="395821" cy="377116"/>
        </a:xfrm>
        <a:custGeom>
          <a:avLst/>
          <a:gdLst/>
          <a:ahLst/>
          <a:cxnLst/>
          <a:rect l="0" t="0" r="0" b="0"/>
          <a:pathLst>
            <a:path>
              <a:moveTo>
                <a:pt x="0" y="0"/>
              </a:moveTo>
              <a:lnTo>
                <a:pt x="197910" y="0"/>
              </a:lnTo>
              <a:lnTo>
                <a:pt x="197910" y="377116"/>
              </a:lnTo>
              <a:lnTo>
                <a:pt x="395821" y="377116"/>
              </a:lnTo>
            </a:path>
          </a:pathLst>
        </a:custGeom>
        <a:noFill/>
        <a:ln w="19050" cap="flat" cmpd="sng" algn="ctr">
          <a:solidFill>
            <a:schemeClr val="accent5">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711470" y="2363275"/>
        <a:ext cx="27335" cy="27335"/>
      </dsp:txXfrm>
    </dsp:sp>
    <dsp:sp modelId="{D31C82CB-80F0-4781-BA03-DEAB7CA761F8}">
      <dsp:nvSpPr>
        <dsp:cNvPr id="0" name=""/>
        <dsp:cNvSpPr/>
      </dsp:nvSpPr>
      <dsp:spPr>
        <a:xfrm>
          <a:off x="1527227" y="1811267"/>
          <a:ext cx="395821" cy="377116"/>
        </a:xfrm>
        <a:custGeom>
          <a:avLst/>
          <a:gdLst/>
          <a:ahLst/>
          <a:cxnLst/>
          <a:rect l="0" t="0" r="0" b="0"/>
          <a:pathLst>
            <a:path>
              <a:moveTo>
                <a:pt x="0" y="377116"/>
              </a:moveTo>
              <a:lnTo>
                <a:pt x="197910" y="377116"/>
              </a:lnTo>
              <a:lnTo>
                <a:pt x="197910" y="0"/>
              </a:lnTo>
              <a:lnTo>
                <a:pt x="395821" y="0"/>
              </a:lnTo>
            </a:path>
          </a:pathLst>
        </a:custGeom>
        <a:noFill/>
        <a:ln w="19050" cap="flat" cmpd="sng" algn="ctr">
          <a:solidFill>
            <a:schemeClr val="accent5">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711470" y="1986158"/>
        <a:ext cx="27335" cy="27335"/>
      </dsp:txXfrm>
    </dsp:sp>
    <dsp:sp modelId="{864D82BA-8AE5-4A18-9E42-2D85399254FC}">
      <dsp:nvSpPr>
        <dsp:cNvPr id="0" name=""/>
        <dsp:cNvSpPr/>
      </dsp:nvSpPr>
      <dsp:spPr>
        <a:xfrm>
          <a:off x="1527227" y="1057033"/>
          <a:ext cx="395821" cy="1131350"/>
        </a:xfrm>
        <a:custGeom>
          <a:avLst/>
          <a:gdLst/>
          <a:ahLst/>
          <a:cxnLst/>
          <a:rect l="0" t="0" r="0" b="0"/>
          <a:pathLst>
            <a:path>
              <a:moveTo>
                <a:pt x="0" y="1131350"/>
              </a:moveTo>
              <a:lnTo>
                <a:pt x="197910" y="1131350"/>
              </a:lnTo>
              <a:lnTo>
                <a:pt x="197910" y="0"/>
              </a:lnTo>
              <a:lnTo>
                <a:pt x="395821" y="0"/>
              </a:lnTo>
            </a:path>
          </a:pathLst>
        </a:custGeom>
        <a:noFill/>
        <a:ln w="19050" cap="flat" cmpd="sng" algn="ctr">
          <a:solidFill>
            <a:schemeClr val="accent5">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695173" y="1592744"/>
        <a:ext cx="59929" cy="59929"/>
      </dsp:txXfrm>
    </dsp:sp>
    <dsp:sp modelId="{E6B15601-C4E8-4ECB-8342-725276F233D2}">
      <dsp:nvSpPr>
        <dsp:cNvPr id="0" name=""/>
        <dsp:cNvSpPr/>
      </dsp:nvSpPr>
      <dsp:spPr>
        <a:xfrm>
          <a:off x="1527227" y="302799"/>
          <a:ext cx="395821" cy="1885584"/>
        </a:xfrm>
        <a:custGeom>
          <a:avLst/>
          <a:gdLst/>
          <a:ahLst/>
          <a:cxnLst/>
          <a:rect l="0" t="0" r="0" b="0"/>
          <a:pathLst>
            <a:path>
              <a:moveTo>
                <a:pt x="0" y="1885584"/>
              </a:moveTo>
              <a:lnTo>
                <a:pt x="197910" y="1885584"/>
              </a:lnTo>
              <a:lnTo>
                <a:pt x="197910" y="0"/>
              </a:lnTo>
              <a:lnTo>
                <a:pt x="395821" y="0"/>
              </a:lnTo>
            </a:path>
          </a:pathLst>
        </a:custGeom>
        <a:noFill/>
        <a:ln w="19050" cap="flat" cmpd="sng" algn="ctr">
          <a:solidFill>
            <a:schemeClr val="accent5">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s-CO" sz="700" kern="1200"/>
        </a:p>
      </dsp:txBody>
      <dsp:txXfrm>
        <a:off x="1676971" y="1197424"/>
        <a:ext cx="96334" cy="96334"/>
      </dsp:txXfrm>
    </dsp:sp>
    <dsp:sp modelId="{30908714-8C1E-4ACA-BDA7-59890D26ABC7}">
      <dsp:nvSpPr>
        <dsp:cNvPr id="0" name=""/>
        <dsp:cNvSpPr/>
      </dsp:nvSpPr>
      <dsp:spPr>
        <a:xfrm rot="16200000">
          <a:off x="-362327" y="1886690"/>
          <a:ext cx="3175722" cy="603387"/>
        </a:xfrm>
        <a:prstGeom prst="rect">
          <a:avLst/>
        </a:prstGeom>
        <a:solidFill>
          <a:schemeClr val="accent5">
            <a:alpha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s-CO" sz="4100" kern="1200" dirty="0"/>
            <a:t>ACCIONES</a:t>
          </a:r>
        </a:p>
      </dsp:txBody>
      <dsp:txXfrm>
        <a:off x="-362327" y="1886690"/>
        <a:ext cx="3175722" cy="603387"/>
      </dsp:txXfrm>
    </dsp:sp>
    <dsp:sp modelId="{832094AD-AA71-4F7D-A10C-2DFAC1EF715F}">
      <dsp:nvSpPr>
        <dsp:cNvPr id="0" name=""/>
        <dsp:cNvSpPr/>
      </dsp:nvSpPr>
      <dsp:spPr>
        <a:xfrm>
          <a:off x="1923049" y="1105"/>
          <a:ext cx="1979109" cy="603387"/>
        </a:xfrm>
        <a:prstGeom prst="rect">
          <a:avLst/>
        </a:prstGeom>
        <a:solidFill>
          <a:schemeClr val="accent5">
            <a:alpha val="7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O" sz="1400" kern="1200" dirty="0"/>
            <a:t>GESTIÓN POLÍTICA</a:t>
          </a:r>
        </a:p>
      </dsp:txBody>
      <dsp:txXfrm>
        <a:off x="1923049" y="1105"/>
        <a:ext cx="1979109" cy="603387"/>
      </dsp:txXfrm>
    </dsp:sp>
    <dsp:sp modelId="{632F3652-59A6-4F44-BD28-096929BF7FDC}">
      <dsp:nvSpPr>
        <dsp:cNvPr id="0" name=""/>
        <dsp:cNvSpPr/>
      </dsp:nvSpPr>
      <dsp:spPr>
        <a:xfrm>
          <a:off x="1923049" y="755339"/>
          <a:ext cx="1979109" cy="603387"/>
        </a:xfrm>
        <a:prstGeom prst="rect">
          <a:avLst/>
        </a:prstGeom>
        <a:solidFill>
          <a:schemeClr val="accent5">
            <a:alpha val="7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kern="1200" dirty="0"/>
            <a:t>COORDIANCIÓN INTERSECTORIAL</a:t>
          </a:r>
        </a:p>
      </dsp:txBody>
      <dsp:txXfrm>
        <a:off x="1923049" y="755339"/>
        <a:ext cx="1979109" cy="603387"/>
      </dsp:txXfrm>
    </dsp:sp>
    <dsp:sp modelId="{B0F6ED56-B7F1-4CE1-AFE7-1032F95F3BF3}">
      <dsp:nvSpPr>
        <dsp:cNvPr id="0" name=""/>
        <dsp:cNvSpPr/>
      </dsp:nvSpPr>
      <dsp:spPr>
        <a:xfrm>
          <a:off x="1923049" y="1509573"/>
          <a:ext cx="1979109" cy="603387"/>
        </a:xfrm>
        <a:prstGeom prst="rect">
          <a:avLst/>
        </a:prstGeom>
        <a:solidFill>
          <a:schemeClr val="accent5">
            <a:alpha val="7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kern="1200" dirty="0"/>
            <a:t>GESTIÓN DEL CONOCIMIENTO</a:t>
          </a:r>
        </a:p>
      </dsp:txBody>
      <dsp:txXfrm>
        <a:off x="1923049" y="1509573"/>
        <a:ext cx="1979109" cy="603387"/>
      </dsp:txXfrm>
    </dsp:sp>
    <dsp:sp modelId="{F63B27FD-D6BF-4517-B6E8-08A88FA6DC11}">
      <dsp:nvSpPr>
        <dsp:cNvPr id="0" name=""/>
        <dsp:cNvSpPr/>
      </dsp:nvSpPr>
      <dsp:spPr>
        <a:xfrm>
          <a:off x="1923049" y="2263807"/>
          <a:ext cx="1979109" cy="603387"/>
        </a:xfrm>
        <a:prstGeom prst="rect">
          <a:avLst/>
        </a:prstGeom>
        <a:solidFill>
          <a:schemeClr val="accent5">
            <a:alpha val="7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kern="1200" dirty="0"/>
            <a:t>PARTICIPACIÓN SOCIAL</a:t>
          </a:r>
        </a:p>
      </dsp:txBody>
      <dsp:txXfrm>
        <a:off x="1923049" y="2263807"/>
        <a:ext cx="1979109" cy="603387"/>
      </dsp:txXfrm>
    </dsp:sp>
    <dsp:sp modelId="{1188E66F-5CE7-48D5-94EE-1BA0EFB6CD0D}">
      <dsp:nvSpPr>
        <dsp:cNvPr id="0" name=""/>
        <dsp:cNvSpPr/>
      </dsp:nvSpPr>
      <dsp:spPr>
        <a:xfrm>
          <a:off x="1923049" y="3018041"/>
          <a:ext cx="1979109" cy="603387"/>
        </a:xfrm>
        <a:prstGeom prst="rect">
          <a:avLst/>
        </a:prstGeom>
        <a:solidFill>
          <a:schemeClr val="accent5">
            <a:alpha val="7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kern="1200" dirty="0"/>
            <a:t>PLANEACIÓN INTEGRAL PARA LA SALUD</a:t>
          </a:r>
        </a:p>
      </dsp:txBody>
      <dsp:txXfrm>
        <a:off x="1923049" y="3018041"/>
        <a:ext cx="1979109" cy="603387"/>
      </dsp:txXfrm>
    </dsp:sp>
    <dsp:sp modelId="{983CEE79-FF5E-442F-8BB7-BED4A181A621}">
      <dsp:nvSpPr>
        <dsp:cNvPr id="0" name=""/>
        <dsp:cNvSpPr/>
      </dsp:nvSpPr>
      <dsp:spPr>
        <a:xfrm>
          <a:off x="1923049" y="3772275"/>
          <a:ext cx="1979109" cy="603387"/>
        </a:xfrm>
        <a:prstGeom prst="rect">
          <a:avLst/>
        </a:prstGeom>
        <a:solidFill>
          <a:schemeClr val="accent5">
            <a:alpha val="7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kern="1200" dirty="0"/>
            <a:t>VIGILANCIA EN SALUD PÚBLICA</a:t>
          </a:r>
        </a:p>
      </dsp:txBody>
      <dsp:txXfrm>
        <a:off x="1923049" y="3772275"/>
        <a:ext cx="1979109" cy="60338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41EEC3-2A07-478D-9F91-AF93CDC4CCDD}">
      <dsp:nvSpPr>
        <dsp:cNvPr id="0" name=""/>
        <dsp:cNvSpPr/>
      </dsp:nvSpPr>
      <dsp:spPr>
        <a:xfrm>
          <a:off x="4425411" y="3701232"/>
          <a:ext cx="587600" cy="559833"/>
        </a:xfrm>
        <a:custGeom>
          <a:avLst/>
          <a:gdLst/>
          <a:ahLst/>
          <a:cxnLst/>
          <a:rect l="0" t="0" r="0" b="0"/>
          <a:pathLst>
            <a:path>
              <a:moveTo>
                <a:pt x="0" y="0"/>
              </a:moveTo>
              <a:lnTo>
                <a:pt x="293800" y="0"/>
              </a:lnTo>
              <a:lnTo>
                <a:pt x="293800" y="559833"/>
              </a:lnTo>
              <a:lnTo>
                <a:pt x="587600" y="559833"/>
              </a:lnTo>
            </a:path>
          </a:pathLst>
        </a:custGeom>
        <a:noFill/>
        <a:ln w="1905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4698921" y="3960858"/>
        <a:ext cx="40579" cy="40579"/>
      </dsp:txXfrm>
    </dsp:sp>
    <dsp:sp modelId="{E7938E52-B56C-4B5B-BE1A-C2D67F2347B7}">
      <dsp:nvSpPr>
        <dsp:cNvPr id="0" name=""/>
        <dsp:cNvSpPr/>
      </dsp:nvSpPr>
      <dsp:spPr>
        <a:xfrm>
          <a:off x="4425411" y="3141399"/>
          <a:ext cx="587600" cy="559833"/>
        </a:xfrm>
        <a:custGeom>
          <a:avLst/>
          <a:gdLst/>
          <a:ahLst/>
          <a:cxnLst/>
          <a:rect l="0" t="0" r="0" b="0"/>
          <a:pathLst>
            <a:path>
              <a:moveTo>
                <a:pt x="0" y="559833"/>
              </a:moveTo>
              <a:lnTo>
                <a:pt x="293800" y="559833"/>
              </a:lnTo>
              <a:lnTo>
                <a:pt x="293800" y="0"/>
              </a:lnTo>
              <a:lnTo>
                <a:pt x="587600" y="0"/>
              </a:lnTo>
            </a:path>
          </a:pathLst>
        </a:custGeom>
        <a:noFill/>
        <a:ln w="1905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4698921" y="3401025"/>
        <a:ext cx="40579" cy="40579"/>
      </dsp:txXfrm>
    </dsp:sp>
    <dsp:sp modelId="{27803A5F-C98E-4652-9489-02E243DED620}">
      <dsp:nvSpPr>
        <dsp:cNvPr id="0" name=""/>
        <dsp:cNvSpPr/>
      </dsp:nvSpPr>
      <dsp:spPr>
        <a:xfrm>
          <a:off x="899807" y="2581566"/>
          <a:ext cx="587600" cy="1119666"/>
        </a:xfrm>
        <a:custGeom>
          <a:avLst/>
          <a:gdLst/>
          <a:ahLst/>
          <a:cxnLst/>
          <a:rect l="0" t="0" r="0" b="0"/>
          <a:pathLst>
            <a:path>
              <a:moveTo>
                <a:pt x="0" y="0"/>
              </a:moveTo>
              <a:lnTo>
                <a:pt x="293800" y="0"/>
              </a:lnTo>
              <a:lnTo>
                <a:pt x="293800" y="1119666"/>
              </a:lnTo>
              <a:lnTo>
                <a:pt x="587600" y="1119666"/>
              </a:lnTo>
            </a:path>
          </a:pathLst>
        </a:custGeom>
        <a:noFill/>
        <a:ln w="1905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161995" y="3109786"/>
        <a:ext cx="63224" cy="63224"/>
      </dsp:txXfrm>
    </dsp:sp>
    <dsp:sp modelId="{21799B7F-EDED-4AEA-A546-C77A4164367C}">
      <dsp:nvSpPr>
        <dsp:cNvPr id="0" name=""/>
        <dsp:cNvSpPr/>
      </dsp:nvSpPr>
      <dsp:spPr>
        <a:xfrm>
          <a:off x="4425411" y="1461899"/>
          <a:ext cx="587600" cy="559833"/>
        </a:xfrm>
        <a:custGeom>
          <a:avLst/>
          <a:gdLst/>
          <a:ahLst/>
          <a:cxnLst/>
          <a:rect l="0" t="0" r="0" b="0"/>
          <a:pathLst>
            <a:path>
              <a:moveTo>
                <a:pt x="0" y="0"/>
              </a:moveTo>
              <a:lnTo>
                <a:pt x="293800" y="0"/>
              </a:lnTo>
              <a:lnTo>
                <a:pt x="293800" y="559833"/>
              </a:lnTo>
              <a:lnTo>
                <a:pt x="587600" y="559833"/>
              </a:lnTo>
            </a:path>
          </a:pathLst>
        </a:custGeom>
        <a:noFill/>
        <a:ln w="1905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4698921" y="1721526"/>
        <a:ext cx="40579" cy="40579"/>
      </dsp:txXfrm>
    </dsp:sp>
    <dsp:sp modelId="{830859F8-8B7E-4894-BEF6-4C09D2B48B3F}">
      <dsp:nvSpPr>
        <dsp:cNvPr id="0" name=""/>
        <dsp:cNvSpPr/>
      </dsp:nvSpPr>
      <dsp:spPr>
        <a:xfrm>
          <a:off x="4425411" y="902066"/>
          <a:ext cx="587600" cy="559833"/>
        </a:xfrm>
        <a:custGeom>
          <a:avLst/>
          <a:gdLst/>
          <a:ahLst/>
          <a:cxnLst/>
          <a:rect l="0" t="0" r="0" b="0"/>
          <a:pathLst>
            <a:path>
              <a:moveTo>
                <a:pt x="0" y="559833"/>
              </a:moveTo>
              <a:lnTo>
                <a:pt x="293800" y="559833"/>
              </a:lnTo>
              <a:lnTo>
                <a:pt x="293800" y="0"/>
              </a:lnTo>
              <a:lnTo>
                <a:pt x="587600" y="0"/>
              </a:lnTo>
            </a:path>
          </a:pathLst>
        </a:custGeom>
        <a:noFill/>
        <a:ln w="1905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4698921" y="1161693"/>
        <a:ext cx="40579" cy="40579"/>
      </dsp:txXfrm>
    </dsp:sp>
    <dsp:sp modelId="{E6B15601-C4E8-4ECB-8342-725276F233D2}">
      <dsp:nvSpPr>
        <dsp:cNvPr id="0" name=""/>
        <dsp:cNvSpPr/>
      </dsp:nvSpPr>
      <dsp:spPr>
        <a:xfrm>
          <a:off x="899807" y="1461899"/>
          <a:ext cx="587600" cy="1119666"/>
        </a:xfrm>
        <a:custGeom>
          <a:avLst/>
          <a:gdLst/>
          <a:ahLst/>
          <a:cxnLst/>
          <a:rect l="0" t="0" r="0" b="0"/>
          <a:pathLst>
            <a:path>
              <a:moveTo>
                <a:pt x="0" y="1119666"/>
              </a:moveTo>
              <a:lnTo>
                <a:pt x="293800" y="1119666"/>
              </a:lnTo>
              <a:lnTo>
                <a:pt x="293800" y="0"/>
              </a:lnTo>
              <a:lnTo>
                <a:pt x="587600" y="0"/>
              </a:lnTo>
            </a:path>
          </a:pathLst>
        </a:custGeom>
        <a:noFill/>
        <a:ln w="1905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161995" y="1990120"/>
        <a:ext cx="63224" cy="63224"/>
      </dsp:txXfrm>
    </dsp:sp>
    <dsp:sp modelId="{30908714-8C1E-4ACA-BDA7-59890D26ABC7}">
      <dsp:nvSpPr>
        <dsp:cNvPr id="0" name=""/>
        <dsp:cNvSpPr/>
      </dsp:nvSpPr>
      <dsp:spPr>
        <a:xfrm rot="16200000">
          <a:off x="-1905250" y="2133699"/>
          <a:ext cx="4714383" cy="89573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2667000">
            <a:lnSpc>
              <a:spcPct val="90000"/>
            </a:lnSpc>
            <a:spcBef>
              <a:spcPct val="0"/>
            </a:spcBef>
            <a:spcAft>
              <a:spcPct val="35000"/>
            </a:spcAft>
            <a:buNone/>
          </a:pPr>
          <a:r>
            <a:rPr lang="es-CO" sz="6000" kern="1200" dirty="0"/>
            <a:t>PAIS</a:t>
          </a:r>
        </a:p>
      </dsp:txBody>
      <dsp:txXfrm>
        <a:off x="-1905250" y="2133699"/>
        <a:ext cx="4714383" cy="895732"/>
      </dsp:txXfrm>
    </dsp:sp>
    <dsp:sp modelId="{832094AD-AA71-4F7D-A10C-2DFAC1EF715F}">
      <dsp:nvSpPr>
        <dsp:cNvPr id="0" name=""/>
        <dsp:cNvSpPr/>
      </dsp:nvSpPr>
      <dsp:spPr>
        <a:xfrm>
          <a:off x="1487407" y="1014033"/>
          <a:ext cx="2938003" cy="89573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s-CO" sz="2100" kern="1200" dirty="0"/>
            <a:t>ESTRATEGIA</a:t>
          </a:r>
        </a:p>
      </dsp:txBody>
      <dsp:txXfrm>
        <a:off x="1487407" y="1014033"/>
        <a:ext cx="2938003" cy="895732"/>
      </dsp:txXfrm>
    </dsp:sp>
    <dsp:sp modelId="{6B6AA9BA-A159-44E3-802D-FA5CBCCCC98E}">
      <dsp:nvSpPr>
        <dsp:cNvPr id="0" name=""/>
        <dsp:cNvSpPr/>
      </dsp:nvSpPr>
      <dsp:spPr>
        <a:xfrm>
          <a:off x="5013012" y="454200"/>
          <a:ext cx="2938003" cy="89573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s-CO" sz="2100" kern="1200" dirty="0"/>
            <a:t>APS</a:t>
          </a:r>
        </a:p>
      </dsp:txBody>
      <dsp:txXfrm>
        <a:off x="5013012" y="454200"/>
        <a:ext cx="2938003" cy="895732"/>
      </dsp:txXfrm>
    </dsp:sp>
    <dsp:sp modelId="{2C2CB520-1075-4CF2-AAEA-17B606AA3502}">
      <dsp:nvSpPr>
        <dsp:cNvPr id="0" name=""/>
        <dsp:cNvSpPr/>
      </dsp:nvSpPr>
      <dsp:spPr>
        <a:xfrm>
          <a:off x="5013012" y="1573866"/>
          <a:ext cx="2938003" cy="89573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s-CO" sz="2100" kern="1200" dirty="0"/>
            <a:t>GESTIÓN INTEGRAL  DEL RIESGO EN SALUD</a:t>
          </a:r>
        </a:p>
      </dsp:txBody>
      <dsp:txXfrm>
        <a:off x="5013012" y="1573866"/>
        <a:ext cx="2938003" cy="895732"/>
      </dsp:txXfrm>
    </dsp:sp>
    <dsp:sp modelId="{3E60827F-799C-49DB-9ABD-1FF0F9ED0EA6}">
      <dsp:nvSpPr>
        <dsp:cNvPr id="0" name=""/>
        <dsp:cNvSpPr/>
      </dsp:nvSpPr>
      <dsp:spPr>
        <a:xfrm>
          <a:off x="1487407" y="3253365"/>
          <a:ext cx="2938003" cy="89573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s-MX" sz="2100" kern="1200" dirty="0"/>
            <a:t>ENFOQUES</a:t>
          </a:r>
          <a:endParaRPr lang="es-CO" sz="2100" kern="1200" dirty="0"/>
        </a:p>
      </dsp:txBody>
      <dsp:txXfrm>
        <a:off x="1487407" y="3253365"/>
        <a:ext cx="2938003" cy="895732"/>
      </dsp:txXfrm>
    </dsp:sp>
    <dsp:sp modelId="{62B868FC-98E0-4C43-AC3E-2E6BE13A847F}">
      <dsp:nvSpPr>
        <dsp:cNvPr id="0" name=""/>
        <dsp:cNvSpPr/>
      </dsp:nvSpPr>
      <dsp:spPr>
        <a:xfrm>
          <a:off x="5013012" y="2693532"/>
          <a:ext cx="2938003" cy="89573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s-CO" sz="2100" kern="1200" dirty="0"/>
            <a:t>CUIDADO DE LA SALUD</a:t>
          </a:r>
        </a:p>
      </dsp:txBody>
      <dsp:txXfrm>
        <a:off x="5013012" y="2693532"/>
        <a:ext cx="2938003" cy="895732"/>
      </dsp:txXfrm>
    </dsp:sp>
    <dsp:sp modelId="{7343E7DF-7BDD-4D87-8406-44F3F4016B83}">
      <dsp:nvSpPr>
        <dsp:cNvPr id="0" name=""/>
        <dsp:cNvSpPr/>
      </dsp:nvSpPr>
      <dsp:spPr>
        <a:xfrm>
          <a:off x="5013012" y="3813198"/>
          <a:ext cx="2938003" cy="89573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s-CO" sz="2100" kern="1200" dirty="0"/>
            <a:t>DIFERENCIAL DE DERECHOS</a:t>
          </a:r>
        </a:p>
      </dsp:txBody>
      <dsp:txXfrm>
        <a:off x="5013012" y="3813198"/>
        <a:ext cx="2938003" cy="89573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FE4934-C34F-4CAB-9F07-8996DB27D0C0}">
      <dsp:nvSpPr>
        <dsp:cNvPr id="0" name=""/>
        <dsp:cNvSpPr/>
      </dsp:nvSpPr>
      <dsp:spPr>
        <a:xfrm>
          <a:off x="-6482005" y="-991383"/>
          <a:ext cx="7715231" cy="7715231"/>
        </a:xfrm>
        <a:prstGeom prst="blockArc">
          <a:avLst>
            <a:gd name="adj1" fmla="val 18900000"/>
            <a:gd name="adj2" fmla="val 2700000"/>
            <a:gd name="adj3" fmla="val 280"/>
          </a:avLst>
        </a:prstGeom>
        <a:noFill/>
        <a:ln w="1905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73C8E1-E048-49D7-B1FE-6C9C8F70F41F}">
      <dsp:nvSpPr>
        <dsp:cNvPr id="0" name=""/>
        <dsp:cNvSpPr/>
      </dsp:nvSpPr>
      <dsp:spPr>
        <a:xfrm>
          <a:off x="538714" y="358164"/>
          <a:ext cx="8885696" cy="716787"/>
        </a:xfrm>
        <a:prstGeom prst="rect">
          <a:avLst/>
        </a:prstGeom>
        <a:solidFill>
          <a:schemeClr val="lt1">
            <a:hueOff val="0"/>
            <a:satOff val="0"/>
            <a:lumOff val="0"/>
            <a:alphaOff val="0"/>
          </a:schemeClr>
        </a:solidFill>
        <a:ln w="1905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50" tIns="35560" rIns="35560" bIns="35560" numCol="1" spcCol="1270" anchor="ctr" anchorCtr="0">
          <a:noAutofit/>
        </a:bodyPr>
        <a:lstStyle/>
        <a:p>
          <a:pPr marL="0" lvl="0" indent="0" algn="l" defTabSz="622300">
            <a:lnSpc>
              <a:spcPct val="90000"/>
            </a:lnSpc>
            <a:spcBef>
              <a:spcPct val="0"/>
            </a:spcBef>
            <a:spcAft>
              <a:spcPct val="35000"/>
            </a:spcAft>
            <a:buNone/>
          </a:pPr>
          <a:r>
            <a:rPr lang="es-MX" sz="1400" b="1" kern="1200" dirty="0">
              <a:solidFill>
                <a:srgbClr val="FF0000"/>
              </a:solidFill>
              <a:latin typeface="Abadi" panose="020B0604020104020204" pitchFamily="34" charset="0"/>
            </a:rPr>
            <a:t>HOGAR: </a:t>
          </a:r>
          <a:r>
            <a:rPr lang="es-MX" sz="1400" kern="1200" dirty="0">
              <a:latin typeface="Abadi" panose="020B0604020104020204" pitchFamily="34" charset="0"/>
            </a:rPr>
            <a:t>Escenario de refugio, acogida y afecto. Constituye un espacio de residencia y convivencia permanente, es fundamental para el desarrollo y establecimiento de vínculos y relaciones sociales de base para la vida social, cultural y política de las personas y las familias.</a:t>
          </a:r>
          <a:endParaRPr lang="es-CO" sz="1400" kern="1200" dirty="0">
            <a:latin typeface="Abadi" panose="020B0604020104020204" pitchFamily="34" charset="0"/>
          </a:endParaRPr>
        </a:p>
      </dsp:txBody>
      <dsp:txXfrm>
        <a:off x="538714" y="358164"/>
        <a:ext cx="8885696" cy="716787"/>
      </dsp:txXfrm>
    </dsp:sp>
    <dsp:sp modelId="{E51231DF-B562-4948-A8CE-31BC432FAACF}">
      <dsp:nvSpPr>
        <dsp:cNvPr id="0" name=""/>
        <dsp:cNvSpPr/>
      </dsp:nvSpPr>
      <dsp:spPr>
        <a:xfrm>
          <a:off x="90722" y="268565"/>
          <a:ext cx="895984" cy="895984"/>
        </a:xfrm>
        <a:prstGeom prst="ellipse">
          <a:avLst/>
        </a:prstGeom>
        <a:blipFill rotWithShape="0">
          <a:blip xmlns:r="http://schemas.openxmlformats.org/officeDocument/2006/relationships" r:embed="rId1"/>
          <a:srcRect/>
          <a:stretch>
            <a:fillRect l="-39000" r="-39000"/>
          </a:stretch>
        </a:blip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904293-B5E1-43A8-8A2D-D6D5091158AF}">
      <dsp:nvSpPr>
        <dsp:cNvPr id="0" name=""/>
        <dsp:cNvSpPr/>
      </dsp:nvSpPr>
      <dsp:spPr>
        <a:xfrm>
          <a:off x="1052343" y="1433001"/>
          <a:ext cx="8372067" cy="716787"/>
        </a:xfrm>
        <a:prstGeom prst="rect">
          <a:avLst/>
        </a:prstGeom>
        <a:solidFill>
          <a:schemeClr val="lt1">
            <a:hueOff val="0"/>
            <a:satOff val="0"/>
            <a:lumOff val="0"/>
            <a:alphaOff val="0"/>
          </a:schemeClr>
        </a:solidFill>
        <a:ln w="1905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50" tIns="30480" rIns="30480" bIns="30480" numCol="1" spcCol="1270" anchor="ctr" anchorCtr="0">
          <a:noAutofit/>
        </a:bodyPr>
        <a:lstStyle/>
        <a:p>
          <a:pPr marL="0" lvl="0" indent="0" algn="l" defTabSz="533400">
            <a:lnSpc>
              <a:spcPct val="90000"/>
            </a:lnSpc>
            <a:spcBef>
              <a:spcPct val="0"/>
            </a:spcBef>
            <a:spcAft>
              <a:spcPct val="35000"/>
            </a:spcAft>
            <a:buNone/>
          </a:pPr>
          <a:r>
            <a:rPr lang="es-MX" sz="1200" b="1" kern="1200" dirty="0">
              <a:solidFill>
                <a:srgbClr val="FF0000"/>
              </a:solidFill>
              <a:latin typeface="Abadi" panose="020B0604020104020204" pitchFamily="34" charset="0"/>
            </a:rPr>
            <a:t>COMUNITARIO: </a:t>
          </a:r>
          <a:r>
            <a:rPr lang="es-MX" sz="1200" kern="1200" dirty="0">
              <a:latin typeface="Abadi" panose="020B0604020104020204" pitchFamily="34" charset="0"/>
            </a:rPr>
            <a:t>Espacios donde se da la dinámica social de las personas y los colectivos dispuestos en grupos de base, redes sociales y comunitarias organizadas de manera autónoma y solidaria, las cuales pueden compartir características, objetivos comunes y agruparse para desarrollar actividades</a:t>
          </a:r>
          <a:r>
            <a:rPr lang="es-MX" sz="1400" kern="1200" dirty="0">
              <a:latin typeface="Abadi" panose="020B0604020104020204" pitchFamily="34" charset="0"/>
            </a:rPr>
            <a:t>.</a:t>
          </a:r>
          <a:endParaRPr lang="es-CO" sz="1400" kern="1200" dirty="0">
            <a:latin typeface="Abadi" panose="020B0604020104020204" pitchFamily="34" charset="0"/>
          </a:endParaRPr>
        </a:p>
      </dsp:txBody>
      <dsp:txXfrm>
        <a:off x="1052343" y="1433001"/>
        <a:ext cx="8372067" cy="716787"/>
      </dsp:txXfrm>
    </dsp:sp>
    <dsp:sp modelId="{670B3C97-272F-4F1E-8A6E-00DCEB570EC5}">
      <dsp:nvSpPr>
        <dsp:cNvPr id="0" name=""/>
        <dsp:cNvSpPr/>
      </dsp:nvSpPr>
      <dsp:spPr>
        <a:xfrm>
          <a:off x="604351" y="1343402"/>
          <a:ext cx="895984" cy="895984"/>
        </a:xfrm>
        <a:prstGeom prst="ellipse">
          <a:avLst/>
        </a:prstGeom>
        <a:blipFill rotWithShape="0">
          <a:blip xmlns:r="http://schemas.openxmlformats.org/officeDocument/2006/relationships" r:embed="rId2"/>
          <a:srcRect/>
          <a:stretch>
            <a:fillRect l="-10000" r="-10000"/>
          </a:stretch>
        </a:blip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EC8014-D4BB-4074-B993-6E71787D0B57}">
      <dsp:nvSpPr>
        <dsp:cNvPr id="0" name=""/>
        <dsp:cNvSpPr/>
      </dsp:nvSpPr>
      <dsp:spPr>
        <a:xfrm>
          <a:off x="1209985" y="2507838"/>
          <a:ext cx="8214424" cy="716787"/>
        </a:xfrm>
        <a:prstGeom prst="rect">
          <a:avLst/>
        </a:prstGeom>
        <a:solidFill>
          <a:schemeClr val="lt1">
            <a:hueOff val="0"/>
            <a:satOff val="0"/>
            <a:lumOff val="0"/>
            <a:alphaOff val="0"/>
          </a:schemeClr>
        </a:solidFill>
        <a:ln w="1905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50" tIns="30480" rIns="30480" bIns="30480" numCol="1" spcCol="1270" anchor="ctr" anchorCtr="0">
          <a:noAutofit/>
        </a:bodyPr>
        <a:lstStyle/>
        <a:p>
          <a:pPr marL="0" lvl="0" indent="0" algn="l" defTabSz="533400">
            <a:lnSpc>
              <a:spcPct val="90000"/>
            </a:lnSpc>
            <a:spcBef>
              <a:spcPct val="0"/>
            </a:spcBef>
            <a:spcAft>
              <a:spcPct val="35000"/>
            </a:spcAft>
            <a:buNone/>
          </a:pPr>
          <a:r>
            <a:rPr lang="es-MX" sz="1200" b="1" kern="1200" dirty="0">
              <a:solidFill>
                <a:srgbClr val="FF0000"/>
              </a:solidFill>
              <a:latin typeface="Abadi" panose="020B0604020104020204" pitchFamily="34" charset="0"/>
            </a:rPr>
            <a:t>EDUCATIVO: </a:t>
          </a:r>
          <a:r>
            <a:rPr lang="es-MX" sz="1200" kern="1200" dirty="0">
              <a:latin typeface="Abadi" panose="020B0604020104020204" pitchFamily="34" charset="0"/>
            </a:rPr>
            <a:t>Escenarios de vida cotidiana donde la comunidad educativa desarrolla capacidades a través de procesos de enseñanza/aprendizajes contextualizados, que permiten la construcción social y reproducción de la cultura, el pensamiento, la afectividad, los hábitos y estilos de vida, que le brindarán mejores formas de vivir y relacionarse consigo mismo, con los demás y con el ambiente.</a:t>
          </a:r>
          <a:endParaRPr lang="es-CO" sz="1200" kern="1200" dirty="0">
            <a:latin typeface="Abadi" panose="020B0604020104020204" pitchFamily="34" charset="0"/>
          </a:endParaRPr>
        </a:p>
      </dsp:txBody>
      <dsp:txXfrm>
        <a:off x="1209985" y="2507838"/>
        <a:ext cx="8214424" cy="716787"/>
      </dsp:txXfrm>
    </dsp:sp>
    <dsp:sp modelId="{40094E11-4F55-409D-85B3-A5698F81AD8C}">
      <dsp:nvSpPr>
        <dsp:cNvPr id="0" name=""/>
        <dsp:cNvSpPr/>
      </dsp:nvSpPr>
      <dsp:spPr>
        <a:xfrm>
          <a:off x="761993" y="2418239"/>
          <a:ext cx="895984" cy="895984"/>
        </a:xfrm>
        <a:prstGeom prst="ellipse">
          <a:avLst/>
        </a:prstGeom>
        <a:blipFill rotWithShape="0">
          <a:blip xmlns:r="http://schemas.openxmlformats.org/officeDocument/2006/relationships" r:embed="rId3"/>
          <a:srcRect/>
          <a:stretch>
            <a:fillRect l="-15000" r="-15000"/>
          </a:stretch>
        </a:blip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E3347F-19C9-40EC-91C5-509847701438}">
      <dsp:nvSpPr>
        <dsp:cNvPr id="0" name=""/>
        <dsp:cNvSpPr/>
      </dsp:nvSpPr>
      <dsp:spPr>
        <a:xfrm>
          <a:off x="1052343" y="3582675"/>
          <a:ext cx="8372067" cy="716787"/>
        </a:xfrm>
        <a:prstGeom prst="rect">
          <a:avLst/>
        </a:prstGeom>
        <a:solidFill>
          <a:schemeClr val="lt1">
            <a:hueOff val="0"/>
            <a:satOff val="0"/>
            <a:lumOff val="0"/>
            <a:alphaOff val="0"/>
          </a:schemeClr>
        </a:solidFill>
        <a:ln w="1905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50" tIns="35560" rIns="35560" bIns="35560" numCol="1" spcCol="1270" anchor="ctr" anchorCtr="0">
          <a:noAutofit/>
        </a:bodyPr>
        <a:lstStyle/>
        <a:p>
          <a:pPr marL="0" lvl="0" indent="0" algn="l" defTabSz="622300">
            <a:lnSpc>
              <a:spcPct val="90000"/>
            </a:lnSpc>
            <a:spcBef>
              <a:spcPct val="0"/>
            </a:spcBef>
            <a:spcAft>
              <a:spcPct val="35000"/>
            </a:spcAft>
            <a:buNone/>
          </a:pPr>
          <a:r>
            <a:rPr lang="es-MX" sz="1400" b="1" kern="1200" dirty="0">
              <a:solidFill>
                <a:srgbClr val="FF0000"/>
              </a:solidFill>
              <a:latin typeface="Abadi" panose="020B0604020104020204" pitchFamily="34" charset="0"/>
            </a:rPr>
            <a:t>INSTITUCIONAL: </a:t>
          </a:r>
          <a:r>
            <a:rPr lang="es-MX" sz="1400" kern="1200" dirty="0">
              <a:latin typeface="Abadi" panose="020B0604020104020204" pitchFamily="34" charset="0"/>
            </a:rPr>
            <a:t>Conjunto de procedimientos y actividades que buscan el bienestar y protección de la salud de los integrantes del entorno institucional.  </a:t>
          </a:r>
          <a:r>
            <a:rPr lang="es-MX" sz="1400" kern="1200" dirty="0" err="1">
              <a:latin typeface="Abadi" panose="020B0604020104020204" pitchFamily="34" charset="0"/>
            </a:rPr>
            <a:t>Ej</a:t>
          </a:r>
          <a:r>
            <a:rPr lang="es-MX" sz="1400" kern="1200" dirty="0">
              <a:latin typeface="Abadi" panose="020B0604020104020204" pitchFamily="34" charset="0"/>
            </a:rPr>
            <a:t>: Población privada de la libertad, batallones, conventos, centros vida, </a:t>
          </a:r>
          <a:r>
            <a:rPr lang="es-CO" sz="1400" kern="1200" dirty="0">
              <a:latin typeface="Abadi" panose="020B0604020104020204" pitchFamily="34" charset="0"/>
            </a:rPr>
            <a:t>entre otros. </a:t>
          </a:r>
        </a:p>
      </dsp:txBody>
      <dsp:txXfrm>
        <a:off x="1052343" y="3582675"/>
        <a:ext cx="8372067" cy="716787"/>
      </dsp:txXfrm>
    </dsp:sp>
    <dsp:sp modelId="{990A5461-BCE9-4A28-9A80-C17DCBDAEFAB}">
      <dsp:nvSpPr>
        <dsp:cNvPr id="0" name=""/>
        <dsp:cNvSpPr/>
      </dsp:nvSpPr>
      <dsp:spPr>
        <a:xfrm>
          <a:off x="604351" y="3493076"/>
          <a:ext cx="895984" cy="895984"/>
        </a:xfrm>
        <a:prstGeom prst="ellipse">
          <a:avLst/>
        </a:prstGeom>
        <a:blipFill rotWithShape="0">
          <a:blip xmlns:r="http://schemas.openxmlformats.org/officeDocument/2006/relationships" r:embed="rId4"/>
          <a:srcRect/>
          <a:stretch>
            <a:fillRect l="-48000" r="-48000"/>
          </a:stretch>
        </a:blip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920926-9AA3-44AE-9951-58A766BF7BD9}">
      <dsp:nvSpPr>
        <dsp:cNvPr id="0" name=""/>
        <dsp:cNvSpPr/>
      </dsp:nvSpPr>
      <dsp:spPr>
        <a:xfrm>
          <a:off x="538714" y="4657512"/>
          <a:ext cx="8885696" cy="716787"/>
        </a:xfrm>
        <a:prstGeom prst="rect">
          <a:avLst/>
        </a:prstGeom>
        <a:solidFill>
          <a:schemeClr val="lt1">
            <a:hueOff val="0"/>
            <a:satOff val="0"/>
            <a:lumOff val="0"/>
            <a:alphaOff val="0"/>
          </a:schemeClr>
        </a:solidFill>
        <a:ln w="1905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50" tIns="35560" rIns="35560" bIns="35560" numCol="1" spcCol="1270" anchor="ctr" anchorCtr="0">
          <a:noAutofit/>
        </a:bodyPr>
        <a:lstStyle/>
        <a:p>
          <a:pPr marL="0" lvl="0" indent="0" algn="l" defTabSz="622300">
            <a:lnSpc>
              <a:spcPct val="90000"/>
            </a:lnSpc>
            <a:spcBef>
              <a:spcPct val="0"/>
            </a:spcBef>
            <a:spcAft>
              <a:spcPct val="35000"/>
            </a:spcAft>
            <a:buNone/>
          </a:pPr>
          <a:r>
            <a:rPr lang="es-MX" sz="1400" b="1" kern="1200" dirty="0">
              <a:solidFill>
                <a:srgbClr val="FF0000"/>
              </a:solidFill>
              <a:latin typeface="Abadi" panose="020B0604020104020204" pitchFamily="34" charset="0"/>
            </a:rPr>
            <a:t>LABORAL:  </a:t>
          </a:r>
          <a:r>
            <a:rPr lang="es-MX" sz="1400" kern="1200" dirty="0">
              <a:latin typeface="Abadi" panose="020B0604020104020204" pitchFamily="34" charset="0"/>
            </a:rPr>
            <a:t>Conjunto de procedimientos y actividades que buscan el bienestar y protección de la salud de los trabajadores.</a:t>
          </a:r>
          <a:endParaRPr lang="es-CO" sz="1400" kern="1200" dirty="0">
            <a:latin typeface="Abadi" panose="020B0604020104020204" pitchFamily="34" charset="0"/>
          </a:endParaRPr>
        </a:p>
      </dsp:txBody>
      <dsp:txXfrm>
        <a:off x="538714" y="4657512"/>
        <a:ext cx="8885696" cy="716787"/>
      </dsp:txXfrm>
    </dsp:sp>
    <dsp:sp modelId="{496BCB96-C7F3-40E2-BE0C-463071D9A203}">
      <dsp:nvSpPr>
        <dsp:cNvPr id="0" name=""/>
        <dsp:cNvSpPr/>
      </dsp:nvSpPr>
      <dsp:spPr>
        <a:xfrm>
          <a:off x="90722" y="4567913"/>
          <a:ext cx="895984" cy="895984"/>
        </a:xfrm>
        <a:prstGeom prst="ellipse">
          <a:avLst/>
        </a:prstGeom>
        <a:blipFill rotWithShape="0">
          <a:blip xmlns:r="http://schemas.openxmlformats.org/officeDocument/2006/relationships" r:embed="rId5"/>
          <a:srcRect/>
          <a:stretch>
            <a:fillRect l="-25000" r="-25000"/>
          </a:stretch>
        </a:blip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83ECC6-2CBA-452B-AB0D-F3EEA81EB2EB}">
      <dsp:nvSpPr>
        <dsp:cNvPr id="0" name=""/>
        <dsp:cNvSpPr/>
      </dsp:nvSpPr>
      <dsp:spPr>
        <a:xfrm>
          <a:off x="2003150" y="4334038"/>
          <a:ext cx="4139776" cy="0"/>
        </a:xfrm>
        <a:prstGeom prst="line">
          <a:avLst/>
        </a:prstGeom>
        <a:noFill/>
        <a:ln w="1905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6ADF7CB-5616-4AB2-B21C-E7B12984FF67}">
      <dsp:nvSpPr>
        <dsp:cNvPr id="0" name=""/>
        <dsp:cNvSpPr/>
      </dsp:nvSpPr>
      <dsp:spPr>
        <a:xfrm>
          <a:off x="2047031" y="3860730"/>
          <a:ext cx="3540076" cy="0"/>
        </a:xfrm>
        <a:prstGeom prst="line">
          <a:avLst/>
        </a:prstGeom>
        <a:noFill/>
        <a:ln w="1905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5582DCB-D9C2-42F7-B770-818457836522}">
      <dsp:nvSpPr>
        <dsp:cNvPr id="0" name=""/>
        <dsp:cNvSpPr/>
      </dsp:nvSpPr>
      <dsp:spPr>
        <a:xfrm>
          <a:off x="2047031" y="3132084"/>
          <a:ext cx="3213413" cy="0"/>
        </a:xfrm>
        <a:prstGeom prst="line">
          <a:avLst/>
        </a:prstGeom>
        <a:noFill/>
        <a:ln w="1905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5CD854E-7727-43E8-8935-AF021D243F0D}">
      <dsp:nvSpPr>
        <dsp:cNvPr id="0" name=""/>
        <dsp:cNvSpPr/>
      </dsp:nvSpPr>
      <dsp:spPr>
        <a:xfrm>
          <a:off x="2047031" y="2354315"/>
          <a:ext cx="3213413" cy="0"/>
        </a:xfrm>
        <a:prstGeom prst="line">
          <a:avLst/>
        </a:prstGeom>
        <a:noFill/>
        <a:ln w="1905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B06EABB-6E0C-49DE-9FF5-9FDF75096A72}">
      <dsp:nvSpPr>
        <dsp:cNvPr id="0" name=""/>
        <dsp:cNvSpPr/>
      </dsp:nvSpPr>
      <dsp:spPr>
        <a:xfrm>
          <a:off x="2047031" y="1625669"/>
          <a:ext cx="3540076" cy="0"/>
        </a:xfrm>
        <a:prstGeom prst="line">
          <a:avLst/>
        </a:prstGeom>
        <a:noFill/>
        <a:ln w="1905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3AB6508-D9AF-4752-BC14-32768D595A82}">
      <dsp:nvSpPr>
        <dsp:cNvPr id="0" name=""/>
        <dsp:cNvSpPr/>
      </dsp:nvSpPr>
      <dsp:spPr>
        <a:xfrm>
          <a:off x="2047031" y="1003454"/>
          <a:ext cx="4139776" cy="0"/>
        </a:xfrm>
        <a:prstGeom prst="line">
          <a:avLst/>
        </a:prstGeom>
        <a:noFill/>
        <a:ln w="1905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91FA21B-07E2-4C65-89FE-A6394603D442}">
      <dsp:nvSpPr>
        <dsp:cNvPr id="0" name=""/>
        <dsp:cNvSpPr/>
      </dsp:nvSpPr>
      <dsp:spPr>
        <a:xfrm>
          <a:off x="0" y="262649"/>
          <a:ext cx="4093520" cy="4093520"/>
        </a:xfrm>
        <a:prstGeom prst="ellipse">
          <a:avLst/>
        </a:prstGeom>
        <a:blipFill rotWithShape="1">
          <a:blip xmlns:r="http://schemas.openxmlformats.org/officeDocument/2006/relationships" r:embed="rId1"/>
          <a:srcRect/>
          <a:stretch>
            <a:fillRect l="-17000" r="-17000"/>
          </a:stretch>
        </a:blipFill>
        <a:ln>
          <a:noFill/>
        </a:ln>
        <a:effectLst>
          <a:outerShdw blurRad="50800" dist="38100" dir="5400000" sy="96000" rotWithShape="0">
            <a:srgbClr val="000000">
              <a:alpha val="54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0CC8D85B-9780-4E70-9B56-E61AE8EE43F8}">
      <dsp:nvSpPr>
        <dsp:cNvPr id="0" name=""/>
        <dsp:cNvSpPr/>
      </dsp:nvSpPr>
      <dsp:spPr>
        <a:xfrm>
          <a:off x="737105" y="2870099"/>
          <a:ext cx="2619852" cy="1350861"/>
        </a:xfrm>
        <a:prstGeom prst="rect">
          <a:avLst/>
        </a:prstGeom>
        <a:noFill/>
        <a:ln>
          <a:noFill/>
        </a:ln>
        <a:effectLst>
          <a:outerShdw blurRad="50800" dist="38100" dir="5400000" sy="96000" rotWithShape="0">
            <a:srgbClr val="000000">
              <a:alpha val="54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es-CO" sz="6500" kern="1200" dirty="0">
            <a:solidFill>
              <a:schemeClr val="bg1"/>
            </a:solidFill>
            <a:latin typeface="Arial Black" panose="020B0A04020102020204" pitchFamily="34" charset="0"/>
          </a:endParaRPr>
        </a:p>
      </dsp:txBody>
      <dsp:txXfrm>
        <a:off x="737105" y="2870099"/>
        <a:ext cx="2619852" cy="1350861"/>
      </dsp:txXfrm>
    </dsp:sp>
    <dsp:sp modelId="{8F71214D-0E04-4ED5-B28C-E70FDAB0673C}">
      <dsp:nvSpPr>
        <dsp:cNvPr id="0" name=""/>
        <dsp:cNvSpPr/>
      </dsp:nvSpPr>
      <dsp:spPr>
        <a:xfrm>
          <a:off x="5879794" y="696439"/>
          <a:ext cx="614028" cy="614028"/>
        </a:xfrm>
        <a:prstGeom prst="ellipse">
          <a:avLst/>
        </a:prstGeom>
        <a:blipFill rotWithShape="1">
          <a:blip xmlns:r="http://schemas.openxmlformats.org/officeDocument/2006/relationships" r:embed="rId2"/>
          <a:stretch>
            <a:fillRect/>
          </a:stretch>
        </a:blipFill>
        <a:ln>
          <a:noFill/>
        </a:ln>
        <a:effectLst>
          <a:outerShdw blurRad="50800" dist="38100" dir="5400000" sy="96000" rotWithShape="0">
            <a:srgbClr val="000000">
              <a:alpha val="54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5BEC65DF-0CA8-419D-8422-63F26264B439}">
      <dsp:nvSpPr>
        <dsp:cNvPr id="0" name=""/>
        <dsp:cNvSpPr/>
      </dsp:nvSpPr>
      <dsp:spPr>
        <a:xfrm>
          <a:off x="6493822" y="696439"/>
          <a:ext cx="1691624" cy="614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0" rIns="26670" bIns="0" numCol="1" spcCol="1270" anchor="ctr" anchorCtr="0">
          <a:noAutofit/>
        </a:bodyPr>
        <a:lstStyle/>
        <a:p>
          <a:pPr marL="0" lvl="0" indent="0" algn="l" defTabSz="311150">
            <a:lnSpc>
              <a:spcPct val="90000"/>
            </a:lnSpc>
            <a:spcBef>
              <a:spcPct val="0"/>
            </a:spcBef>
            <a:spcAft>
              <a:spcPct val="35000"/>
            </a:spcAft>
            <a:buNone/>
          </a:pPr>
          <a:r>
            <a:rPr lang="es-MX" sz="700" b="1" kern="1200" dirty="0">
              <a:solidFill>
                <a:schemeClr val="bg1"/>
              </a:solidFill>
              <a:latin typeface="Arial Black" panose="020B0A04020102020204" pitchFamily="34" charset="0"/>
            </a:rPr>
            <a:t>PRIMERA INFANCIA</a:t>
          </a:r>
          <a:endParaRPr lang="es-MX" sz="700" kern="1200" dirty="0">
            <a:solidFill>
              <a:schemeClr val="bg1"/>
            </a:solidFill>
            <a:latin typeface="Arial Black" panose="020B0A04020102020204" pitchFamily="34" charset="0"/>
          </a:endParaRPr>
        </a:p>
        <a:p>
          <a:pPr marL="0" lvl="0" indent="0" algn="l" defTabSz="311150">
            <a:lnSpc>
              <a:spcPct val="90000"/>
            </a:lnSpc>
            <a:spcBef>
              <a:spcPct val="0"/>
            </a:spcBef>
            <a:spcAft>
              <a:spcPct val="35000"/>
            </a:spcAft>
            <a:buNone/>
          </a:pPr>
          <a:r>
            <a:rPr lang="es-MX" sz="700" kern="1200" dirty="0">
              <a:solidFill>
                <a:schemeClr val="bg1"/>
              </a:solidFill>
              <a:latin typeface="Arial Black" panose="020B0A04020102020204" pitchFamily="34" charset="0"/>
            </a:rPr>
            <a:t>7 días hasta los 5 años, </a:t>
          </a:r>
        </a:p>
        <a:p>
          <a:pPr marL="0" lvl="0" indent="0" algn="l" defTabSz="311150">
            <a:lnSpc>
              <a:spcPct val="90000"/>
            </a:lnSpc>
            <a:spcBef>
              <a:spcPct val="0"/>
            </a:spcBef>
            <a:spcAft>
              <a:spcPct val="35000"/>
            </a:spcAft>
            <a:buNone/>
          </a:pPr>
          <a:r>
            <a:rPr lang="es-MX" sz="700" kern="1200" dirty="0">
              <a:solidFill>
                <a:schemeClr val="bg1"/>
              </a:solidFill>
              <a:latin typeface="Arial Black" panose="020B0A04020102020204" pitchFamily="34" charset="0"/>
            </a:rPr>
            <a:t>11 meses y 29 días</a:t>
          </a:r>
          <a:endParaRPr lang="es-CO" sz="700" kern="1200" dirty="0">
            <a:solidFill>
              <a:schemeClr val="bg1"/>
            </a:solidFill>
            <a:latin typeface="Arial Black" panose="020B0A04020102020204" pitchFamily="34" charset="0"/>
          </a:endParaRPr>
        </a:p>
      </dsp:txBody>
      <dsp:txXfrm>
        <a:off x="6493822" y="696439"/>
        <a:ext cx="1691624" cy="614028"/>
      </dsp:txXfrm>
    </dsp:sp>
    <dsp:sp modelId="{84F19CD6-AD85-42C2-B00E-E11DC90B470A}">
      <dsp:nvSpPr>
        <dsp:cNvPr id="0" name=""/>
        <dsp:cNvSpPr/>
      </dsp:nvSpPr>
      <dsp:spPr>
        <a:xfrm>
          <a:off x="5280093" y="1318655"/>
          <a:ext cx="614028" cy="614028"/>
        </a:xfrm>
        <a:prstGeom prst="ellipse">
          <a:avLst/>
        </a:prstGeom>
        <a:blipFill rotWithShape="1">
          <a:blip xmlns:r="http://schemas.openxmlformats.org/officeDocument/2006/relationships" r:embed="rId3"/>
          <a:stretch>
            <a:fillRect/>
          </a:stretch>
        </a:blipFill>
        <a:ln>
          <a:noFill/>
        </a:ln>
        <a:effectLst>
          <a:outerShdw blurRad="50800" dist="38100" dir="5400000" sy="96000" rotWithShape="0">
            <a:srgbClr val="000000">
              <a:alpha val="54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EE973072-EF71-4D53-93EC-2E8A86CA5482}">
      <dsp:nvSpPr>
        <dsp:cNvPr id="0" name=""/>
        <dsp:cNvSpPr/>
      </dsp:nvSpPr>
      <dsp:spPr>
        <a:xfrm>
          <a:off x="5894121" y="1318655"/>
          <a:ext cx="1325750" cy="614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0" rIns="26670" bIns="0" numCol="1" spcCol="1270" anchor="ctr" anchorCtr="0">
          <a:noAutofit/>
        </a:bodyPr>
        <a:lstStyle/>
        <a:p>
          <a:pPr marL="0" lvl="0" indent="0" algn="l" defTabSz="311150">
            <a:lnSpc>
              <a:spcPct val="90000"/>
            </a:lnSpc>
            <a:spcBef>
              <a:spcPct val="0"/>
            </a:spcBef>
            <a:spcAft>
              <a:spcPct val="35000"/>
            </a:spcAft>
            <a:buNone/>
          </a:pPr>
          <a:endParaRPr lang="es-MX" sz="700" b="1" kern="1200" dirty="0">
            <a:solidFill>
              <a:schemeClr val="bg1"/>
            </a:solidFill>
            <a:latin typeface="Arial Black" panose="020B0A04020102020204" pitchFamily="34" charset="0"/>
          </a:endParaRPr>
        </a:p>
        <a:p>
          <a:pPr marL="0" lvl="0" indent="0" algn="l" defTabSz="311150">
            <a:lnSpc>
              <a:spcPct val="90000"/>
            </a:lnSpc>
            <a:spcBef>
              <a:spcPct val="0"/>
            </a:spcBef>
            <a:spcAft>
              <a:spcPct val="35000"/>
            </a:spcAft>
            <a:buNone/>
          </a:pPr>
          <a:r>
            <a:rPr lang="es-MX" sz="700" b="1" kern="1200" dirty="0">
              <a:solidFill>
                <a:schemeClr val="bg1"/>
              </a:solidFill>
              <a:latin typeface="Arial Black" panose="020B0A04020102020204" pitchFamily="34" charset="0"/>
            </a:rPr>
            <a:t>INFANCIA</a:t>
          </a:r>
        </a:p>
        <a:p>
          <a:pPr marL="0" lvl="0" indent="0" algn="l" defTabSz="311150">
            <a:lnSpc>
              <a:spcPct val="90000"/>
            </a:lnSpc>
            <a:spcBef>
              <a:spcPct val="0"/>
            </a:spcBef>
            <a:spcAft>
              <a:spcPct val="35000"/>
            </a:spcAft>
            <a:buNone/>
          </a:pPr>
          <a:r>
            <a:rPr lang="es-MX" sz="700" kern="1200" dirty="0">
              <a:solidFill>
                <a:schemeClr val="bg1"/>
              </a:solidFill>
              <a:latin typeface="Arial Black" panose="020B0A04020102020204" pitchFamily="34" charset="0"/>
            </a:rPr>
            <a:t>6 años hasta los 11 años, 11 meses y 29 días</a:t>
          </a:r>
          <a:endParaRPr lang="es-CO" sz="700" kern="1200" dirty="0">
            <a:solidFill>
              <a:schemeClr val="bg1"/>
            </a:solidFill>
            <a:latin typeface="Arial Black" panose="020B0A04020102020204" pitchFamily="34" charset="0"/>
          </a:endParaRPr>
        </a:p>
      </dsp:txBody>
      <dsp:txXfrm>
        <a:off x="5894121" y="1318655"/>
        <a:ext cx="1325750" cy="614028"/>
      </dsp:txXfrm>
    </dsp:sp>
    <dsp:sp modelId="{E0FF63E1-2ADD-423F-AC3E-6ED1953C6931}">
      <dsp:nvSpPr>
        <dsp:cNvPr id="0" name=""/>
        <dsp:cNvSpPr/>
      </dsp:nvSpPr>
      <dsp:spPr>
        <a:xfrm>
          <a:off x="4953430" y="2047301"/>
          <a:ext cx="614028" cy="614028"/>
        </a:xfrm>
        <a:prstGeom prst="ellipse">
          <a:avLst/>
        </a:prstGeom>
        <a:blipFill rotWithShape="1">
          <a:blip xmlns:r="http://schemas.openxmlformats.org/officeDocument/2006/relationships" r:embed="rId4"/>
          <a:stretch>
            <a:fillRect/>
          </a:stretch>
        </a:blipFill>
        <a:ln>
          <a:noFill/>
        </a:ln>
        <a:effectLst>
          <a:outerShdw blurRad="50800" dist="38100" dir="5400000" sy="96000" rotWithShape="0">
            <a:srgbClr val="000000">
              <a:alpha val="54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50A4B6FD-DAFC-42EA-8E23-55210098C5D4}">
      <dsp:nvSpPr>
        <dsp:cNvPr id="0" name=""/>
        <dsp:cNvSpPr/>
      </dsp:nvSpPr>
      <dsp:spPr>
        <a:xfrm>
          <a:off x="5567458" y="2047301"/>
          <a:ext cx="2094240" cy="614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0" rIns="26670" bIns="0" numCol="1" spcCol="1270" anchor="ctr" anchorCtr="0">
          <a:noAutofit/>
        </a:bodyPr>
        <a:lstStyle/>
        <a:p>
          <a:pPr marL="0" lvl="0" indent="0" algn="l" defTabSz="311150">
            <a:lnSpc>
              <a:spcPct val="90000"/>
            </a:lnSpc>
            <a:spcBef>
              <a:spcPct val="0"/>
            </a:spcBef>
            <a:spcAft>
              <a:spcPct val="35000"/>
            </a:spcAft>
            <a:buNone/>
          </a:pPr>
          <a:r>
            <a:rPr lang="es-MX" sz="700" b="1" kern="1200" dirty="0">
              <a:solidFill>
                <a:schemeClr val="bg1"/>
              </a:solidFill>
              <a:latin typeface="Arial Black" panose="020B0A04020102020204" pitchFamily="34" charset="0"/>
            </a:rPr>
            <a:t>ADOLESCENCIA</a:t>
          </a:r>
          <a:r>
            <a:rPr lang="es-MX" sz="700" kern="1200" dirty="0">
              <a:solidFill>
                <a:schemeClr val="bg1"/>
              </a:solidFill>
              <a:latin typeface="Arial Black" panose="020B0A04020102020204" pitchFamily="34" charset="0"/>
            </a:rPr>
            <a:t> </a:t>
          </a:r>
        </a:p>
        <a:p>
          <a:pPr marL="0" lvl="0" indent="0" algn="l" defTabSz="311150">
            <a:lnSpc>
              <a:spcPct val="90000"/>
            </a:lnSpc>
            <a:spcBef>
              <a:spcPct val="0"/>
            </a:spcBef>
            <a:spcAft>
              <a:spcPct val="35000"/>
            </a:spcAft>
            <a:buNone/>
          </a:pPr>
          <a:r>
            <a:rPr lang="es-MX" sz="700" kern="1200" dirty="0">
              <a:solidFill>
                <a:schemeClr val="bg1"/>
              </a:solidFill>
              <a:latin typeface="Arial Black" panose="020B0A04020102020204" pitchFamily="34" charset="0"/>
            </a:rPr>
            <a:t>12 años hasta los 17 años</a:t>
          </a:r>
          <a:endParaRPr lang="es-CO" sz="700" kern="1200" dirty="0">
            <a:solidFill>
              <a:schemeClr val="bg1"/>
            </a:solidFill>
            <a:latin typeface="Arial Black" panose="020B0A04020102020204" pitchFamily="34" charset="0"/>
          </a:endParaRPr>
        </a:p>
      </dsp:txBody>
      <dsp:txXfrm>
        <a:off x="5567458" y="2047301"/>
        <a:ext cx="2094240" cy="614028"/>
      </dsp:txXfrm>
    </dsp:sp>
    <dsp:sp modelId="{6936442A-476F-4CA9-BB7D-4A2D7C5E4211}">
      <dsp:nvSpPr>
        <dsp:cNvPr id="0" name=""/>
        <dsp:cNvSpPr/>
      </dsp:nvSpPr>
      <dsp:spPr>
        <a:xfrm>
          <a:off x="4953430" y="2825070"/>
          <a:ext cx="614028" cy="614028"/>
        </a:xfrm>
        <a:prstGeom prst="ellipse">
          <a:avLst/>
        </a:prstGeom>
        <a:blipFill rotWithShape="1">
          <a:blip xmlns:r="http://schemas.openxmlformats.org/officeDocument/2006/relationships" r:embed="rId5"/>
          <a:stretch>
            <a:fillRect/>
          </a:stretch>
        </a:blipFill>
        <a:ln>
          <a:noFill/>
        </a:ln>
        <a:effectLst>
          <a:outerShdw blurRad="50800" dist="38100" dir="5400000" sy="96000" rotWithShape="0">
            <a:srgbClr val="000000">
              <a:alpha val="54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E1C9D40F-9C08-4A5C-BCC5-0D3E7E5F5A1F}">
      <dsp:nvSpPr>
        <dsp:cNvPr id="0" name=""/>
        <dsp:cNvSpPr/>
      </dsp:nvSpPr>
      <dsp:spPr>
        <a:xfrm>
          <a:off x="5567458" y="2825070"/>
          <a:ext cx="2619287" cy="614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0" rIns="26670" bIns="0" numCol="1" spcCol="1270" anchor="ctr" anchorCtr="0">
          <a:noAutofit/>
        </a:bodyPr>
        <a:lstStyle/>
        <a:p>
          <a:pPr marL="0" lvl="0" indent="0" algn="l" defTabSz="311150">
            <a:lnSpc>
              <a:spcPct val="90000"/>
            </a:lnSpc>
            <a:spcBef>
              <a:spcPct val="0"/>
            </a:spcBef>
            <a:spcAft>
              <a:spcPct val="35000"/>
            </a:spcAft>
            <a:buNone/>
          </a:pPr>
          <a:r>
            <a:rPr lang="es-MX" sz="700" b="1" kern="1200" dirty="0">
              <a:solidFill>
                <a:schemeClr val="bg1"/>
              </a:solidFill>
              <a:latin typeface="Arial Black" panose="020B0A04020102020204" pitchFamily="34" charset="0"/>
            </a:rPr>
            <a:t>JUVENTUD</a:t>
          </a:r>
        </a:p>
        <a:p>
          <a:pPr marL="0" lvl="0" indent="0" algn="l" defTabSz="311150">
            <a:lnSpc>
              <a:spcPct val="90000"/>
            </a:lnSpc>
            <a:spcBef>
              <a:spcPct val="0"/>
            </a:spcBef>
            <a:spcAft>
              <a:spcPct val="35000"/>
            </a:spcAft>
            <a:buNone/>
          </a:pPr>
          <a:r>
            <a:rPr lang="es-MX" sz="700" kern="1200" dirty="0">
              <a:solidFill>
                <a:schemeClr val="bg1"/>
              </a:solidFill>
              <a:latin typeface="Arial Black" panose="020B0A04020102020204" pitchFamily="34" charset="0"/>
            </a:rPr>
            <a:t>18 años hasta los 28 años</a:t>
          </a:r>
          <a:endParaRPr lang="es-CO" sz="700" kern="1200" dirty="0">
            <a:solidFill>
              <a:schemeClr val="bg1"/>
            </a:solidFill>
            <a:latin typeface="Arial Black" panose="020B0A04020102020204" pitchFamily="34" charset="0"/>
          </a:endParaRPr>
        </a:p>
      </dsp:txBody>
      <dsp:txXfrm>
        <a:off x="5567458" y="2825070"/>
        <a:ext cx="2619287" cy="614028"/>
      </dsp:txXfrm>
    </dsp:sp>
    <dsp:sp modelId="{7F0C26F8-4407-4DB5-9A88-C0C91745DC9D}">
      <dsp:nvSpPr>
        <dsp:cNvPr id="0" name=""/>
        <dsp:cNvSpPr/>
      </dsp:nvSpPr>
      <dsp:spPr>
        <a:xfrm>
          <a:off x="5280093" y="3553716"/>
          <a:ext cx="614028" cy="614028"/>
        </a:xfrm>
        <a:prstGeom prst="ellipse">
          <a:avLst/>
        </a:prstGeom>
        <a:blipFill rotWithShape="1">
          <a:blip xmlns:r="http://schemas.openxmlformats.org/officeDocument/2006/relationships" r:embed="rId6"/>
          <a:stretch>
            <a:fillRect/>
          </a:stretch>
        </a:blipFill>
        <a:ln>
          <a:noFill/>
        </a:ln>
        <a:effectLst>
          <a:outerShdw blurRad="50800" dist="38100" dir="5400000" sy="96000" rotWithShape="0">
            <a:srgbClr val="000000">
              <a:alpha val="54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434414A4-80CD-4BD8-8BD1-3B3E598F2ED6}">
      <dsp:nvSpPr>
        <dsp:cNvPr id="0" name=""/>
        <dsp:cNvSpPr/>
      </dsp:nvSpPr>
      <dsp:spPr>
        <a:xfrm>
          <a:off x="5894121" y="3553716"/>
          <a:ext cx="2292292" cy="614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0" rIns="26670" bIns="0" numCol="1" spcCol="1270" anchor="ctr" anchorCtr="0">
          <a:noAutofit/>
        </a:bodyPr>
        <a:lstStyle/>
        <a:p>
          <a:pPr marL="0" lvl="0" indent="0" algn="l" defTabSz="311150">
            <a:lnSpc>
              <a:spcPct val="90000"/>
            </a:lnSpc>
            <a:spcBef>
              <a:spcPct val="0"/>
            </a:spcBef>
            <a:spcAft>
              <a:spcPct val="35000"/>
            </a:spcAft>
            <a:buNone/>
          </a:pPr>
          <a:r>
            <a:rPr lang="es-MX" sz="700" b="1" kern="1200" dirty="0">
              <a:solidFill>
                <a:schemeClr val="bg1"/>
              </a:solidFill>
              <a:latin typeface="Arial Black" panose="020B0A04020102020204" pitchFamily="34" charset="0"/>
            </a:rPr>
            <a:t>ADULTEZ</a:t>
          </a:r>
        </a:p>
        <a:p>
          <a:pPr marL="0" lvl="0" indent="0" algn="l" defTabSz="311150">
            <a:lnSpc>
              <a:spcPct val="90000"/>
            </a:lnSpc>
            <a:spcBef>
              <a:spcPct val="0"/>
            </a:spcBef>
            <a:spcAft>
              <a:spcPct val="35000"/>
            </a:spcAft>
            <a:buNone/>
          </a:pPr>
          <a:r>
            <a:rPr lang="es-MX" sz="700" kern="1200" dirty="0">
              <a:solidFill>
                <a:schemeClr val="bg1"/>
              </a:solidFill>
              <a:latin typeface="Arial Black" panose="020B0A04020102020204" pitchFamily="34" charset="0"/>
            </a:rPr>
            <a:t>29 años hasta los 59 años</a:t>
          </a:r>
          <a:endParaRPr lang="es-CO" sz="700" kern="1200" dirty="0">
            <a:solidFill>
              <a:schemeClr val="bg1"/>
            </a:solidFill>
            <a:latin typeface="Arial Black" panose="020B0A04020102020204" pitchFamily="34" charset="0"/>
          </a:endParaRPr>
        </a:p>
      </dsp:txBody>
      <dsp:txXfrm>
        <a:off x="5894121" y="3553716"/>
        <a:ext cx="2292292" cy="614028"/>
      </dsp:txXfrm>
    </dsp:sp>
    <dsp:sp modelId="{14127FC6-0E8C-4B41-8582-CD393CFD16FA}">
      <dsp:nvSpPr>
        <dsp:cNvPr id="0" name=""/>
        <dsp:cNvSpPr/>
      </dsp:nvSpPr>
      <dsp:spPr>
        <a:xfrm>
          <a:off x="5879794" y="4175932"/>
          <a:ext cx="614028" cy="614028"/>
        </a:xfrm>
        <a:prstGeom prst="ellipse">
          <a:avLst/>
        </a:prstGeom>
        <a:blipFill rotWithShape="1">
          <a:blip xmlns:r="http://schemas.openxmlformats.org/officeDocument/2006/relationships" r:embed="rId7"/>
          <a:stretch>
            <a:fillRect/>
          </a:stretch>
        </a:blipFill>
        <a:ln>
          <a:noFill/>
        </a:ln>
        <a:effectLst>
          <a:outerShdw blurRad="50800" dist="38100" dir="5400000" sy="96000" rotWithShape="0">
            <a:srgbClr val="000000">
              <a:alpha val="54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146FAADC-2DF5-4A97-A8F2-695A6BB8F938}">
      <dsp:nvSpPr>
        <dsp:cNvPr id="0" name=""/>
        <dsp:cNvSpPr/>
      </dsp:nvSpPr>
      <dsp:spPr>
        <a:xfrm>
          <a:off x="6493822" y="4175932"/>
          <a:ext cx="1692945" cy="614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0" rIns="26670" bIns="0" numCol="1" spcCol="1270" anchor="ctr" anchorCtr="0">
          <a:noAutofit/>
        </a:bodyPr>
        <a:lstStyle/>
        <a:p>
          <a:pPr marL="0" lvl="0" indent="0" algn="l" defTabSz="311150">
            <a:lnSpc>
              <a:spcPct val="90000"/>
            </a:lnSpc>
            <a:spcBef>
              <a:spcPct val="0"/>
            </a:spcBef>
            <a:spcAft>
              <a:spcPct val="35000"/>
            </a:spcAft>
            <a:buNone/>
          </a:pPr>
          <a:r>
            <a:rPr lang="es-MX" sz="700" b="1" kern="1200" dirty="0">
              <a:solidFill>
                <a:schemeClr val="bg1"/>
              </a:solidFill>
              <a:latin typeface="Arial Black" panose="020B0A04020102020204" pitchFamily="34" charset="0"/>
            </a:rPr>
            <a:t>VEJEZ</a:t>
          </a:r>
        </a:p>
        <a:p>
          <a:pPr marL="0" lvl="0" indent="0" algn="l" defTabSz="311150">
            <a:lnSpc>
              <a:spcPct val="90000"/>
            </a:lnSpc>
            <a:spcBef>
              <a:spcPct val="0"/>
            </a:spcBef>
            <a:spcAft>
              <a:spcPct val="35000"/>
            </a:spcAft>
            <a:buNone/>
          </a:pPr>
          <a:r>
            <a:rPr lang="es-MX" sz="700" kern="1200" dirty="0">
              <a:solidFill>
                <a:schemeClr val="bg1"/>
              </a:solidFill>
              <a:latin typeface="Arial Black" panose="020B0A04020102020204" pitchFamily="34" charset="0"/>
            </a:rPr>
            <a:t>Desde los 60 años </a:t>
          </a:r>
        </a:p>
        <a:p>
          <a:pPr marL="0" lvl="0" indent="0" algn="l" defTabSz="311150">
            <a:lnSpc>
              <a:spcPct val="90000"/>
            </a:lnSpc>
            <a:spcBef>
              <a:spcPct val="0"/>
            </a:spcBef>
            <a:spcAft>
              <a:spcPct val="35000"/>
            </a:spcAft>
            <a:buNone/>
          </a:pPr>
          <a:r>
            <a:rPr lang="es-MX" sz="700" kern="1200" dirty="0">
              <a:solidFill>
                <a:schemeClr val="bg1"/>
              </a:solidFill>
              <a:latin typeface="Arial Black" panose="020B0A04020102020204" pitchFamily="34" charset="0"/>
            </a:rPr>
            <a:t>en adelante</a:t>
          </a:r>
          <a:endParaRPr lang="es-CO" sz="700" kern="1200" dirty="0">
            <a:solidFill>
              <a:schemeClr val="bg1"/>
            </a:solidFill>
            <a:latin typeface="Arial Black" panose="020B0A04020102020204" pitchFamily="34" charset="0"/>
          </a:endParaRPr>
        </a:p>
      </dsp:txBody>
      <dsp:txXfrm>
        <a:off x="6493822" y="4175932"/>
        <a:ext cx="1692945" cy="61402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B32412-1D2D-42A1-92EA-B6BFDC23CEA9}">
      <dsp:nvSpPr>
        <dsp:cNvPr id="0" name=""/>
        <dsp:cNvSpPr/>
      </dsp:nvSpPr>
      <dsp:spPr>
        <a:xfrm>
          <a:off x="5244659" y="1774971"/>
          <a:ext cx="3410663" cy="811582"/>
        </a:xfrm>
        <a:custGeom>
          <a:avLst/>
          <a:gdLst/>
          <a:ahLst/>
          <a:cxnLst/>
          <a:rect l="0" t="0" r="0" b="0"/>
          <a:pathLst>
            <a:path>
              <a:moveTo>
                <a:pt x="0" y="0"/>
              </a:moveTo>
              <a:lnTo>
                <a:pt x="0" y="553070"/>
              </a:lnTo>
              <a:lnTo>
                <a:pt x="3410663" y="553070"/>
              </a:lnTo>
              <a:lnTo>
                <a:pt x="3410663" y="811582"/>
              </a:lnTo>
            </a:path>
          </a:pathLst>
        </a:custGeom>
        <a:noFill/>
        <a:ln w="1905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FF4A56-3AFF-49FF-8788-F395454E9F31}">
      <dsp:nvSpPr>
        <dsp:cNvPr id="0" name=""/>
        <dsp:cNvSpPr/>
      </dsp:nvSpPr>
      <dsp:spPr>
        <a:xfrm>
          <a:off x="5198939" y="1774971"/>
          <a:ext cx="91440" cy="811582"/>
        </a:xfrm>
        <a:custGeom>
          <a:avLst/>
          <a:gdLst/>
          <a:ahLst/>
          <a:cxnLst/>
          <a:rect l="0" t="0" r="0" b="0"/>
          <a:pathLst>
            <a:path>
              <a:moveTo>
                <a:pt x="45720" y="0"/>
              </a:moveTo>
              <a:lnTo>
                <a:pt x="45720" y="811582"/>
              </a:lnTo>
            </a:path>
          </a:pathLst>
        </a:custGeom>
        <a:noFill/>
        <a:ln w="1905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50367F-2465-444D-BEED-AF0B3284CE90}">
      <dsp:nvSpPr>
        <dsp:cNvPr id="0" name=""/>
        <dsp:cNvSpPr/>
      </dsp:nvSpPr>
      <dsp:spPr>
        <a:xfrm>
          <a:off x="1833996" y="1774971"/>
          <a:ext cx="3410663" cy="811582"/>
        </a:xfrm>
        <a:custGeom>
          <a:avLst/>
          <a:gdLst/>
          <a:ahLst/>
          <a:cxnLst/>
          <a:rect l="0" t="0" r="0" b="0"/>
          <a:pathLst>
            <a:path>
              <a:moveTo>
                <a:pt x="3410663" y="0"/>
              </a:moveTo>
              <a:lnTo>
                <a:pt x="3410663" y="553070"/>
              </a:lnTo>
              <a:lnTo>
                <a:pt x="0" y="553070"/>
              </a:lnTo>
              <a:lnTo>
                <a:pt x="0" y="811582"/>
              </a:lnTo>
            </a:path>
          </a:pathLst>
        </a:custGeom>
        <a:noFill/>
        <a:ln w="1905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D9C020-4401-42A4-913E-AA3E2062C41F}">
      <dsp:nvSpPr>
        <dsp:cNvPr id="0" name=""/>
        <dsp:cNvSpPr/>
      </dsp:nvSpPr>
      <dsp:spPr>
        <a:xfrm>
          <a:off x="3849388" y="2976"/>
          <a:ext cx="2790542" cy="177199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AEFEFF-6834-4FD8-A98D-0480AC051922}">
      <dsp:nvSpPr>
        <dsp:cNvPr id="0" name=""/>
        <dsp:cNvSpPr/>
      </dsp:nvSpPr>
      <dsp:spPr>
        <a:xfrm>
          <a:off x="4159448" y="297534"/>
          <a:ext cx="2790542" cy="1771994"/>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CO" sz="2300" kern="1200" dirty="0"/>
            <a:t>ESTRATEGIA CAPS</a:t>
          </a:r>
        </a:p>
      </dsp:txBody>
      <dsp:txXfrm>
        <a:off x="4211348" y="349434"/>
        <a:ext cx="2686742" cy="1668194"/>
      </dsp:txXfrm>
    </dsp:sp>
    <dsp:sp modelId="{C1C911D7-8CB3-4755-A82A-7BE4F2B141A4}">
      <dsp:nvSpPr>
        <dsp:cNvPr id="0" name=""/>
        <dsp:cNvSpPr/>
      </dsp:nvSpPr>
      <dsp:spPr>
        <a:xfrm>
          <a:off x="438724" y="2586554"/>
          <a:ext cx="2790542" cy="177199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C58EE3-5EC8-4942-AAB9-29D6A32A063C}">
      <dsp:nvSpPr>
        <dsp:cNvPr id="0" name=""/>
        <dsp:cNvSpPr/>
      </dsp:nvSpPr>
      <dsp:spPr>
        <a:xfrm>
          <a:off x="748785" y="2881111"/>
          <a:ext cx="2790542" cy="1771994"/>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CO" sz="2300" kern="1200" dirty="0"/>
            <a:t>ASPECTOS CONCEPTUALES</a:t>
          </a:r>
        </a:p>
      </dsp:txBody>
      <dsp:txXfrm>
        <a:off x="800685" y="2933011"/>
        <a:ext cx="2686742" cy="1668194"/>
      </dsp:txXfrm>
    </dsp:sp>
    <dsp:sp modelId="{720241F1-8518-4F1C-895F-FFE101742471}">
      <dsp:nvSpPr>
        <dsp:cNvPr id="0" name=""/>
        <dsp:cNvSpPr/>
      </dsp:nvSpPr>
      <dsp:spPr>
        <a:xfrm>
          <a:off x="3849388" y="2586554"/>
          <a:ext cx="2790542" cy="177199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466EED-50C7-4059-9288-D13867E2C6C6}">
      <dsp:nvSpPr>
        <dsp:cNvPr id="0" name=""/>
        <dsp:cNvSpPr/>
      </dsp:nvSpPr>
      <dsp:spPr>
        <a:xfrm>
          <a:off x="4159448" y="2881111"/>
          <a:ext cx="2790542" cy="1771994"/>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CO" sz="2300" kern="1200" dirty="0"/>
            <a:t>ASPECTOS OPERATIVOS</a:t>
          </a:r>
        </a:p>
      </dsp:txBody>
      <dsp:txXfrm>
        <a:off x="4211348" y="2933011"/>
        <a:ext cx="2686742" cy="1668194"/>
      </dsp:txXfrm>
    </dsp:sp>
    <dsp:sp modelId="{3D04B10B-E7E9-49FC-B8D8-8D9AC8C86621}">
      <dsp:nvSpPr>
        <dsp:cNvPr id="0" name=""/>
        <dsp:cNvSpPr/>
      </dsp:nvSpPr>
      <dsp:spPr>
        <a:xfrm>
          <a:off x="7260051" y="2586554"/>
          <a:ext cx="2790542" cy="177199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A8EA8D-6484-424B-AB84-1F90BC6E2D67}">
      <dsp:nvSpPr>
        <dsp:cNvPr id="0" name=""/>
        <dsp:cNvSpPr/>
      </dsp:nvSpPr>
      <dsp:spPr>
        <a:xfrm>
          <a:off x="7570111" y="2881111"/>
          <a:ext cx="2790542" cy="1771994"/>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CO" sz="2300" kern="1200" dirty="0"/>
            <a:t>ASPECTOS CONTRACTUALES</a:t>
          </a:r>
        </a:p>
      </dsp:txBody>
      <dsp:txXfrm>
        <a:off x="7622011" y="2933011"/>
        <a:ext cx="2686742" cy="166819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860F65-18CD-4C30-8709-3857469F7411}">
      <dsp:nvSpPr>
        <dsp:cNvPr id="0" name=""/>
        <dsp:cNvSpPr/>
      </dsp:nvSpPr>
      <dsp:spPr>
        <a:xfrm>
          <a:off x="2568174" y="64956"/>
          <a:ext cx="766624" cy="766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CO" sz="1600" kern="1200">
              <a:solidFill>
                <a:schemeClr val="bg1"/>
              </a:solidFill>
              <a:latin typeface="Verdana" panose="020B0604030504040204" pitchFamily="34" charset="0"/>
              <a:ea typeface="Verdana" panose="020B0604030504040204" pitchFamily="34" charset="0"/>
            </a:rPr>
            <a:t>EBS</a:t>
          </a:r>
          <a:endParaRPr lang="es-CO" sz="1600" kern="1200" dirty="0">
            <a:solidFill>
              <a:schemeClr val="bg1"/>
            </a:solidFill>
            <a:latin typeface="Verdana" panose="020B0604030504040204" pitchFamily="34" charset="0"/>
            <a:ea typeface="Verdana" panose="020B0604030504040204" pitchFamily="34" charset="0"/>
          </a:endParaRPr>
        </a:p>
      </dsp:txBody>
      <dsp:txXfrm>
        <a:off x="2568174" y="64956"/>
        <a:ext cx="766624" cy="766624"/>
      </dsp:txXfrm>
    </dsp:sp>
    <dsp:sp modelId="{30A14BA3-5ECE-4DB4-B2DA-62102C3A9272}">
      <dsp:nvSpPr>
        <dsp:cNvPr id="0" name=""/>
        <dsp:cNvSpPr/>
      </dsp:nvSpPr>
      <dsp:spPr>
        <a:xfrm>
          <a:off x="223653" y="57144"/>
          <a:ext cx="3745077" cy="3745077"/>
        </a:xfrm>
        <a:prstGeom prst="circularArrow">
          <a:avLst>
            <a:gd name="adj1" fmla="val 3992"/>
            <a:gd name="adj2" fmla="val 250415"/>
            <a:gd name="adj3" fmla="val 20572650"/>
            <a:gd name="adj4" fmla="val 18983553"/>
            <a:gd name="adj5" fmla="val 4657"/>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9BC4ED-C7AE-4263-952E-428AED73254C}">
      <dsp:nvSpPr>
        <dsp:cNvPr id="0" name=""/>
        <dsp:cNvSpPr/>
      </dsp:nvSpPr>
      <dsp:spPr>
        <a:xfrm>
          <a:off x="3423468" y="1546370"/>
          <a:ext cx="766624" cy="766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CO" sz="1600" kern="1200">
              <a:solidFill>
                <a:schemeClr val="bg1"/>
              </a:solidFill>
              <a:latin typeface="Verdana" panose="020B0604030504040204" pitchFamily="34" charset="0"/>
              <a:ea typeface="Verdana" panose="020B0604030504040204" pitchFamily="34" charset="0"/>
            </a:rPr>
            <a:t>EC</a:t>
          </a:r>
          <a:endParaRPr lang="es-CO" sz="1600" kern="1200" dirty="0">
            <a:solidFill>
              <a:schemeClr val="bg1"/>
            </a:solidFill>
            <a:latin typeface="Verdana" panose="020B0604030504040204" pitchFamily="34" charset="0"/>
            <a:ea typeface="Verdana" panose="020B0604030504040204" pitchFamily="34" charset="0"/>
          </a:endParaRPr>
        </a:p>
      </dsp:txBody>
      <dsp:txXfrm>
        <a:off x="3423468" y="1546370"/>
        <a:ext cx="766624" cy="766624"/>
      </dsp:txXfrm>
    </dsp:sp>
    <dsp:sp modelId="{B9E71C78-9981-409D-BC03-4D34A0BF97D5}">
      <dsp:nvSpPr>
        <dsp:cNvPr id="0" name=""/>
        <dsp:cNvSpPr/>
      </dsp:nvSpPr>
      <dsp:spPr>
        <a:xfrm>
          <a:off x="223653" y="57144"/>
          <a:ext cx="3745077" cy="3745077"/>
        </a:xfrm>
        <a:prstGeom prst="circularArrow">
          <a:avLst>
            <a:gd name="adj1" fmla="val 3992"/>
            <a:gd name="adj2" fmla="val 250415"/>
            <a:gd name="adj3" fmla="val 2366032"/>
            <a:gd name="adj4" fmla="val 776934"/>
            <a:gd name="adj5" fmla="val 4657"/>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4CBCE5-1071-4D0B-8260-ABF7D9CB13EA}">
      <dsp:nvSpPr>
        <dsp:cNvPr id="0" name=""/>
        <dsp:cNvSpPr/>
      </dsp:nvSpPr>
      <dsp:spPr>
        <a:xfrm>
          <a:off x="2568174" y="3027784"/>
          <a:ext cx="766624" cy="766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CO" sz="1600" kern="1200">
              <a:solidFill>
                <a:schemeClr val="bg1"/>
              </a:solidFill>
              <a:latin typeface="Verdana" panose="020B0604030504040204" pitchFamily="34" charset="0"/>
              <a:ea typeface="Verdana" panose="020B0604030504040204" pitchFamily="34" charset="0"/>
            </a:rPr>
            <a:t>CEC</a:t>
          </a:r>
          <a:endParaRPr lang="es-CO" sz="1600" kern="1200" dirty="0">
            <a:solidFill>
              <a:schemeClr val="bg1"/>
            </a:solidFill>
            <a:latin typeface="Verdana" panose="020B0604030504040204" pitchFamily="34" charset="0"/>
            <a:ea typeface="Verdana" panose="020B0604030504040204" pitchFamily="34" charset="0"/>
          </a:endParaRPr>
        </a:p>
      </dsp:txBody>
      <dsp:txXfrm>
        <a:off x="2568174" y="3027784"/>
        <a:ext cx="766624" cy="766624"/>
      </dsp:txXfrm>
    </dsp:sp>
    <dsp:sp modelId="{193F8008-DC1E-4227-8C6F-1673CC119562}">
      <dsp:nvSpPr>
        <dsp:cNvPr id="0" name=""/>
        <dsp:cNvSpPr/>
      </dsp:nvSpPr>
      <dsp:spPr>
        <a:xfrm>
          <a:off x="223653" y="57144"/>
          <a:ext cx="3745077" cy="3745077"/>
        </a:xfrm>
        <a:prstGeom prst="circularArrow">
          <a:avLst>
            <a:gd name="adj1" fmla="val 3992"/>
            <a:gd name="adj2" fmla="val 250415"/>
            <a:gd name="adj3" fmla="val 6110588"/>
            <a:gd name="adj4" fmla="val 4438997"/>
            <a:gd name="adj5" fmla="val 4657"/>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925D35-7490-4CD1-8392-40DFEBCA2BDB}">
      <dsp:nvSpPr>
        <dsp:cNvPr id="0" name=""/>
        <dsp:cNvSpPr/>
      </dsp:nvSpPr>
      <dsp:spPr>
        <a:xfrm>
          <a:off x="857584" y="3027784"/>
          <a:ext cx="766624" cy="766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CO" sz="1600" kern="1200" dirty="0">
              <a:solidFill>
                <a:schemeClr val="bg1"/>
              </a:solidFill>
              <a:latin typeface="Verdana" panose="020B0604030504040204" pitchFamily="34" charset="0"/>
              <a:ea typeface="Verdana" panose="020B0604030504040204" pitchFamily="34" charset="0"/>
            </a:rPr>
            <a:t>LÍNEA 123 SM-EG</a:t>
          </a:r>
        </a:p>
      </dsp:txBody>
      <dsp:txXfrm>
        <a:off x="857584" y="3027784"/>
        <a:ext cx="766624" cy="766624"/>
      </dsp:txXfrm>
    </dsp:sp>
    <dsp:sp modelId="{FA278657-1631-4AE7-A850-E70DB4854CF0}">
      <dsp:nvSpPr>
        <dsp:cNvPr id="0" name=""/>
        <dsp:cNvSpPr/>
      </dsp:nvSpPr>
      <dsp:spPr>
        <a:xfrm>
          <a:off x="223653" y="57144"/>
          <a:ext cx="3745077" cy="3745077"/>
        </a:xfrm>
        <a:prstGeom prst="circularArrow">
          <a:avLst>
            <a:gd name="adj1" fmla="val 3992"/>
            <a:gd name="adj2" fmla="val 250415"/>
            <a:gd name="adj3" fmla="val 9772650"/>
            <a:gd name="adj4" fmla="val 8183553"/>
            <a:gd name="adj5" fmla="val 4657"/>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4FA265-E4E1-4067-A8A4-0CBE16D1BE7C}">
      <dsp:nvSpPr>
        <dsp:cNvPr id="0" name=""/>
        <dsp:cNvSpPr/>
      </dsp:nvSpPr>
      <dsp:spPr>
        <a:xfrm>
          <a:off x="2290" y="1546370"/>
          <a:ext cx="766624" cy="766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CO" sz="1600" kern="1200">
              <a:solidFill>
                <a:schemeClr val="bg1"/>
              </a:solidFill>
              <a:latin typeface="Verdana" panose="020B0604030504040204" pitchFamily="34" charset="0"/>
              <a:ea typeface="Verdana" panose="020B0604030504040204" pitchFamily="34" charset="0"/>
            </a:rPr>
            <a:t>EAPB</a:t>
          </a:r>
          <a:endParaRPr lang="es-CO" sz="1600" kern="1200" dirty="0">
            <a:solidFill>
              <a:schemeClr val="bg1"/>
            </a:solidFill>
            <a:latin typeface="Verdana" panose="020B0604030504040204" pitchFamily="34" charset="0"/>
            <a:ea typeface="Verdana" panose="020B0604030504040204" pitchFamily="34" charset="0"/>
          </a:endParaRPr>
        </a:p>
      </dsp:txBody>
      <dsp:txXfrm>
        <a:off x="2290" y="1546370"/>
        <a:ext cx="766624" cy="766624"/>
      </dsp:txXfrm>
    </dsp:sp>
    <dsp:sp modelId="{7132157B-B920-41A3-BDE7-B69D06B198DF}">
      <dsp:nvSpPr>
        <dsp:cNvPr id="0" name=""/>
        <dsp:cNvSpPr/>
      </dsp:nvSpPr>
      <dsp:spPr>
        <a:xfrm>
          <a:off x="208822" y="44073"/>
          <a:ext cx="3745077" cy="3745077"/>
        </a:xfrm>
        <a:prstGeom prst="circularArrow">
          <a:avLst>
            <a:gd name="adj1" fmla="val 3992"/>
            <a:gd name="adj2" fmla="val 250415"/>
            <a:gd name="adj3" fmla="val 13166032"/>
            <a:gd name="adj4" fmla="val 11576934"/>
            <a:gd name="adj5" fmla="val 4657"/>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A7D00D-2507-4C14-9908-195184169F59}">
      <dsp:nvSpPr>
        <dsp:cNvPr id="0" name=""/>
        <dsp:cNvSpPr/>
      </dsp:nvSpPr>
      <dsp:spPr>
        <a:xfrm>
          <a:off x="857584" y="64956"/>
          <a:ext cx="766624" cy="766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MX" sz="1600" kern="1200" dirty="0">
              <a:solidFill>
                <a:schemeClr val="bg1"/>
              </a:solidFill>
              <a:latin typeface="Verdana" panose="020B0604030504040204" pitchFamily="34" charset="0"/>
              <a:ea typeface="Verdana" panose="020B0604030504040204" pitchFamily="34" charset="0"/>
            </a:rPr>
            <a:t>IPS</a:t>
          </a:r>
          <a:endParaRPr lang="es-CO" sz="1600" kern="1200" dirty="0">
            <a:solidFill>
              <a:schemeClr val="bg1"/>
            </a:solidFill>
            <a:latin typeface="Verdana" panose="020B0604030504040204" pitchFamily="34" charset="0"/>
            <a:ea typeface="Verdana" panose="020B0604030504040204" pitchFamily="34" charset="0"/>
          </a:endParaRPr>
        </a:p>
      </dsp:txBody>
      <dsp:txXfrm>
        <a:off x="857584" y="64956"/>
        <a:ext cx="766624" cy="766624"/>
      </dsp:txXfrm>
    </dsp:sp>
    <dsp:sp modelId="{E9946A65-5232-46B2-BBDC-489B37EF033F}">
      <dsp:nvSpPr>
        <dsp:cNvPr id="0" name=""/>
        <dsp:cNvSpPr/>
      </dsp:nvSpPr>
      <dsp:spPr>
        <a:xfrm>
          <a:off x="223653" y="57144"/>
          <a:ext cx="3745077" cy="3745077"/>
        </a:xfrm>
        <a:prstGeom prst="circularArrow">
          <a:avLst>
            <a:gd name="adj1" fmla="val 3992"/>
            <a:gd name="adj2" fmla="val 250415"/>
            <a:gd name="adj3" fmla="val 16910588"/>
            <a:gd name="adj4" fmla="val 15238997"/>
            <a:gd name="adj5" fmla="val 4657"/>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AFAA7D-EFFF-431F-A3F0-AAD29E540C24}">
      <dsp:nvSpPr>
        <dsp:cNvPr id="0" name=""/>
        <dsp:cNvSpPr/>
      </dsp:nvSpPr>
      <dsp:spPr>
        <a:xfrm>
          <a:off x="512361" y="185747"/>
          <a:ext cx="2400435" cy="2400435"/>
        </a:xfrm>
        <a:prstGeom prst="pie">
          <a:avLst>
            <a:gd name="adj1" fmla="val 16200000"/>
            <a:gd name="adj2" fmla="val 180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s-CO" sz="600" b="1" kern="1200"/>
            <a:t>ATENCIÓN EN ENTORNOS</a:t>
          </a:r>
          <a:endParaRPr lang="es-CO" sz="600" b="1" kern="1200" dirty="0"/>
        </a:p>
      </dsp:txBody>
      <dsp:txXfrm>
        <a:off x="1777448" y="694411"/>
        <a:ext cx="857298" cy="714415"/>
      </dsp:txXfrm>
    </dsp:sp>
    <dsp:sp modelId="{1BBCF100-A833-4EF8-9E96-35589B12677D}">
      <dsp:nvSpPr>
        <dsp:cNvPr id="0" name=""/>
        <dsp:cNvSpPr/>
      </dsp:nvSpPr>
      <dsp:spPr>
        <a:xfrm>
          <a:off x="462924" y="271477"/>
          <a:ext cx="2400435" cy="2400435"/>
        </a:xfrm>
        <a:prstGeom prst="pie">
          <a:avLst>
            <a:gd name="adj1" fmla="val 1800000"/>
            <a:gd name="adj2" fmla="val 900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s-CO" sz="600" b="1" kern="1200"/>
            <a:t>ATENCIÓN NIVEL PRIMARIO</a:t>
          </a:r>
          <a:endParaRPr lang="es-CO" sz="600" b="1" kern="1200" dirty="0"/>
        </a:p>
      </dsp:txBody>
      <dsp:txXfrm>
        <a:off x="1034456" y="1828903"/>
        <a:ext cx="1285947" cy="628685"/>
      </dsp:txXfrm>
    </dsp:sp>
    <dsp:sp modelId="{102A8345-2CA7-4473-8173-6FD4AC6D4D96}">
      <dsp:nvSpPr>
        <dsp:cNvPr id="0" name=""/>
        <dsp:cNvSpPr/>
      </dsp:nvSpPr>
      <dsp:spPr>
        <a:xfrm>
          <a:off x="413486" y="185747"/>
          <a:ext cx="2400435" cy="2400435"/>
        </a:xfrm>
        <a:prstGeom prst="pie">
          <a:avLst>
            <a:gd name="adj1" fmla="val 9000000"/>
            <a:gd name="adj2" fmla="val 1620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s-CO" sz="600" b="1" kern="1200"/>
            <a:t>ATENCIÓN NIVEL COMPLEMENTARIO</a:t>
          </a:r>
          <a:endParaRPr lang="es-CO" sz="600" b="1" kern="1200" dirty="0"/>
        </a:p>
      </dsp:txBody>
      <dsp:txXfrm>
        <a:off x="691537" y="694411"/>
        <a:ext cx="857298" cy="714415"/>
      </dsp:txXfrm>
    </dsp:sp>
    <dsp:sp modelId="{AED0399B-27C2-4E2F-9577-8B60F7816CA7}">
      <dsp:nvSpPr>
        <dsp:cNvPr id="0" name=""/>
        <dsp:cNvSpPr/>
      </dsp:nvSpPr>
      <dsp:spPr>
        <a:xfrm>
          <a:off x="363961" y="37149"/>
          <a:ext cx="2697631" cy="2697631"/>
        </a:xfrm>
        <a:prstGeom prst="circularArrow">
          <a:avLst>
            <a:gd name="adj1" fmla="val 5085"/>
            <a:gd name="adj2" fmla="val 327528"/>
            <a:gd name="adj3" fmla="val 1472472"/>
            <a:gd name="adj4" fmla="val 16199432"/>
            <a:gd name="adj5" fmla="val 593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4CAF25E-704F-42C6-8AB0-C8A888405265}">
      <dsp:nvSpPr>
        <dsp:cNvPr id="0" name=""/>
        <dsp:cNvSpPr/>
      </dsp:nvSpPr>
      <dsp:spPr>
        <a:xfrm>
          <a:off x="314326" y="122727"/>
          <a:ext cx="2697631" cy="2697631"/>
        </a:xfrm>
        <a:prstGeom prst="circularArrow">
          <a:avLst>
            <a:gd name="adj1" fmla="val 5085"/>
            <a:gd name="adj2" fmla="val 327528"/>
            <a:gd name="adj3" fmla="val 8671970"/>
            <a:gd name="adj4" fmla="val 1800502"/>
            <a:gd name="adj5" fmla="val 593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058AE23-E31F-46F1-B5AC-D713E0C0F620}">
      <dsp:nvSpPr>
        <dsp:cNvPr id="0" name=""/>
        <dsp:cNvSpPr/>
      </dsp:nvSpPr>
      <dsp:spPr>
        <a:xfrm>
          <a:off x="264690" y="37149"/>
          <a:ext cx="2697631" cy="2697631"/>
        </a:xfrm>
        <a:prstGeom prst="circularArrow">
          <a:avLst>
            <a:gd name="adj1" fmla="val 5085"/>
            <a:gd name="adj2" fmla="val 327528"/>
            <a:gd name="adj3" fmla="val 15873039"/>
            <a:gd name="adj4" fmla="val 9000000"/>
            <a:gd name="adj5" fmla="val 593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12E95A-D76E-4AC9-81B7-6ABA4703BC85}">
      <dsp:nvSpPr>
        <dsp:cNvPr id="0" name=""/>
        <dsp:cNvSpPr/>
      </dsp:nvSpPr>
      <dsp:spPr>
        <a:xfrm>
          <a:off x="0" y="608361"/>
          <a:ext cx="6913653" cy="811148"/>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E4C6EB-6DED-4A3E-8A35-EA79E5E5A7C8}">
      <dsp:nvSpPr>
        <dsp:cNvPr id="0" name=""/>
        <dsp:cNvSpPr/>
      </dsp:nvSpPr>
      <dsp:spPr>
        <a:xfrm>
          <a:off x="531" y="0"/>
          <a:ext cx="852222" cy="811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b" anchorCtr="0">
          <a:noAutofit/>
        </a:bodyPr>
        <a:lstStyle/>
        <a:p>
          <a:pPr marL="0" lvl="0" indent="0" algn="ctr" defTabSz="311150">
            <a:lnSpc>
              <a:spcPct val="90000"/>
            </a:lnSpc>
            <a:spcBef>
              <a:spcPct val="0"/>
            </a:spcBef>
            <a:spcAft>
              <a:spcPct val="35000"/>
            </a:spcAft>
            <a:buNone/>
          </a:pPr>
          <a:r>
            <a:rPr lang="es-CO" sz="700" kern="1200" dirty="0">
              <a:solidFill>
                <a:schemeClr val="bg1"/>
              </a:solidFill>
            </a:rPr>
            <a:t>Caracterización social y ambiental </a:t>
          </a:r>
        </a:p>
      </dsp:txBody>
      <dsp:txXfrm>
        <a:off x="531" y="0"/>
        <a:ext cx="852222" cy="811148"/>
      </dsp:txXfrm>
    </dsp:sp>
    <dsp:sp modelId="{93902BE0-A6AC-420D-BAB1-3647C0E49788}">
      <dsp:nvSpPr>
        <dsp:cNvPr id="0" name=""/>
        <dsp:cNvSpPr/>
      </dsp:nvSpPr>
      <dsp:spPr>
        <a:xfrm>
          <a:off x="325249" y="912542"/>
          <a:ext cx="202787" cy="202787"/>
        </a:xfrm>
        <a:prstGeom prst="ellipse">
          <a:avLst/>
        </a:prstGeom>
        <a:blipFill rotWithShape="0">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7B8FAD-4DBD-487A-9CD2-2FC575B11D80}">
      <dsp:nvSpPr>
        <dsp:cNvPr id="0" name=""/>
        <dsp:cNvSpPr/>
      </dsp:nvSpPr>
      <dsp:spPr>
        <a:xfrm>
          <a:off x="895365" y="1216723"/>
          <a:ext cx="852222" cy="811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t" anchorCtr="0">
          <a:noAutofit/>
        </a:bodyPr>
        <a:lstStyle/>
        <a:p>
          <a:pPr marL="0" lvl="0" indent="0" algn="ctr" defTabSz="311150">
            <a:lnSpc>
              <a:spcPct val="90000"/>
            </a:lnSpc>
            <a:spcBef>
              <a:spcPct val="0"/>
            </a:spcBef>
            <a:spcAft>
              <a:spcPct val="35000"/>
            </a:spcAft>
            <a:buNone/>
          </a:pPr>
          <a:r>
            <a:rPr lang="es-CO" sz="700" kern="1200" dirty="0">
              <a:solidFill>
                <a:schemeClr val="bg1"/>
              </a:solidFill>
            </a:rPr>
            <a:t>Conformación y fortalecimiento de redes familiares, comunitarias y sociales</a:t>
          </a:r>
        </a:p>
      </dsp:txBody>
      <dsp:txXfrm>
        <a:off x="895365" y="1216723"/>
        <a:ext cx="852222" cy="811148"/>
      </dsp:txXfrm>
    </dsp:sp>
    <dsp:sp modelId="{45B88C4B-2215-4547-AC18-05AC30B369C2}">
      <dsp:nvSpPr>
        <dsp:cNvPr id="0" name=""/>
        <dsp:cNvSpPr/>
      </dsp:nvSpPr>
      <dsp:spPr>
        <a:xfrm>
          <a:off x="1220082" y="912542"/>
          <a:ext cx="202787" cy="202787"/>
        </a:xfrm>
        <a:prstGeom prst="ellipse">
          <a:avLst/>
        </a:prstGeom>
        <a:blipFill rotWithShape="0">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D43725-E5C0-4534-B9E9-16F7E98AF3A4}">
      <dsp:nvSpPr>
        <dsp:cNvPr id="0" name=""/>
        <dsp:cNvSpPr/>
      </dsp:nvSpPr>
      <dsp:spPr>
        <a:xfrm>
          <a:off x="1790198" y="0"/>
          <a:ext cx="852222" cy="811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b" anchorCtr="0">
          <a:noAutofit/>
        </a:bodyPr>
        <a:lstStyle/>
        <a:p>
          <a:pPr marL="0" lvl="0" indent="0" algn="ctr" defTabSz="311150">
            <a:lnSpc>
              <a:spcPct val="90000"/>
            </a:lnSpc>
            <a:spcBef>
              <a:spcPct val="0"/>
            </a:spcBef>
            <a:spcAft>
              <a:spcPct val="35000"/>
            </a:spcAft>
            <a:buNone/>
          </a:pPr>
          <a:r>
            <a:rPr lang="es-CO" sz="700" kern="1200" dirty="0">
              <a:solidFill>
                <a:schemeClr val="bg1"/>
              </a:solidFill>
            </a:rPr>
            <a:t>Educación para la salud</a:t>
          </a:r>
        </a:p>
      </dsp:txBody>
      <dsp:txXfrm>
        <a:off x="1790198" y="0"/>
        <a:ext cx="852222" cy="811148"/>
      </dsp:txXfrm>
    </dsp:sp>
    <dsp:sp modelId="{BA6C876D-C8DF-40B5-ABB9-6FB213B48D84}">
      <dsp:nvSpPr>
        <dsp:cNvPr id="0" name=""/>
        <dsp:cNvSpPr/>
      </dsp:nvSpPr>
      <dsp:spPr>
        <a:xfrm>
          <a:off x="2114916" y="912542"/>
          <a:ext cx="202787" cy="202787"/>
        </a:xfrm>
        <a:prstGeom prst="ellipse">
          <a:avLst/>
        </a:prstGeom>
        <a:blipFill rotWithShape="0">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9C15EB-342D-4DCF-B25B-44982544BA22}">
      <dsp:nvSpPr>
        <dsp:cNvPr id="0" name=""/>
        <dsp:cNvSpPr/>
      </dsp:nvSpPr>
      <dsp:spPr>
        <a:xfrm>
          <a:off x="2685032" y="1216723"/>
          <a:ext cx="852222" cy="811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t" anchorCtr="0">
          <a:noAutofit/>
        </a:bodyPr>
        <a:lstStyle/>
        <a:p>
          <a:pPr marL="0" lvl="0" indent="0" algn="ctr" defTabSz="311150">
            <a:lnSpc>
              <a:spcPct val="90000"/>
            </a:lnSpc>
            <a:spcBef>
              <a:spcPct val="0"/>
            </a:spcBef>
            <a:spcAft>
              <a:spcPct val="35000"/>
            </a:spcAft>
            <a:buNone/>
          </a:pPr>
          <a:r>
            <a:rPr lang="es-CO" sz="700" kern="1200" dirty="0">
              <a:solidFill>
                <a:schemeClr val="bg1"/>
              </a:solidFill>
            </a:rPr>
            <a:t>Información en salud</a:t>
          </a:r>
        </a:p>
      </dsp:txBody>
      <dsp:txXfrm>
        <a:off x="2685032" y="1216723"/>
        <a:ext cx="852222" cy="811148"/>
      </dsp:txXfrm>
    </dsp:sp>
    <dsp:sp modelId="{4F15DC19-F410-4461-BD51-527F8EEBD257}">
      <dsp:nvSpPr>
        <dsp:cNvPr id="0" name=""/>
        <dsp:cNvSpPr/>
      </dsp:nvSpPr>
      <dsp:spPr>
        <a:xfrm>
          <a:off x="3009750" y="912542"/>
          <a:ext cx="202787" cy="202787"/>
        </a:xfrm>
        <a:prstGeom prst="ellipse">
          <a:avLst/>
        </a:prstGeom>
        <a:blipFill rotWithShape="0">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2B0D57-4FA5-414E-922F-E5887AB9F3DB}">
      <dsp:nvSpPr>
        <dsp:cNvPr id="0" name=""/>
        <dsp:cNvSpPr/>
      </dsp:nvSpPr>
      <dsp:spPr>
        <a:xfrm>
          <a:off x="3579866" y="0"/>
          <a:ext cx="852222" cy="811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b" anchorCtr="0">
          <a:noAutofit/>
        </a:bodyPr>
        <a:lstStyle/>
        <a:p>
          <a:pPr marL="0" lvl="0" indent="0" algn="ctr" defTabSz="311150">
            <a:lnSpc>
              <a:spcPct val="90000"/>
            </a:lnSpc>
            <a:spcBef>
              <a:spcPct val="0"/>
            </a:spcBef>
            <a:spcAft>
              <a:spcPct val="35000"/>
            </a:spcAft>
            <a:buNone/>
          </a:pPr>
          <a:r>
            <a:rPr lang="es-CO" sz="700" kern="1200" dirty="0">
              <a:solidFill>
                <a:schemeClr val="bg1"/>
              </a:solidFill>
            </a:rPr>
            <a:t>Rehabilitación basada en comunidad</a:t>
          </a:r>
        </a:p>
      </dsp:txBody>
      <dsp:txXfrm>
        <a:off x="3579866" y="0"/>
        <a:ext cx="852222" cy="811148"/>
      </dsp:txXfrm>
    </dsp:sp>
    <dsp:sp modelId="{117B3737-7D5F-4AAF-ABF3-8F9E67E4C4D6}">
      <dsp:nvSpPr>
        <dsp:cNvPr id="0" name=""/>
        <dsp:cNvSpPr/>
      </dsp:nvSpPr>
      <dsp:spPr>
        <a:xfrm>
          <a:off x="3904583" y="912542"/>
          <a:ext cx="202787" cy="202787"/>
        </a:xfrm>
        <a:prstGeom prst="ellipse">
          <a:avLst/>
        </a:prstGeom>
        <a:blipFill rotWithShape="0">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66DB14-396E-45B6-9384-A93B54E878C5}">
      <dsp:nvSpPr>
        <dsp:cNvPr id="0" name=""/>
        <dsp:cNvSpPr/>
      </dsp:nvSpPr>
      <dsp:spPr>
        <a:xfrm>
          <a:off x="4474699" y="1216723"/>
          <a:ext cx="852222" cy="811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t" anchorCtr="0">
          <a:noAutofit/>
        </a:bodyPr>
        <a:lstStyle/>
        <a:p>
          <a:pPr marL="0" lvl="0" indent="0" algn="ctr" defTabSz="311150">
            <a:lnSpc>
              <a:spcPct val="90000"/>
            </a:lnSpc>
            <a:spcBef>
              <a:spcPct val="0"/>
            </a:spcBef>
            <a:spcAft>
              <a:spcPct val="35000"/>
            </a:spcAft>
            <a:buNone/>
          </a:pPr>
          <a:r>
            <a:rPr lang="es-CO" sz="700" kern="1200" dirty="0">
              <a:solidFill>
                <a:schemeClr val="bg1"/>
              </a:solidFill>
            </a:rPr>
            <a:t>Tamizaje</a:t>
          </a:r>
        </a:p>
      </dsp:txBody>
      <dsp:txXfrm>
        <a:off x="4474699" y="1216723"/>
        <a:ext cx="852222" cy="811148"/>
      </dsp:txXfrm>
    </dsp:sp>
    <dsp:sp modelId="{2C6DA20A-5589-47A5-80F3-EBC31B7D937D}">
      <dsp:nvSpPr>
        <dsp:cNvPr id="0" name=""/>
        <dsp:cNvSpPr/>
      </dsp:nvSpPr>
      <dsp:spPr>
        <a:xfrm>
          <a:off x="4799417" y="912542"/>
          <a:ext cx="202787" cy="202787"/>
        </a:xfrm>
        <a:prstGeom prst="ellipse">
          <a:avLst/>
        </a:prstGeom>
        <a:blipFill rotWithShape="0">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F07E01-7387-41BD-842D-2BC46EE3E0A0}">
      <dsp:nvSpPr>
        <dsp:cNvPr id="0" name=""/>
        <dsp:cNvSpPr/>
      </dsp:nvSpPr>
      <dsp:spPr>
        <a:xfrm>
          <a:off x="5369533" y="0"/>
          <a:ext cx="852222" cy="811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b" anchorCtr="0">
          <a:noAutofit/>
        </a:bodyPr>
        <a:lstStyle/>
        <a:p>
          <a:pPr marL="0" lvl="0" indent="0" algn="ctr" defTabSz="311150">
            <a:lnSpc>
              <a:spcPct val="90000"/>
            </a:lnSpc>
            <a:spcBef>
              <a:spcPct val="0"/>
            </a:spcBef>
            <a:spcAft>
              <a:spcPct val="35000"/>
            </a:spcAft>
            <a:buNone/>
          </a:pPr>
          <a:r>
            <a:rPr lang="es-CO" sz="700" kern="1200">
              <a:solidFill>
                <a:schemeClr val="bg1"/>
              </a:solidFill>
            </a:rPr>
            <a:t>Zonas de Orientación y centros de escucha</a:t>
          </a:r>
          <a:endParaRPr lang="es-CO" sz="700" kern="1200" dirty="0">
            <a:solidFill>
              <a:schemeClr val="bg1"/>
            </a:solidFill>
          </a:endParaRPr>
        </a:p>
      </dsp:txBody>
      <dsp:txXfrm>
        <a:off x="5369533" y="0"/>
        <a:ext cx="852222" cy="811148"/>
      </dsp:txXfrm>
    </dsp:sp>
    <dsp:sp modelId="{F4653E7A-ACFB-4C79-85F4-AB2A11EE2ED6}">
      <dsp:nvSpPr>
        <dsp:cNvPr id="0" name=""/>
        <dsp:cNvSpPr/>
      </dsp:nvSpPr>
      <dsp:spPr>
        <a:xfrm>
          <a:off x="5694251" y="912542"/>
          <a:ext cx="202787" cy="202787"/>
        </a:xfrm>
        <a:prstGeom prst="ellipse">
          <a:avLst/>
        </a:prstGeom>
        <a:blipFill rotWithShape="0">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0178F8-2B30-4AC3-8F48-5FFD089F46EE}">
      <dsp:nvSpPr>
        <dsp:cNvPr id="0" name=""/>
        <dsp:cNvSpPr/>
      </dsp:nvSpPr>
      <dsp:spPr>
        <a:xfrm>
          <a:off x="3115" y="0"/>
          <a:ext cx="1813788" cy="410369"/>
        </a:xfrm>
        <a:prstGeom prst="chevron">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s-CO" sz="700" kern="1200" dirty="0"/>
            <a:t>HOGAR-INSTITUCIONAL</a:t>
          </a:r>
        </a:p>
      </dsp:txBody>
      <dsp:txXfrm>
        <a:off x="208300" y="0"/>
        <a:ext cx="1403419" cy="410369"/>
      </dsp:txXfrm>
    </dsp:sp>
    <dsp:sp modelId="{7810DA8C-A2F9-41B7-BD36-5AD10331CC13}">
      <dsp:nvSpPr>
        <dsp:cNvPr id="0" name=""/>
        <dsp:cNvSpPr/>
      </dsp:nvSpPr>
      <dsp:spPr>
        <a:xfrm>
          <a:off x="1635525" y="0"/>
          <a:ext cx="1813788" cy="410369"/>
        </a:xfrm>
        <a:prstGeom prst="chevron">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s-CO" sz="700" kern="1200" dirty="0"/>
            <a:t>ESCOLAR</a:t>
          </a:r>
        </a:p>
      </dsp:txBody>
      <dsp:txXfrm>
        <a:off x="1840710" y="0"/>
        <a:ext cx="1403419" cy="410369"/>
      </dsp:txXfrm>
    </dsp:sp>
    <dsp:sp modelId="{A024174C-D227-4021-94FA-7ADE14DD5B44}">
      <dsp:nvSpPr>
        <dsp:cNvPr id="0" name=""/>
        <dsp:cNvSpPr/>
      </dsp:nvSpPr>
      <dsp:spPr>
        <a:xfrm>
          <a:off x="3267934" y="0"/>
          <a:ext cx="1813788" cy="410369"/>
        </a:xfrm>
        <a:prstGeom prst="chevron">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s-CO" sz="700" kern="1200" dirty="0"/>
            <a:t>LABORAL</a:t>
          </a:r>
        </a:p>
      </dsp:txBody>
      <dsp:txXfrm>
        <a:off x="3473119" y="0"/>
        <a:ext cx="1403419" cy="410369"/>
      </dsp:txXfrm>
    </dsp:sp>
    <dsp:sp modelId="{B71FE367-EE81-4B61-A4E6-6D316BC130B2}">
      <dsp:nvSpPr>
        <dsp:cNvPr id="0" name=""/>
        <dsp:cNvSpPr/>
      </dsp:nvSpPr>
      <dsp:spPr>
        <a:xfrm>
          <a:off x="4900343" y="0"/>
          <a:ext cx="1813788" cy="410369"/>
        </a:xfrm>
        <a:prstGeom prst="chevron">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s-CO" sz="700" kern="1200"/>
            <a:t>COMUNITARIO</a:t>
          </a:r>
          <a:endParaRPr lang="es-CO" sz="700" kern="1200" dirty="0"/>
        </a:p>
      </dsp:txBody>
      <dsp:txXfrm>
        <a:off x="5105528" y="0"/>
        <a:ext cx="1403419" cy="4103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881A4A-C026-479C-9A8E-31DA4769467A}">
      <dsp:nvSpPr>
        <dsp:cNvPr id="0" name=""/>
        <dsp:cNvSpPr/>
      </dsp:nvSpPr>
      <dsp:spPr>
        <a:xfrm>
          <a:off x="3590427" y="1424843"/>
          <a:ext cx="326304" cy="1066019"/>
        </a:xfrm>
        <a:custGeom>
          <a:avLst/>
          <a:gdLst/>
          <a:ahLst/>
          <a:cxnLst/>
          <a:rect l="0" t="0" r="0" b="0"/>
          <a:pathLst>
            <a:path>
              <a:moveTo>
                <a:pt x="0" y="0"/>
              </a:moveTo>
              <a:lnTo>
                <a:pt x="0" y="1066019"/>
              </a:lnTo>
              <a:lnTo>
                <a:pt x="326304" y="1066019"/>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5077B0-C37A-4308-B383-26AFD18B5BCC}">
      <dsp:nvSpPr>
        <dsp:cNvPr id="0" name=""/>
        <dsp:cNvSpPr/>
      </dsp:nvSpPr>
      <dsp:spPr>
        <a:xfrm>
          <a:off x="3264122" y="1424843"/>
          <a:ext cx="326304" cy="1066019"/>
        </a:xfrm>
        <a:custGeom>
          <a:avLst/>
          <a:gdLst/>
          <a:ahLst/>
          <a:cxnLst/>
          <a:rect l="0" t="0" r="0" b="0"/>
          <a:pathLst>
            <a:path>
              <a:moveTo>
                <a:pt x="326304" y="0"/>
              </a:moveTo>
              <a:lnTo>
                <a:pt x="326304" y="1066019"/>
              </a:lnTo>
              <a:lnTo>
                <a:pt x="0" y="1066019"/>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2711D4-9330-4ED9-9814-B792FB14D737}">
      <dsp:nvSpPr>
        <dsp:cNvPr id="0" name=""/>
        <dsp:cNvSpPr/>
      </dsp:nvSpPr>
      <dsp:spPr>
        <a:xfrm>
          <a:off x="3590427" y="1424843"/>
          <a:ext cx="2562951" cy="2132039"/>
        </a:xfrm>
        <a:custGeom>
          <a:avLst/>
          <a:gdLst/>
          <a:ahLst/>
          <a:cxnLst/>
          <a:rect l="0" t="0" r="0" b="0"/>
          <a:pathLst>
            <a:path>
              <a:moveTo>
                <a:pt x="0" y="0"/>
              </a:moveTo>
              <a:lnTo>
                <a:pt x="0" y="1901251"/>
              </a:lnTo>
              <a:lnTo>
                <a:pt x="2562951" y="1901251"/>
              </a:lnTo>
              <a:lnTo>
                <a:pt x="2562951" y="2132039"/>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45D5BF-6196-48FD-8A19-95AE4251176F}">
      <dsp:nvSpPr>
        <dsp:cNvPr id="0" name=""/>
        <dsp:cNvSpPr/>
      </dsp:nvSpPr>
      <dsp:spPr>
        <a:xfrm>
          <a:off x="3544707" y="1424843"/>
          <a:ext cx="91440" cy="2132039"/>
        </a:xfrm>
        <a:custGeom>
          <a:avLst/>
          <a:gdLst/>
          <a:ahLst/>
          <a:cxnLst/>
          <a:rect l="0" t="0" r="0" b="0"/>
          <a:pathLst>
            <a:path>
              <a:moveTo>
                <a:pt x="45720" y="0"/>
              </a:moveTo>
              <a:lnTo>
                <a:pt x="45720" y="2132039"/>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719783-5208-4D03-AC9F-510EB0814E3B}">
      <dsp:nvSpPr>
        <dsp:cNvPr id="0" name=""/>
        <dsp:cNvSpPr/>
      </dsp:nvSpPr>
      <dsp:spPr>
        <a:xfrm>
          <a:off x="1027476" y="1424843"/>
          <a:ext cx="2562951" cy="2132039"/>
        </a:xfrm>
        <a:custGeom>
          <a:avLst/>
          <a:gdLst/>
          <a:ahLst/>
          <a:cxnLst/>
          <a:rect l="0" t="0" r="0" b="0"/>
          <a:pathLst>
            <a:path>
              <a:moveTo>
                <a:pt x="2562951" y="0"/>
              </a:moveTo>
              <a:lnTo>
                <a:pt x="2562951" y="1901251"/>
              </a:lnTo>
              <a:lnTo>
                <a:pt x="0" y="1901251"/>
              </a:lnTo>
              <a:lnTo>
                <a:pt x="0" y="2132039"/>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73C228-AFCC-4770-A08A-302635CE9C7C}">
      <dsp:nvSpPr>
        <dsp:cNvPr id="0" name=""/>
        <dsp:cNvSpPr/>
      </dsp:nvSpPr>
      <dsp:spPr>
        <a:xfrm>
          <a:off x="2635256" y="435753"/>
          <a:ext cx="1910341" cy="989090"/>
        </a:xfrm>
        <a:prstGeom prst="rect">
          <a:avLst/>
        </a:prstGeom>
        <a:solidFill>
          <a:schemeClr val="accent2"/>
        </a:solidFill>
        <a:ln w="1905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39572" numCol="1" spcCol="1270" anchor="ctr" anchorCtr="0">
          <a:noAutofit/>
        </a:bodyPr>
        <a:lstStyle/>
        <a:p>
          <a:pPr marL="0" lvl="0" indent="0" algn="ctr" defTabSz="711200">
            <a:lnSpc>
              <a:spcPct val="90000"/>
            </a:lnSpc>
            <a:spcBef>
              <a:spcPct val="0"/>
            </a:spcBef>
            <a:spcAft>
              <a:spcPct val="35000"/>
            </a:spcAft>
            <a:buNone/>
          </a:pPr>
          <a:r>
            <a:rPr lang="es-MX" sz="1600" kern="1200" dirty="0">
              <a:solidFill>
                <a:schemeClr val="bg1"/>
              </a:solidFill>
            </a:rPr>
            <a:t>SISTEMA GENERAL DE SEGURIDAD SOCIAL EN SALUD</a:t>
          </a:r>
          <a:endParaRPr lang="es-CO" sz="1600" kern="1200" dirty="0">
            <a:solidFill>
              <a:schemeClr val="bg1"/>
            </a:solidFill>
          </a:endParaRPr>
        </a:p>
      </dsp:txBody>
      <dsp:txXfrm>
        <a:off x="2635256" y="435753"/>
        <a:ext cx="1910341" cy="989090"/>
      </dsp:txXfrm>
    </dsp:sp>
    <dsp:sp modelId="{C38D03A1-3D03-4894-8064-199603C477C8}">
      <dsp:nvSpPr>
        <dsp:cNvPr id="0" name=""/>
        <dsp:cNvSpPr/>
      </dsp:nvSpPr>
      <dsp:spPr>
        <a:xfrm>
          <a:off x="3017324" y="1205045"/>
          <a:ext cx="1719307" cy="329696"/>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r" defTabSz="533400">
            <a:lnSpc>
              <a:spcPct val="90000"/>
            </a:lnSpc>
            <a:spcBef>
              <a:spcPct val="0"/>
            </a:spcBef>
            <a:spcAft>
              <a:spcPct val="35000"/>
            </a:spcAft>
            <a:buNone/>
          </a:pPr>
          <a:r>
            <a:rPr lang="es-MX" sz="1200" kern="1200" dirty="0"/>
            <a:t>LEY 100 DE 1993</a:t>
          </a:r>
          <a:endParaRPr lang="es-CO" sz="1200" kern="1200" dirty="0"/>
        </a:p>
      </dsp:txBody>
      <dsp:txXfrm>
        <a:off x="3017324" y="1205045"/>
        <a:ext cx="1719307" cy="329696"/>
      </dsp:txXfrm>
    </dsp:sp>
    <dsp:sp modelId="{45A15EE4-60C5-4510-86C8-BD1453E089C3}">
      <dsp:nvSpPr>
        <dsp:cNvPr id="0" name=""/>
        <dsp:cNvSpPr/>
      </dsp:nvSpPr>
      <dsp:spPr>
        <a:xfrm>
          <a:off x="72305" y="3556882"/>
          <a:ext cx="1910341" cy="989090"/>
        </a:xfrm>
        <a:prstGeom prst="rect">
          <a:avLst/>
        </a:prstGeom>
        <a:solidFill>
          <a:schemeClr val="accent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39572" numCol="1" spcCol="1270" anchor="ctr" anchorCtr="0">
          <a:noAutofit/>
        </a:bodyPr>
        <a:lstStyle/>
        <a:p>
          <a:pPr marL="0" lvl="0" indent="0" algn="ctr" defTabSz="711200">
            <a:lnSpc>
              <a:spcPct val="90000"/>
            </a:lnSpc>
            <a:spcBef>
              <a:spcPct val="0"/>
            </a:spcBef>
            <a:spcAft>
              <a:spcPct val="35000"/>
            </a:spcAft>
            <a:buNone/>
          </a:pPr>
          <a:r>
            <a:rPr lang="es-MX" sz="1600" kern="1200" dirty="0">
              <a:solidFill>
                <a:schemeClr val="bg1"/>
              </a:solidFill>
            </a:rPr>
            <a:t>Res 3280 de 2018 </a:t>
          </a:r>
        </a:p>
        <a:p>
          <a:pPr marL="0" lvl="0" indent="0" algn="ctr" defTabSz="711200">
            <a:lnSpc>
              <a:spcPct val="90000"/>
            </a:lnSpc>
            <a:spcBef>
              <a:spcPct val="0"/>
            </a:spcBef>
            <a:spcAft>
              <a:spcPct val="35000"/>
            </a:spcAft>
            <a:buNone/>
          </a:pPr>
          <a:r>
            <a:rPr lang="es-MX" sz="1600" kern="1200" dirty="0">
              <a:solidFill>
                <a:schemeClr val="bg1"/>
              </a:solidFill>
            </a:rPr>
            <a:t>Res 295 de 2023</a:t>
          </a:r>
          <a:endParaRPr lang="es-CO" sz="1600" kern="1200" dirty="0">
            <a:solidFill>
              <a:schemeClr val="bg1"/>
            </a:solidFill>
          </a:endParaRPr>
        </a:p>
      </dsp:txBody>
      <dsp:txXfrm>
        <a:off x="72305" y="3556882"/>
        <a:ext cx="1910341" cy="989090"/>
      </dsp:txXfrm>
    </dsp:sp>
    <dsp:sp modelId="{5DAECDD3-4D80-4DA8-9681-E381341BEC2B}">
      <dsp:nvSpPr>
        <dsp:cNvPr id="0" name=""/>
        <dsp:cNvSpPr/>
      </dsp:nvSpPr>
      <dsp:spPr>
        <a:xfrm>
          <a:off x="491201" y="4303422"/>
          <a:ext cx="1719307" cy="329696"/>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r" defTabSz="533400">
            <a:lnSpc>
              <a:spcPct val="90000"/>
            </a:lnSpc>
            <a:spcBef>
              <a:spcPct val="0"/>
            </a:spcBef>
            <a:spcAft>
              <a:spcPct val="35000"/>
            </a:spcAft>
            <a:buNone/>
          </a:pPr>
          <a:r>
            <a:rPr lang="es-MX" sz="1200" b="0" u="none" kern="1200" dirty="0">
              <a:effectLst/>
            </a:rPr>
            <a:t>PIC</a:t>
          </a:r>
          <a:endParaRPr lang="es-CO" sz="1200" b="0" u="none" kern="1200" dirty="0">
            <a:effectLst/>
          </a:endParaRPr>
        </a:p>
      </dsp:txBody>
      <dsp:txXfrm>
        <a:off x="491201" y="4303422"/>
        <a:ext cx="1719307" cy="329696"/>
      </dsp:txXfrm>
    </dsp:sp>
    <dsp:sp modelId="{B38CD4EB-47D0-4D51-9047-38FD6E9CB1F2}">
      <dsp:nvSpPr>
        <dsp:cNvPr id="0" name=""/>
        <dsp:cNvSpPr/>
      </dsp:nvSpPr>
      <dsp:spPr>
        <a:xfrm>
          <a:off x="2635256" y="3556882"/>
          <a:ext cx="1910341" cy="989090"/>
        </a:xfrm>
        <a:prstGeom prst="rect">
          <a:avLst/>
        </a:prstGeom>
        <a:solidFill>
          <a:schemeClr val="accent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39572" numCol="1" spcCol="1270" anchor="ctr" anchorCtr="0">
          <a:noAutofit/>
        </a:bodyPr>
        <a:lstStyle/>
        <a:p>
          <a:pPr marL="0" lvl="0" indent="0" algn="ctr" defTabSz="711200">
            <a:lnSpc>
              <a:spcPct val="90000"/>
            </a:lnSpc>
            <a:spcBef>
              <a:spcPct val="0"/>
            </a:spcBef>
            <a:spcAft>
              <a:spcPct val="35000"/>
            </a:spcAft>
            <a:buNone/>
          </a:pPr>
          <a:r>
            <a:rPr lang="es-MX" sz="1600" kern="1200" dirty="0">
              <a:solidFill>
                <a:schemeClr val="bg1"/>
              </a:solidFill>
            </a:rPr>
            <a:t>PLAN DECENAL DE SALUD PÚBLICA </a:t>
          </a:r>
          <a:endParaRPr lang="es-CO" sz="1600" kern="1200" dirty="0">
            <a:solidFill>
              <a:schemeClr val="bg1"/>
            </a:solidFill>
          </a:endParaRPr>
        </a:p>
      </dsp:txBody>
      <dsp:txXfrm>
        <a:off x="2635256" y="3556882"/>
        <a:ext cx="1910341" cy="989090"/>
      </dsp:txXfrm>
    </dsp:sp>
    <dsp:sp modelId="{6307C67F-8153-4B90-9A30-3A9D1AAF7419}">
      <dsp:nvSpPr>
        <dsp:cNvPr id="0" name=""/>
        <dsp:cNvSpPr/>
      </dsp:nvSpPr>
      <dsp:spPr>
        <a:xfrm>
          <a:off x="3017324" y="4326174"/>
          <a:ext cx="1719307" cy="329696"/>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r" defTabSz="533400">
            <a:lnSpc>
              <a:spcPct val="90000"/>
            </a:lnSpc>
            <a:spcBef>
              <a:spcPct val="0"/>
            </a:spcBef>
            <a:spcAft>
              <a:spcPct val="35000"/>
            </a:spcAft>
            <a:buNone/>
          </a:pPr>
          <a:r>
            <a:rPr lang="es-MX" sz="1200" kern="1200" dirty="0"/>
            <a:t>Res. 2367/2023</a:t>
          </a:r>
          <a:endParaRPr lang="es-CO" sz="1200" kern="1200" dirty="0"/>
        </a:p>
      </dsp:txBody>
      <dsp:txXfrm>
        <a:off x="3017324" y="4326174"/>
        <a:ext cx="1719307" cy="329696"/>
      </dsp:txXfrm>
    </dsp:sp>
    <dsp:sp modelId="{3A22BF19-BD98-4A34-A54C-64FB16C3F56F}">
      <dsp:nvSpPr>
        <dsp:cNvPr id="0" name=""/>
        <dsp:cNvSpPr/>
      </dsp:nvSpPr>
      <dsp:spPr>
        <a:xfrm>
          <a:off x="5198207" y="3556882"/>
          <a:ext cx="1910341" cy="989090"/>
        </a:xfrm>
        <a:prstGeom prst="rect">
          <a:avLst/>
        </a:prstGeom>
        <a:solidFill>
          <a:schemeClr val="accent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39572" numCol="1" spcCol="1270" anchor="ctr" anchorCtr="0">
          <a:noAutofit/>
        </a:bodyPr>
        <a:lstStyle/>
        <a:p>
          <a:pPr marL="0" lvl="0" indent="0" algn="ctr" defTabSz="711200">
            <a:lnSpc>
              <a:spcPct val="90000"/>
            </a:lnSpc>
            <a:spcBef>
              <a:spcPct val="0"/>
            </a:spcBef>
            <a:spcAft>
              <a:spcPct val="35000"/>
            </a:spcAft>
            <a:buNone/>
          </a:pPr>
          <a:r>
            <a:rPr lang="es-MX" sz="1600" kern="1200" dirty="0">
              <a:solidFill>
                <a:schemeClr val="bg1"/>
              </a:solidFill>
            </a:rPr>
            <a:t>Lineamientos EBS</a:t>
          </a:r>
          <a:endParaRPr lang="es-CO" sz="1600" kern="1200" dirty="0">
            <a:solidFill>
              <a:schemeClr val="bg1"/>
            </a:solidFill>
          </a:endParaRPr>
        </a:p>
      </dsp:txBody>
      <dsp:txXfrm>
        <a:off x="5198207" y="3556882"/>
        <a:ext cx="1910341" cy="989090"/>
      </dsp:txXfrm>
    </dsp:sp>
    <dsp:sp modelId="{D90AD31E-B7D4-4C00-B0D8-72D88402854F}">
      <dsp:nvSpPr>
        <dsp:cNvPr id="0" name=""/>
        <dsp:cNvSpPr/>
      </dsp:nvSpPr>
      <dsp:spPr>
        <a:xfrm>
          <a:off x="5580276" y="4326174"/>
          <a:ext cx="1719307" cy="329696"/>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9525" rIns="38100" bIns="9525" numCol="1" spcCol="1270" anchor="ctr" anchorCtr="0">
          <a:noAutofit/>
        </a:bodyPr>
        <a:lstStyle/>
        <a:p>
          <a:pPr marL="0" lvl="0" indent="0" algn="r" defTabSz="666750">
            <a:lnSpc>
              <a:spcPct val="90000"/>
            </a:lnSpc>
            <a:spcBef>
              <a:spcPct val="0"/>
            </a:spcBef>
            <a:spcAft>
              <a:spcPct val="35000"/>
            </a:spcAft>
            <a:buNone/>
          </a:pPr>
          <a:r>
            <a:rPr lang="es-MX" sz="1500" kern="1200" dirty="0"/>
            <a:t>Res. 2206 de 2022</a:t>
          </a:r>
          <a:endParaRPr lang="es-CO" sz="1500" kern="1200" dirty="0"/>
        </a:p>
      </dsp:txBody>
      <dsp:txXfrm>
        <a:off x="5580276" y="4326174"/>
        <a:ext cx="1719307" cy="329696"/>
      </dsp:txXfrm>
    </dsp:sp>
    <dsp:sp modelId="{75D04E94-9FBC-440C-B0DF-E8EDF6D070D3}">
      <dsp:nvSpPr>
        <dsp:cNvPr id="0" name=""/>
        <dsp:cNvSpPr/>
      </dsp:nvSpPr>
      <dsp:spPr>
        <a:xfrm>
          <a:off x="1353780" y="1996317"/>
          <a:ext cx="1910341" cy="989090"/>
        </a:xfrm>
        <a:prstGeom prst="rect">
          <a:avLst/>
        </a:prstGeom>
        <a:solidFill>
          <a:schemeClr val="accent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39572" numCol="1" spcCol="1270" anchor="ctr" anchorCtr="0">
          <a:noAutofit/>
        </a:bodyPr>
        <a:lstStyle/>
        <a:p>
          <a:pPr marL="0" lvl="0" indent="0" algn="ctr" defTabSz="711200">
            <a:lnSpc>
              <a:spcPct val="90000"/>
            </a:lnSpc>
            <a:spcBef>
              <a:spcPct val="0"/>
            </a:spcBef>
            <a:spcAft>
              <a:spcPct val="35000"/>
            </a:spcAft>
            <a:buNone/>
          </a:pPr>
          <a:r>
            <a:rPr lang="es-MX" sz="1600" kern="1200" dirty="0">
              <a:solidFill>
                <a:schemeClr val="bg1"/>
              </a:solidFill>
            </a:rPr>
            <a:t>LEY 715 DE 2001</a:t>
          </a:r>
          <a:endParaRPr lang="es-CO" sz="1600" kern="1200" dirty="0">
            <a:solidFill>
              <a:schemeClr val="bg1"/>
            </a:solidFill>
          </a:endParaRPr>
        </a:p>
      </dsp:txBody>
      <dsp:txXfrm>
        <a:off x="1353780" y="1996317"/>
        <a:ext cx="1910341" cy="989090"/>
      </dsp:txXfrm>
    </dsp:sp>
    <dsp:sp modelId="{DA9B6F97-56E3-496F-A0ED-A546E894EF64}">
      <dsp:nvSpPr>
        <dsp:cNvPr id="0" name=""/>
        <dsp:cNvSpPr/>
      </dsp:nvSpPr>
      <dsp:spPr>
        <a:xfrm>
          <a:off x="1735849" y="2765610"/>
          <a:ext cx="1719307" cy="329696"/>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r" defTabSz="533400">
            <a:lnSpc>
              <a:spcPct val="90000"/>
            </a:lnSpc>
            <a:spcBef>
              <a:spcPct val="0"/>
            </a:spcBef>
            <a:spcAft>
              <a:spcPct val="35000"/>
            </a:spcAft>
            <a:buNone/>
          </a:pPr>
          <a:r>
            <a:rPr lang="es-MX" sz="1200" kern="1200" dirty="0"/>
            <a:t>COMPETENCIAS</a:t>
          </a:r>
          <a:endParaRPr lang="es-CO" sz="1200" kern="1200" dirty="0"/>
        </a:p>
      </dsp:txBody>
      <dsp:txXfrm>
        <a:off x="1735849" y="2765610"/>
        <a:ext cx="1719307" cy="329696"/>
      </dsp:txXfrm>
    </dsp:sp>
    <dsp:sp modelId="{97E31881-4AE1-40FB-A452-4D5D6F3555D7}">
      <dsp:nvSpPr>
        <dsp:cNvPr id="0" name=""/>
        <dsp:cNvSpPr/>
      </dsp:nvSpPr>
      <dsp:spPr>
        <a:xfrm>
          <a:off x="3916732" y="1996317"/>
          <a:ext cx="1910341" cy="989090"/>
        </a:xfrm>
        <a:prstGeom prst="rect">
          <a:avLst/>
        </a:prstGeom>
        <a:solidFill>
          <a:schemeClr val="accent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39572" numCol="1" spcCol="1270" anchor="ctr" anchorCtr="0">
          <a:noAutofit/>
        </a:bodyPr>
        <a:lstStyle/>
        <a:p>
          <a:pPr marL="0" lvl="0" indent="0" algn="ctr" defTabSz="711200">
            <a:lnSpc>
              <a:spcPct val="90000"/>
            </a:lnSpc>
            <a:spcBef>
              <a:spcPct val="0"/>
            </a:spcBef>
            <a:spcAft>
              <a:spcPct val="35000"/>
            </a:spcAft>
            <a:buNone/>
          </a:pPr>
          <a:r>
            <a:rPr lang="es-MX" sz="1600" b="0" i="0" kern="1200" dirty="0">
              <a:solidFill>
                <a:schemeClr val="bg1"/>
              </a:solidFill>
            </a:rPr>
            <a:t>LEY 1438 DE 2011</a:t>
          </a:r>
          <a:endParaRPr lang="es-CO" sz="1600" kern="1200" dirty="0">
            <a:solidFill>
              <a:schemeClr val="bg1"/>
            </a:solidFill>
          </a:endParaRPr>
        </a:p>
      </dsp:txBody>
      <dsp:txXfrm>
        <a:off x="3916732" y="1996317"/>
        <a:ext cx="1910341" cy="989090"/>
      </dsp:txXfrm>
    </dsp:sp>
    <dsp:sp modelId="{73F34973-8F43-47CF-B554-5C1DE0174CB3}">
      <dsp:nvSpPr>
        <dsp:cNvPr id="0" name=""/>
        <dsp:cNvSpPr/>
      </dsp:nvSpPr>
      <dsp:spPr>
        <a:xfrm>
          <a:off x="4298800" y="2812836"/>
          <a:ext cx="1719307" cy="235245"/>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r" defTabSz="533400">
            <a:lnSpc>
              <a:spcPct val="90000"/>
            </a:lnSpc>
            <a:spcBef>
              <a:spcPct val="0"/>
            </a:spcBef>
            <a:spcAft>
              <a:spcPct val="35000"/>
            </a:spcAft>
            <a:buNone/>
          </a:pPr>
          <a:r>
            <a:rPr lang="es-MX" sz="1200" b="0" i="0" kern="1200" dirty="0"/>
            <a:t>APS</a:t>
          </a:r>
          <a:endParaRPr lang="es-CO" sz="1200" kern="1200" dirty="0"/>
        </a:p>
      </dsp:txBody>
      <dsp:txXfrm>
        <a:off x="4298800" y="2812836"/>
        <a:ext cx="1719307" cy="23524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43337C-36D0-495A-B8EB-F70EFC21AAC0}">
      <dsp:nvSpPr>
        <dsp:cNvPr id="0" name=""/>
        <dsp:cNvSpPr/>
      </dsp:nvSpPr>
      <dsp:spPr>
        <a:xfrm>
          <a:off x="3473" y="22081"/>
          <a:ext cx="1292180" cy="516872"/>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s-CO" sz="700" kern="1200" dirty="0">
              <a:solidFill>
                <a:schemeClr val="bg1"/>
              </a:solidFill>
            </a:rPr>
            <a:t>PROMOCION</a:t>
          </a:r>
        </a:p>
      </dsp:txBody>
      <dsp:txXfrm>
        <a:off x="261909" y="22081"/>
        <a:ext cx="775308" cy="516872"/>
      </dsp:txXfrm>
    </dsp:sp>
    <dsp:sp modelId="{05104DD2-7C4E-4923-92D3-B6E0126AAC05}">
      <dsp:nvSpPr>
        <dsp:cNvPr id="0" name=""/>
        <dsp:cNvSpPr/>
      </dsp:nvSpPr>
      <dsp:spPr>
        <a:xfrm>
          <a:off x="1166436" y="22081"/>
          <a:ext cx="1292180" cy="516872"/>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s-CO" sz="700" kern="1200" dirty="0">
              <a:solidFill>
                <a:schemeClr val="bg1"/>
              </a:solidFill>
            </a:rPr>
            <a:t>MANTENIMIENTO DE LA SALUD</a:t>
          </a:r>
        </a:p>
      </dsp:txBody>
      <dsp:txXfrm>
        <a:off x="1424872" y="22081"/>
        <a:ext cx="775308" cy="516872"/>
      </dsp:txXfrm>
    </dsp:sp>
    <dsp:sp modelId="{BAE3F54E-2830-4D57-B2B0-5E73AE1AD621}">
      <dsp:nvSpPr>
        <dsp:cNvPr id="0" name=""/>
        <dsp:cNvSpPr/>
      </dsp:nvSpPr>
      <dsp:spPr>
        <a:xfrm>
          <a:off x="2329398" y="22081"/>
          <a:ext cx="1292180" cy="516872"/>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s-CO" sz="700" kern="1200" dirty="0">
              <a:solidFill>
                <a:schemeClr val="bg1"/>
              </a:solidFill>
            </a:rPr>
            <a:t>DIAGNÓSTICO</a:t>
          </a:r>
        </a:p>
      </dsp:txBody>
      <dsp:txXfrm>
        <a:off x="2587834" y="22081"/>
        <a:ext cx="775308" cy="516872"/>
      </dsp:txXfrm>
    </dsp:sp>
    <dsp:sp modelId="{D8D2F5D3-A0AD-4CA1-B8BB-8040E5B40ABC}">
      <dsp:nvSpPr>
        <dsp:cNvPr id="0" name=""/>
        <dsp:cNvSpPr/>
      </dsp:nvSpPr>
      <dsp:spPr>
        <a:xfrm>
          <a:off x="3492361" y="22081"/>
          <a:ext cx="1292180" cy="516872"/>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s-CO" sz="700" kern="1200" dirty="0">
              <a:solidFill>
                <a:schemeClr val="bg1"/>
              </a:solidFill>
            </a:rPr>
            <a:t>TRATAMIENTO</a:t>
          </a:r>
        </a:p>
      </dsp:txBody>
      <dsp:txXfrm>
        <a:off x="3750797" y="22081"/>
        <a:ext cx="775308" cy="516872"/>
      </dsp:txXfrm>
    </dsp:sp>
    <dsp:sp modelId="{E090D1E9-67AB-42EA-A116-7B3711323CA9}">
      <dsp:nvSpPr>
        <dsp:cNvPr id="0" name=""/>
        <dsp:cNvSpPr/>
      </dsp:nvSpPr>
      <dsp:spPr>
        <a:xfrm>
          <a:off x="4655324" y="22081"/>
          <a:ext cx="1292180" cy="516872"/>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s-CO" sz="700" kern="1200" dirty="0">
              <a:solidFill>
                <a:schemeClr val="bg1"/>
              </a:solidFill>
            </a:rPr>
            <a:t>REHABILITACION</a:t>
          </a:r>
        </a:p>
      </dsp:txBody>
      <dsp:txXfrm>
        <a:off x="4913760" y="22081"/>
        <a:ext cx="775308" cy="516872"/>
      </dsp:txXfrm>
    </dsp:sp>
    <dsp:sp modelId="{1F48EBB9-FCF2-4D2E-9E0E-50D73EA9BE15}">
      <dsp:nvSpPr>
        <dsp:cNvPr id="0" name=""/>
        <dsp:cNvSpPr/>
      </dsp:nvSpPr>
      <dsp:spPr>
        <a:xfrm>
          <a:off x="5818286" y="22081"/>
          <a:ext cx="1292180" cy="516872"/>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s-CO" sz="700" kern="1200" dirty="0">
              <a:solidFill>
                <a:schemeClr val="bg1"/>
              </a:solidFill>
            </a:rPr>
            <a:t>PALIACION</a:t>
          </a:r>
        </a:p>
      </dsp:txBody>
      <dsp:txXfrm>
        <a:off x="6076722" y="22081"/>
        <a:ext cx="775308" cy="51687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F56B25-683D-4833-A4A9-67A1562DCE7A}">
      <dsp:nvSpPr>
        <dsp:cNvPr id="0" name=""/>
        <dsp:cNvSpPr/>
      </dsp:nvSpPr>
      <dsp:spPr>
        <a:xfrm>
          <a:off x="37531" y="281"/>
          <a:ext cx="811896" cy="328947"/>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MX" sz="800" kern="1200" dirty="0">
              <a:solidFill>
                <a:schemeClr val="bg1"/>
              </a:solidFill>
            </a:rPr>
            <a:t>CURSO DE VIDA</a:t>
          </a:r>
        </a:p>
      </dsp:txBody>
      <dsp:txXfrm>
        <a:off x="47166" y="9916"/>
        <a:ext cx="792626" cy="309677"/>
      </dsp:txXfrm>
    </dsp:sp>
    <dsp:sp modelId="{3D2B4AF0-538A-4099-8A11-B1E48AB2C748}">
      <dsp:nvSpPr>
        <dsp:cNvPr id="0" name=""/>
        <dsp:cNvSpPr/>
      </dsp:nvSpPr>
      <dsp:spPr>
        <a:xfrm rot="5400000">
          <a:off x="381802" y="337452"/>
          <a:ext cx="123355" cy="148026"/>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s-CO" sz="600" kern="1200">
            <a:solidFill>
              <a:schemeClr val="bg1"/>
            </a:solidFill>
          </a:endParaRPr>
        </a:p>
      </dsp:txBody>
      <dsp:txXfrm rot="-5400000">
        <a:off x="399072" y="349787"/>
        <a:ext cx="88816" cy="86349"/>
      </dsp:txXfrm>
    </dsp:sp>
    <dsp:sp modelId="{C31FFC57-064D-4611-AE3C-EEA913223E1B}">
      <dsp:nvSpPr>
        <dsp:cNvPr id="0" name=""/>
        <dsp:cNvSpPr/>
      </dsp:nvSpPr>
      <dsp:spPr>
        <a:xfrm>
          <a:off x="37531" y="493702"/>
          <a:ext cx="811896" cy="328947"/>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MX" sz="800" kern="1200" dirty="0">
              <a:solidFill>
                <a:schemeClr val="bg1"/>
              </a:solidFill>
            </a:rPr>
            <a:t>POBLACIONES VULNERABLES</a:t>
          </a:r>
          <a:endParaRPr lang="es-CO" sz="800" kern="1200" dirty="0">
            <a:solidFill>
              <a:schemeClr val="bg1"/>
            </a:solidFill>
          </a:endParaRPr>
        </a:p>
      </dsp:txBody>
      <dsp:txXfrm>
        <a:off x="47166" y="503337"/>
        <a:ext cx="792626" cy="309677"/>
      </dsp:txXfrm>
    </dsp:sp>
    <dsp:sp modelId="{EEF3851B-7FC9-4AF5-8A52-8B7172F16573}">
      <dsp:nvSpPr>
        <dsp:cNvPr id="0" name=""/>
        <dsp:cNvSpPr/>
      </dsp:nvSpPr>
      <dsp:spPr>
        <a:xfrm rot="5400000">
          <a:off x="381802" y="830874"/>
          <a:ext cx="123355" cy="148026"/>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s-CO" sz="600" kern="1200">
            <a:solidFill>
              <a:schemeClr val="bg1"/>
            </a:solidFill>
          </a:endParaRPr>
        </a:p>
      </dsp:txBody>
      <dsp:txXfrm rot="-5400000">
        <a:off x="399072" y="843209"/>
        <a:ext cx="88816" cy="86349"/>
      </dsp:txXfrm>
    </dsp:sp>
    <dsp:sp modelId="{D8D97997-0D25-4D84-B21E-7B30E1AB3201}">
      <dsp:nvSpPr>
        <dsp:cNvPr id="0" name=""/>
        <dsp:cNvSpPr/>
      </dsp:nvSpPr>
      <dsp:spPr>
        <a:xfrm>
          <a:off x="37531" y="987124"/>
          <a:ext cx="811896" cy="328947"/>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MX" sz="800" kern="1200" dirty="0">
              <a:solidFill>
                <a:schemeClr val="bg1"/>
              </a:solidFill>
            </a:rPr>
            <a:t>ENTORNOS</a:t>
          </a:r>
          <a:endParaRPr lang="es-CO" sz="800" kern="1200" dirty="0">
            <a:solidFill>
              <a:schemeClr val="bg1"/>
            </a:solidFill>
          </a:endParaRPr>
        </a:p>
      </dsp:txBody>
      <dsp:txXfrm>
        <a:off x="47166" y="996759"/>
        <a:ext cx="792626" cy="309677"/>
      </dsp:txXfrm>
    </dsp:sp>
    <dsp:sp modelId="{BB05DA66-9FE5-4EFD-BC28-E75D82A92174}">
      <dsp:nvSpPr>
        <dsp:cNvPr id="0" name=""/>
        <dsp:cNvSpPr/>
      </dsp:nvSpPr>
      <dsp:spPr>
        <a:xfrm rot="5400000">
          <a:off x="381802" y="1324295"/>
          <a:ext cx="123355" cy="148026"/>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s-CO" sz="600" kern="1200">
            <a:solidFill>
              <a:schemeClr val="bg1"/>
            </a:solidFill>
          </a:endParaRPr>
        </a:p>
      </dsp:txBody>
      <dsp:txXfrm rot="-5400000">
        <a:off x="399072" y="1336630"/>
        <a:ext cx="88816" cy="86349"/>
      </dsp:txXfrm>
    </dsp:sp>
    <dsp:sp modelId="{41E6DCE3-613F-4982-80C2-66021F496C7D}">
      <dsp:nvSpPr>
        <dsp:cNvPr id="0" name=""/>
        <dsp:cNvSpPr/>
      </dsp:nvSpPr>
      <dsp:spPr>
        <a:xfrm>
          <a:off x="37531" y="1480545"/>
          <a:ext cx="811896" cy="328947"/>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MX" sz="800" kern="1200" dirty="0">
              <a:solidFill>
                <a:schemeClr val="bg1"/>
              </a:solidFill>
            </a:rPr>
            <a:t>TECNOLOGÍAS</a:t>
          </a:r>
          <a:endParaRPr lang="es-CO" sz="800" kern="1200" dirty="0">
            <a:solidFill>
              <a:schemeClr val="bg1"/>
            </a:solidFill>
          </a:endParaRPr>
        </a:p>
      </dsp:txBody>
      <dsp:txXfrm>
        <a:off x="47166" y="1490180"/>
        <a:ext cx="792626" cy="309677"/>
      </dsp:txXfrm>
    </dsp:sp>
    <dsp:sp modelId="{91C8F08E-03DE-421D-9AB9-BD27E83538EF}">
      <dsp:nvSpPr>
        <dsp:cNvPr id="0" name=""/>
        <dsp:cNvSpPr/>
      </dsp:nvSpPr>
      <dsp:spPr>
        <a:xfrm rot="5400000">
          <a:off x="381802" y="1817717"/>
          <a:ext cx="123355" cy="148026"/>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s-CO" sz="600" kern="1200">
            <a:solidFill>
              <a:schemeClr val="bg1"/>
            </a:solidFill>
          </a:endParaRPr>
        </a:p>
      </dsp:txBody>
      <dsp:txXfrm rot="-5400000">
        <a:off x="399072" y="1830052"/>
        <a:ext cx="88816" cy="86349"/>
      </dsp:txXfrm>
    </dsp:sp>
    <dsp:sp modelId="{662EEA9E-1E9A-49A4-8634-8B5D4749F499}">
      <dsp:nvSpPr>
        <dsp:cNvPr id="0" name=""/>
        <dsp:cNvSpPr/>
      </dsp:nvSpPr>
      <dsp:spPr>
        <a:xfrm>
          <a:off x="37531" y="1973967"/>
          <a:ext cx="811896" cy="328947"/>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MX" sz="800" kern="1200" dirty="0">
              <a:solidFill>
                <a:schemeClr val="bg1"/>
              </a:solidFill>
            </a:rPr>
            <a:t>ESTRATEGIAS</a:t>
          </a:r>
          <a:endParaRPr lang="es-CO" sz="800" kern="1200" dirty="0">
            <a:solidFill>
              <a:schemeClr val="bg1"/>
            </a:solidFill>
          </a:endParaRPr>
        </a:p>
      </dsp:txBody>
      <dsp:txXfrm>
        <a:off x="47166" y="1983602"/>
        <a:ext cx="792626" cy="309677"/>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A6B67-5F5A-45B4-8345-8D06CD0BF552}">
      <dsp:nvSpPr>
        <dsp:cNvPr id="0" name=""/>
        <dsp:cNvSpPr/>
      </dsp:nvSpPr>
      <dsp:spPr>
        <a:xfrm>
          <a:off x="151874" y="0"/>
          <a:ext cx="4876800" cy="4876800"/>
        </a:xfrm>
        <a:prstGeom prst="triangle">
          <a:avLst/>
        </a:prstGeom>
        <a:solidFill>
          <a:schemeClr val="accent2">
            <a:shade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AAF051-F742-4943-B342-F4B71A4EFD5F}">
      <dsp:nvSpPr>
        <dsp:cNvPr id="0" name=""/>
        <dsp:cNvSpPr/>
      </dsp:nvSpPr>
      <dsp:spPr>
        <a:xfrm>
          <a:off x="2590274" y="490299"/>
          <a:ext cx="3169920" cy="1154430"/>
        </a:xfrm>
        <a:prstGeom prst="roundRect">
          <a:avLst/>
        </a:prstGeom>
        <a:solidFill>
          <a:schemeClr val="lt1">
            <a:alpha val="90000"/>
            <a:hueOff val="0"/>
            <a:satOff val="0"/>
            <a:lumOff val="0"/>
            <a:alphaOff val="0"/>
          </a:schemeClr>
        </a:solidFill>
        <a:ln w="19050" cap="flat" cmpd="sng" algn="ctr">
          <a:solidFill>
            <a:schemeClr val="accent2">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CO" sz="2100" kern="1200" dirty="0"/>
            <a:t>ASEGURADORAS</a:t>
          </a:r>
        </a:p>
      </dsp:txBody>
      <dsp:txXfrm>
        <a:off x="2646629" y="546654"/>
        <a:ext cx="3057210" cy="1041720"/>
      </dsp:txXfrm>
    </dsp:sp>
    <dsp:sp modelId="{031AAB9A-D592-4676-8C17-8160C6695956}">
      <dsp:nvSpPr>
        <dsp:cNvPr id="0" name=""/>
        <dsp:cNvSpPr/>
      </dsp:nvSpPr>
      <dsp:spPr>
        <a:xfrm>
          <a:off x="2590274" y="1789033"/>
          <a:ext cx="3169920" cy="1154430"/>
        </a:xfrm>
        <a:prstGeom prst="roundRect">
          <a:avLst/>
        </a:prstGeom>
        <a:solidFill>
          <a:schemeClr val="lt1">
            <a:alpha val="90000"/>
            <a:hueOff val="0"/>
            <a:satOff val="0"/>
            <a:lumOff val="0"/>
            <a:alphaOff val="0"/>
          </a:schemeClr>
        </a:solidFill>
        <a:ln w="19050" cap="flat" cmpd="sng" algn="ctr">
          <a:solidFill>
            <a:schemeClr val="accent2">
              <a:shade val="50000"/>
              <a:hueOff val="-171871"/>
              <a:satOff val="-4504"/>
              <a:lumOff val="2792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CO" sz="2100" kern="1200" dirty="0"/>
            <a:t>PARTICIPACIÓN SOCIAL</a:t>
          </a:r>
        </a:p>
      </dsp:txBody>
      <dsp:txXfrm>
        <a:off x="2646629" y="1845388"/>
        <a:ext cx="3057210" cy="1041720"/>
      </dsp:txXfrm>
    </dsp:sp>
    <dsp:sp modelId="{E9886C03-5217-4EA3-8D63-BD838F9F5EA5}">
      <dsp:nvSpPr>
        <dsp:cNvPr id="0" name=""/>
        <dsp:cNvSpPr/>
      </dsp:nvSpPr>
      <dsp:spPr>
        <a:xfrm>
          <a:off x="2590274" y="3087766"/>
          <a:ext cx="3169920" cy="1154430"/>
        </a:xfrm>
        <a:prstGeom prst="roundRect">
          <a:avLst/>
        </a:prstGeom>
        <a:solidFill>
          <a:schemeClr val="lt1">
            <a:alpha val="90000"/>
            <a:hueOff val="0"/>
            <a:satOff val="0"/>
            <a:lumOff val="0"/>
            <a:alphaOff val="0"/>
          </a:schemeClr>
        </a:solidFill>
        <a:ln w="19050" cap="flat" cmpd="sng" algn="ctr">
          <a:solidFill>
            <a:schemeClr val="accent2">
              <a:shade val="50000"/>
              <a:hueOff val="-171871"/>
              <a:satOff val="-4504"/>
              <a:lumOff val="2792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CO" sz="2100" kern="1200" dirty="0"/>
            <a:t>ANALISIS DE SITUACION DE SALUD</a:t>
          </a:r>
        </a:p>
      </dsp:txBody>
      <dsp:txXfrm>
        <a:off x="2646629" y="3144121"/>
        <a:ext cx="3057210" cy="104172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41E3E7-E2CC-4154-B123-367185A1E8F5}">
      <dsp:nvSpPr>
        <dsp:cNvPr id="0" name=""/>
        <dsp:cNvSpPr/>
      </dsp:nvSpPr>
      <dsp:spPr>
        <a:xfrm>
          <a:off x="0" y="380609"/>
          <a:ext cx="6592376" cy="579600"/>
        </a:xfrm>
        <a:prstGeom prst="rect">
          <a:avLst/>
        </a:prstGeom>
        <a:solidFill>
          <a:schemeClr val="dk1">
            <a:alpha val="90000"/>
            <a:tint val="40000"/>
            <a:hueOff val="0"/>
            <a:satOff val="0"/>
            <a:lumOff val="0"/>
            <a:alphaOff val="0"/>
          </a:schemeClr>
        </a:solidFill>
        <a:ln w="1905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8F2226-7BB5-421C-820B-49BAC99EF172}">
      <dsp:nvSpPr>
        <dsp:cNvPr id="0" name=""/>
        <dsp:cNvSpPr/>
      </dsp:nvSpPr>
      <dsp:spPr>
        <a:xfrm>
          <a:off x="329618" y="41129"/>
          <a:ext cx="4614663" cy="678960"/>
        </a:xfrm>
        <a:prstGeom prst="round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4423" tIns="0" rIns="174423" bIns="0" numCol="1" spcCol="1270" anchor="ctr" anchorCtr="0">
          <a:noAutofit/>
        </a:bodyPr>
        <a:lstStyle/>
        <a:p>
          <a:pPr marL="0" lvl="0" indent="0" algn="ctr" defTabSz="711200">
            <a:lnSpc>
              <a:spcPct val="90000"/>
            </a:lnSpc>
            <a:spcBef>
              <a:spcPct val="0"/>
            </a:spcBef>
            <a:spcAft>
              <a:spcPct val="35000"/>
            </a:spcAft>
            <a:buNone/>
          </a:pPr>
          <a:r>
            <a:rPr lang="es-CO" sz="1600" kern="1200" spc="-5" dirty="0">
              <a:latin typeface="Verdana" panose="020B0604030504040204" pitchFamily="34" charset="0"/>
              <a:ea typeface="Verdana" panose="020B0604030504040204" pitchFamily="34" charset="0"/>
              <a:cs typeface="Calibri"/>
            </a:rPr>
            <a:t>Cáncer</a:t>
          </a:r>
          <a:r>
            <a:rPr lang="es-CO" sz="1600" kern="1200" spc="5" dirty="0">
              <a:latin typeface="Verdana" panose="020B0604030504040204" pitchFamily="34" charset="0"/>
              <a:ea typeface="Verdana" panose="020B0604030504040204" pitchFamily="34" charset="0"/>
              <a:cs typeface="Calibri"/>
            </a:rPr>
            <a:t> </a:t>
          </a:r>
          <a:r>
            <a:rPr lang="es-CO" sz="1600" kern="1200" dirty="0">
              <a:latin typeface="Verdana" panose="020B0604030504040204" pitchFamily="34" charset="0"/>
              <a:ea typeface="Verdana" panose="020B0604030504040204" pitchFamily="34" charset="0"/>
              <a:cs typeface="Calibri"/>
            </a:rPr>
            <a:t>-</a:t>
          </a:r>
          <a:r>
            <a:rPr lang="es-CO" sz="1600" kern="1200" spc="-10" dirty="0">
              <a:latin typeface="Verdana" panose="020B0604030504040204" pitchFamily="34" charset="0"/>
              <a:ea typeface="Verdana" panose="020B0604030504040204" pitchFamily="34" charset="0"/>
              <a:cs typeface="Calibri"/>
            </a:rPr>
            <a:t> Enfermedad Cardiovascular</a:t>
          </a:r>
          <a:r>
            <a:rPr lang="es-CO" sz="1600" kern="1200" spc="15" dirty="0">
              <a:latin typeface="Verdana" panose="020B0604030504040204" pitchFamily="34" charset="0"/>
              <a:ea typeface="Verdana" panose="020B0604030504040204" pitchFamily="34" charset="0"/>
              <a:cs typeface="Calibri"/>
            </a:rPr>
            <a:t> </a:t>
          </a:r>
          <a:r>
            <a:rPr lang="es-CO" sz="1600" kern="1200" dirty="0">
              <a:latin typeface="Verdana" panose="020B0604030504040204" pitchFamily="34" charset="0"/>
              <a:ea typeface="Verdana" panose="020B0604030504040204" pitchFamily="34" charset="0"/>
              <a:cs typeface="Calibri"/>
            </a:rPr>
            <a:t>-</a:t>
          </a:r>
          <a:r>
            <a:rPr lang="es-CO" sz="1600" kern="1200" spc="5" dirty="0">
              <a:latin typeface="Verdana" panose="020B0604030504040204" pitchFamily="34" charset="0"/>
              <a:ea typeface="Verdana" panose="020B0604030504040204" pitchFamily="34" charset="0"/>
              <a:cs typeface="Calibri"/>
            </a:rPr>
            <a:t> </a:t>
          </a:r>
          <a:r>
            <a:rPr lang="es-CO" sz="1600" kern="1200" spc="-10" dirty="0">
              <a:latin typeface="Verdana" panose="020B0604030504040204" pitchFamily="34" charset="0"/>
              <a:ea typeface="Verdana" panose="020B0604030504040204" pitchFamily="34" charset="0"/>
              <a:cs typeface="Calibri"/>
            </a:rPr>
            <a:t>Diabetes</a:t>
          </a:r>
          <a:r>
            <a:rPr lang="es-CO" sz="1600" kern="1200" spc="10" dirty="0">
              <a:latin typeface="Verdana" panose="020B0604030504040204" pitchFamily="34" charset="0"/>
              <a:ea typeface="Verdana" panose="020B0604030504040204" pitchFamily="34" charset="0"/>
              <a:cs typeface="Calibri"/>
            </a:rPr>
            <a:t> </a:t>
          </a:r>
          <a:r>
            <a:rPr lang="es-CO" sz="1600" kern="1200" dirty="0">
              <a:latin typeface="Verdana" panose="020B0604030504040204" pitchFamily="34" charset="0"/>
              <a:ea typeface="Verdana" panose="020B0604030504040204" pitchFamily="34" charset="0"/>
              <a:cs typeface="Calibri"/>
            </a:rPr>
            <a:t>-</a:t>
          </a:r>
          <a:r>
            <a:rPr lang="es-CO" sz="1600" kern="1200" spc="-10" dirty="0">
              <a:latin typeface="Verdana" panose="020B0604030504040204" pitchFamily="34" charset="0"/>
              <a:ea typeface="Verdana" panose="020B0604030504040204" pitchFamily="34" charset="0"/>
              <a:cs typeface="Calibri"/>
            </a:rPr>
            <a:t> EPOC</a:t>
          </a:r>
          <a:endParaRPr lang="es-CO" sz="1600" kern="1200">
            <a:latin typeface="Verdana" panose="020B0604030504040204" pitchFamily="34" charset="0"/>
            <a:ea typeface="Verdana" panose="020B0604030504040204" pitchFamily="34" charset="0"/>
          </a:endParaRPr>
        </a:p>
      </dsp:txBody>
      <dsp:txXfrm>
        <a:off x="362762" y="74273"/>
        <a:ext cx="4548375" cy="612672"/>
      </dsp:txXfrm>
    </dsp:sp>
    <dsp:sp modelId="{D0CDF09D-686E-4995-889E-C1D3BE2A6C8F}">
      <dsp:nvSpPr>
        <dsp:cNvPr id="0" name=""/>
        <dsp:cNvSpPr/>
      </dsp:nvSpPr>
      <dsp:spPr>
        <a:xfrm>
          <a:off x="0" y="1423889"/>
          <a:ext cx="6592376" cy="579600"/>
        </a:xfrm>
        <a:prstGeom prst="rect">
          <a:avLst/>
        </a:prstGeom>
        <a:solidFill>
          <a:schemeClr val="dk1">
            <a:alpha val="90000"/>
            <a:tint val="40000"/>
            <a:hueOff val="0"/>
            <a:satOff val="0"/>
            <a:lumOff val="0"/>
            <a:alphaOff val="0"/>
          </a:schemeClr>
        </a:solidFill>
        <a:ln w="1905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5992DB-1FB1-46ED-87E5-E12D91E66A63}">
      <dsp:nvSpPr>
        <dsp:cNvPr id="0" name=""/>
        <dsp:cNvSpPr/>
      </dsp:nvSpPr>
      <dsp:spPr>
        <a:xfrm>
          <a:off x="329618" y="1084409"/>
          <a:ext cx="4614663" cy="678960"/>
        </a:xfrm>
        <a:prstGeom prst="round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4423" tIns="0" rIns="174423" bIns="0" numCol="1" spcCol="1270" anchor="ctr" anchorCtr="0">
          <a:noAutofit/>
        </a:bodyPr>
        <a:lstStyle/>
        <a:p>
          <a:pPr marL="0" lvl="0" indent="0" algn="ctr" defTabSz="711200">
            <a:lnSpc>
              <a:spcPct val="90000"/>
            </a:lnSpc>
            <a:spcBef>
              <a:spcPct val="0"/>
            </a:spcBef>
            <a:spcAft>
              <a:spcPct val="35000"/>
            </a:spcAft>
            <a:buNone/>
          </a:pPr>
          <a:r>
            <a:rPr lang="es-CO" sz="1600" kern="1200" spc="-15" dirty="0">
              <a:latin typeface="Verdana" panose="020B0604030504040204" pitchFamily="34" charset="0"/>
              <a:ea typeface="Verdana" panose="020B0604030504040204" pitchFamily="34" charset="0"/>
              <a:cs typeface="Calibri"/>
            </a:rPr>
            <a:t>Tuberculosis</a:t>
          </a:r>
          <a:r>
            <a:rPr lang="es-CO" sz="1600" kern="1200" spc="-25" dirty="0">
              <a:latin typeface="Verdana" panose="020B0604030504040204" pitchFamily="34" charset="0"/>
              <a:ea typeface="Verdana" panose="020B0604030504040204" pitchFamily="34" charset="0"/>
              <a:cs typeface="Calibri"/>
            </a:rPr>
            <a:t> </a:t>
          </a:r>
          <a:r>
            <a:rPr lang="es-CO" sz="1600" kern="1200" dirty="0">
              <a:latin typeface="Verdana" panose="020B0604030504040204" pitchFamily="34" charset="0"/>
              <a:ea typeface="Verdana" panose="020B0604030504040204" pitchFamily="34" charset="0"/>
              <a:cs typeface="Calibri"/>
            </a:rPr>
            <a:t>-</a:t>
          </a:r>
          <a:r>
            <a:rPr lang="es-CO" sz="1600" kern="1200" spc="-25" dirty="0">
              <a:latin typeface="Verdana" panose="020B0604030504040204" pitchFamily="34" charset="0"/>
              <a:ea typeface="Verdana" panose="020B0604030504040204" pitchFamily="34" charset="0"/>
              <a:cs typeface="Calibri"/>
            </a:rPr>
            <a:t> </a:t>
          </a:r>
          <a:r>
            <a:rPr lang="es-CO" sz="1600" kern="1200" spc="-5" dirty="0">
              <a:latin typeface="Verdana" panose="020B0604030504040204" pitchFamily="34" charset="0"/>
              <a:ea typeface="Verdana" panose="020B0604030504040204" pitchFamily="34" charset="0"/>
              <a:cs typeface="Calibri"/>
            </a:rPr>
            <a:t>VIH</a:t>
          </a:r>
          <a:endParaRPr lang="es-CO" sz="1600" kern="1200">
            <a:latin typeface="Verdana" panose="020B0604030504040204" pitchFamily="34" charset="0"/>
            <a:ea typeface="Verdana" panose="020B0604030504040204" pitchFamily="34" charset="0"/>
          </a:endParaRPr>
        </a:p>
      </dsp:txBody>
      <dsp:txXfrm>
        <a:off x="362762" y="1117553"/>
        <a:ext cx="4548375" cy="612672"/>
      </dsp:txXfrm>
    </dsp:sp>
    <dsp:sp modelId="{E73D028A-1D16-44D7-9805-7D8A5170229A}">
      <dsp:nvSpPr>
        <dsp:cNvPr id="0" name=""/>
        <dsp:cNvSpPr/>
      </dsp:nvSpPr>
      <dsp:spPr>
        <a:xfrm>
          <a:off x="0" y="2467169"/>
          <a:ext cx="6592376" cy="579600"/>
        </a:xfrm>
        <a:prstGeom prst="rect">
          <a:avLst/>
        </a:prstGeom>
        <a:solidFill>
          <a:schemeClr val="dk1">
            <a:alpha val="90000"/>
            <a:tint val="40000"/>
            <a:hueOff val="0"/>
            <a:satOff val="0"/>
            <a:lumOff val="0"/>
            <a:alphaOff val="0"/>
          </a:schemeClr>
        </a:solidFill>
        <a:ln w="1905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B72B78-6D33-40CD-A698-1B648A5CE95B}">
      <dsp:nvSpPr>
        <dsp:cNvPr id="0" name=""/>
        <dsp:cNvSpPr/>
      </dsp:nvSpPr>
      <dsp:spPr>
        <a:xfrm>
          <a:off x="329618" y="2127689"/>
          <a:ext cx="4614663" cy="678960"/>
        </a:xfrm>
        <a:prstGeom prst="round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4423" tIns="0" rIns="174423" bIns="0" numCol="1" spcCol="1270" anchor="ctr" anchorCtr="0">
          <a:noAutofit/>
        </a:bodyPr>
        <a:lstStyle/>
        <a:p>
          <a:pPr marL="0" lvl="0" indent="0" algn="ctr" defTabSz="711200">
            <a:lnSpc>
              <a:spcPct val="90000"/>
            </a:lnSpc>
            <a:spcBef>
              <a:spcPct val="0"/>
            </a:spcBef>
            <a:spcAft>
              <a:spcPct val="35000"/>
            </a:spcAft>
            <a:buNone/>
          </a:pPr>
          <a:r>
            <a:rPr lang="es-CO" sz="1600" kern="1200" spc="-20" dirty="0">
              <a:latin typeface="Verdana" panose="020B0604030504040204" pitchFamily="34" charset="0"/>
              <a:ea typeface="Verdana" panose="020B0604030504040204" pitchFamily="34" charset="0"/>
              <a:cs typeface="Calibri"/>
            </a:rPr>
            <a:t>Trastornos</a:t>
          </a:r>
          <a:r>
            <a:rPr lang="es-CO" sz="1600" kern="1200" spc="-30" dirty="0">
              <a:latin typeface="Verdana" panose="020B0604030504040204" pitchFamily="34" charset="0"/>
              <a:ea typeface="Verdana" panose="020B0604030504040204" pitchFamily="34" charset="0"/>
              <a:cs typeface="Calibri"/>
            </a:rPr>
            <a:t> </a:t>
          </a:r>
          <a:r>
            <a:rPr lang="es-CO" sz="1600" kern="1200" spc="-5" dirty="0">
              <a:latin typeface="Verdana" panose="020B0604030504040204" pitchFamily="34" charset="0"/>
              <a:ea typeface="Verdana" panose="020B0604030504040204" pitchFamily="34" charset="0"/>
              <a:cs typeface="Calibri"/>
            </a:rPr>
            <a:t>mentales/Trastornos por uso de SPA</a:t>
          </a:r>
          <a:r>
            <a:rPr lang="es-CO" sz="1600" kern="1200" spc="-20" dirty="0">
              <a:latin typeface="Verdana" panose="020B0604030504040204" pitchFamily="34" charset="0"/>
              <a:ea typeface="Verdana" panose="020B0604030504040204" pitchFamily="34" charset="0"/>
              <a:cs typeface="Calibri"/>
            </a:rPr>
            <a:t> </a:t>
          </a:r>
          <a:r>
            <a:rPr lang="es-CO" sz="1600" kern="1200" dirty="0">
              <a:latin typeface="Verdana" panose="020B0604030504040204" pitchFamily="34" charset="0"/>
              <a:ea typeface="Verdana" panose="020B0604030504040204" pitchFamily="34" charset="0"/>
              <a:cs typeface="Calibri"/>
            </a:rPr>
            <a:t>-</a:t>
          </a:r>
          <a:r>
            <a:rPr lang="es-CO" sz="1600" kern="1200" spc="-10" dirty="0">
              <a:latin typeface="Verdana" panose="020B0604030504040204" pitchFamily="34" charset="0"/>
              <a:ea typeface="Verdana" panose="020B0604030504040204" pitchFamily="34" charset="0"/>
              <a:cs typeface="Calibri"/>
            </a:rPr>
            <a:t> </a:t>
          </a:r>
          <a:r>
            <a:rPr lang="es-CO" sz="1600" kern="1200" spc="-5" dirty="0">
              <a:latin typeface="Verdana" panose="020B0604030504040204" pitchFamily="34" charset="0"/>
              <a:ea typeface="Verdana" panose="020B0604030504040204" pitchFamily="34" charset="0"/>
              <a:cs typeface="Calibri"/>
            </a:rPr>
            <a:t>Violencia </a:t>
          </a:r>
          <a:r>
            <a:rPr lang="es-CO" sz="1600" kern="1200" spc="-10" dirty="0">
              <a:latin typeface="Verdana" panose="020B0604030504040204" pitchFamily="34" charset="0"/>
              <a:ea typeface="Verdana" panose="020B0604030504040204" pitchFamily="34" charset="0"/>
              <a:cs typeface="Calibri"/>
            </a:rPr>
            <a:t>intrafamiliar</a:t>
          </a:r>
          <a:endParaRPr lang="es-CO" sz="1600" kern="1200">
            <a:latin typeface="Verdana" panose="020B0604030504040204" pitchFamily="34" charset="0"/>
            <a:ea typeface="Verdana" panose="020B0604030504040204" pitchFamily="34" charset="0"/>
          </a:endParaRPr>
        </a:p>
      </dsp:txBody>
      <dsp:txXfrm>
        <a:off x="362762" y="2160833"/>
        <a:ext cx="4548375" cy="612672"/>
      </dsp:txXfrm>
    </dsp:sp>
    <dsp:sp modelId="{C8D72A00-0B93-4E62-86C8-2E14B8E65A0A}">
      <dsp:nvSpPr>
        <dsp:cNvPr id="0" name=""/>
        <dsp:cNvSpPr/>
      </dsp:nvSpPr>
      <dsp:spPr>
        <a:xfrm>
          <a:off x="0" y="3510449"/>
          <a:ext cx="6592376" cy="579600"/>
        </a:xfrm>
        <a:prstGeom prst="rect">
          <a:avLst/>
        </a:prstGeom>
        <a:solidFill>
          <a:schemeClr val="dk1">
            <a:alpha val="90000"/>
            <a:tint val="40000"/>
            <a:hueOff val="0"/>
            <a:satOff val="0"/>
            <a:lumOff val="0"/>
            <a:alphaOff val="0"/>
          </a:schemeClr>
        </a:solidFill>
        <a:ln w="1905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D2DFFD-CF05-485E-9704-75C6E96949F2}">
      <dsp:nvSpPr>
        <dsp:cNvPr id="0" name=""/>
        <dsp:cNvSpPr/>
      </dsp:nvSpPr>
      <dsp:spPr>
        <a:xfrm>
          <a:off x="329618" y="3170969"/>
          <a:ext cx="4614663" cy="678960"/>
        </a:xfrm>
        <a:prstGeom prst="round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4423" tIns="0" rIns="174423" bIns="0" numCol="1" spcCol="1270" anchor="ctr" anchorCtr="0">
          <a:noAutofit/>
        </a:bodyPr>
        <a:lstStyle/>
        <a:p>
          <a:pPr marL="0" lvl="0" indent="0" algn="ctr" defTabSz="711200">
            <a:lnSpc>
              <a:spcPct val="90000"/>
            </a:lnSpc>
            <a:spcBef>
              <a:spcPct val="0"/>
            </a:spcBef>
            <a:spcAft>
              <a:spcPct val="35000"/>
            </a:spcAft>
            <a:buNone/>
          </a:pPr>
          <a:r>
            <a:rPr lang="es-CO" sz="1600" kern="1200" spc="-10" dirty="0">
              <a:latin typeface="Verdana" panose="020B0604030504040204" pitchFamily="34" charset="0"/>
              <a:ea typeface="Verdana" panose="020B0604030504040204" pitchFamily="34" charset="0"/>
              <a:cs typeface="Calibri"/>
            </a:rPr>
            <a:t>Gestantes</a:t>
          </a:r>
          <a:r>
            <a:rPr lang="es-CO" sz="1600" kern="1200" spc="-20" dirty="0">
              <a:latin typeface="Verdana" panose="020B0604030504040204" pitchFamily="34" charset="0"/>
              <a:ea typeface="Verdana" panose="020B0604030504040204" pitchFamily="34" charset="0"/>
              <a:cs typeface="Calibri"/>
            </a:rPr>
            <a:t> </a:t>
          </a:r>
          <a:r>
            <a:rPr lang="es-CO" sz="1600" kern="1200" dirty="0">
              <a:latin typeface="Verdana" panose="020B0604030504040204" pitchFamily="34" charset="0"/>
              <a:ea typeface="Verdana" panose="020B0604030504040204" pitchFamily="34" charset="0"/>
              <a:cs typeface="Calibri"/>
            </a:rPr>
            <a:t>-</a:t>
          </a:r>
          <a:r>
            <a:rPr lang="es-CO" sz="1600" kern="1200" spc="-5" dirty="0">
              <a:latin typeface="Verdana" panose="020B0604030504040204" pitchFamily="34" charset="0"/>
              <a:ea typeface="Verdana" panose="020B0604030504040204" pitchFamily="34" charset="0"/>
              <a:cs typeface="Calibri"/>
            </a:rPr>
            <a:t> </a:t>
          </a:r>
          <a:r>
            <a:rPr lang="es-CO" sz="1600" kern="1200" spc="-15" dirty="0">
              <a:latin typeface="Verdana" panose="020B0604030504040204" pitchFamily="34" charset="0"/>
              <a:ea typeface="Verdana" panose="020B0604030504040204" pitchFamily="34" charset="0"/>
              <a:cs typeface="Calibri"/>
            </a:rPr>
            <a:t>Personas</a:t>
          </a:r>
          <a:r>
            <a:rPr lang="es-CO" sz="1600" kern="1200" dirty="0">
              <a:latin typeface="Verdana" panose="020B0604030504040204" pitchFamily="34" charset="0"/>
              <a:ea typeface="Verdana" panose="020B0604030504040204" pitchFamily="34" charset="0"/>
              <a:cs typeface="Calibri"/>
            </a:rPr>
            <a:t> </a:t>
          </a:r>
          <a:r>
            <a:rPr lang="es-CO" sz="1600" kern="1200" spc="-10" dirty="0">
              <a:latin typeface="Verdana" panose="020B0604030504040204" pitchFamily="34" charset="0"/>
              <a:ea typeface="Verdana" panose="020B0604030504040204" pitchFamily="34" charset="0"/>
              <a:cs typeface="Calibri"/>
            </a:rPr>
            <a:t>con </a:t>
          </a:r>
          <a:r>
            <a:rPr lang="es-CO" sz="1600" kern="1200" spc="-5" dirty="0">
              <a:latin typeface="Verdana" panose="020B0604030504040204" pitchFamily="34" charset="0"/>
              <a:ea typeface="Verdana" panose="020B0604030504040204" pitchFamily="34" charset="0"/>
              <a:cs typeface="Calibri"/>
            </a:rPr>
            <a:t>Discapacidad</a:t>
          </a:r>
          <a:r>
            <a:rPr lang="es-CO" sz="1600" kern="1200" spc="15" dirty="0">
              <a:latin typeface="Verdana" panose="020B0604030504040204" pitchFamily="34" charset="0"/>
              <a:ea typeface="Verdana" panose="020B0604030504040204" pitchFamily="34" charset="0"/>
              <a:cs typeface="Calibri"/>
            </a:rPr>
            <a:t> </a:t>
          </a:r>
          <a:r>
            <a:rPr lang="es-CO" sz="1600" kern="1200" dirty="0">
              <a:latin typeface="Verdana" panose="020B0604030504040204" pitchFamily="34" charset="0"/>
              <a:ea typeface="Verdana" panose="020B0604030504040204" pitchFamily="34" charset="0"/>
              <a:cs typeface="Calibri"/>
            </a:rPr>
            <a:t>-</a:t>
          </a:r>
          <a:r>
            <a:rPr lang="es-CO" sz="1600" kern="1200" spc="-5" dirty="0">
              <a:latin typeface="Verdana" panose="020B0604030504040204" pitchFamily="34" charset="0"/>
              <a:ea typeface="Verdana" panose="020B0604030504040204" pitchFamily="34" charset="0"/>
              <a:cs typeface="Calibri"/>
            </a:rPr>
            <a:t> Menores de </a:t>
          </a:r>
          <a:r>
            <a:rPr lang="es-CO" sz="1600" kern="1200" dirty="0">
              <a:latin typeface="Verdana" panose="020B0604030504040204" pitchFamily="34" charset="0"/>
              <a:ea typeface="Verdana" panose="020B0604030504040204" pitchFamily="34" charset="0"/>
              <a:cs typeface="Calibri"/>
            </a:rPr>
            <a:t>6 </a:t>
          </a:r>
          <a:r>
            <a:rPr lang="es-CO" sz="1600" kern="1200" spc="-5" dirty="0">
              <a:latin typeface="Verdana" panose="020B0604030504040204" pitchFamily="34" charset="0"/>
              <a:ea typeface="Verdana" panose="020B0604030504040204" pitchFamily="34" charset="0"/>
              <a:cs typeface="Calibri"/>
            </a:rPr>
            <a:t>años</a:t>
          </a:r>
          <a:endParaRPr lang="es-CO" sz="1600" kern="1200">
            <a:latin typeface="Verdana" panose="020B0604030504040204" pitchFamily="34" charset="0"/>
            <a:ea typeface="Verdana" panose="020B0604030504040204" pitchFamily="34" charset="0"/>
          </a:endParaRPr>
        </a:p>
      </dsp:txBody>
      <dsp:txXfrm>
        <a:off x="362762" y="3204113"/>
        <a:ext cx="4548375" cy="612672"/>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95383-5E7E-4BB1-96E2-F978CEA4F573}">
      <dsp:nvSpPr>
        <dsp:cNvPr id="0" name=""/>
        <dsp:cNvSpPr/>
      </dsp:nvSpPr>
      <dsp:spPr>
        <a:xfrm>
          <a:off x="1163214" y="278070"/>
          <a:ext cx="3593521" cy="3593521"/>
        </a:xfrm>
        <a:prstGeom prst="pie">
          <a:avLst>
            <a:gd name="adj1" fmla="val 16200000"/>
            <a:gd name="adj2" fmla="val 180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CO" sz="1800" kern="1200" dirty="0"/>
            <a:t>CURSO DE VIDA</a:t>
          </a:r>
        </a:p>
      </dsp:txBody>
      <dsp:txXfrm>
        <a:off x="3057085" y="1039554"/>
        <a:ext cx="1283400" cy="1069500"/>
      </dsp:txXfrm>
    </dsp:sp>
    <dsp:sp modelId="{812F9302-02CC-43E9-8B2A-F8CA0BEB86FF}">
      <dsp:nvSpPr>
        <dsp:cNvPr id="0" name=""/>
        <dsp:cNvSpPr/>
      </dsp:nvSpPr>
      <dsp:spPr>
        <a:xfrm>
          <a:off x="1089204" y="406410"/>
          <a:ext cx="3593521" cy="3593521"/>
        </a:xfrm>
        <a:prstGeom prst="pie">
          <a:avLst>
            <a:gd name="adj1" fmla="val 1800000"/>
            <a:gd name="adj2" fmla="val 9000000"/>
          </a:avLst>
        </a:prstGeom>
        <a:solidFill>
          <a:schemeClr val="tx2">
            <a:lumMod val="2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CO" sz="1800" kern="1200" dirty="0"/>
            <a:t>PROBLEMATICAS</a:t>
          </a:r>
        </a:p>
      </dsp:txBody>
      <dsp:txXfrm>
        <a:off x="1944805" y="2737921"/>
        <a:ext cx="1925100" cy="941160"/>
      </dsp:txXfrm>
    </dsp:sp>
    <dsp:sp modelId="{7EE4D319-037A-4D1E-BA86-F38FDC78B3D5}">
      <dsp:nvSpPr>
        <dsp:cNvPr id="0" name=""/>
        <dsp:cNvSpPr/>
      </dsp:nvSpPr>
      <dsp:spPr>
        <a:xfrm>
          <a:off x="1015195" y="278070"/>
          <a:ext cx="3593521" cy="3593521"/>
        </a:xfrm>
        <a:prstGeom prst="pie">
          <a:avLst>
            <a:gd name="adj1" fmla="val 9000000"/>
            <a:gd name="adj2" fmla="val 16200000"/>
          </a:avLst>
        </a:prstGeom>
        <a:solidFill>
          <a:schemeClr val="accent5">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CO" sz="1800" kern="1200" dirty="0"/>
            <a:t>ENTORNOS</a:t>
          </a:r>
        </a:p>
      </dsp:txBody>
      <dsp:txXfrm>
        <a:off x="1431444" y="1039554"/>
        <a:ext cx="1283400" cy="1069500"/>
      </dsp:txXfrm>
    </dsp:sp>
    <dsp:sp modelId="{D523C8F3-D694-4A12-B45D-B2A0ED25ADDA}">
      <dsp:nvSpPr>
        <dsp:cNvPr id="0" name=""/>
        <dsp:cNvSpPr/>
      </dsp:nvSpPr>
      <dsp:spPr>
        <a:xfrm>
          <a:off x="941054" y="55614"/>
          <a:ext cx="4038433" cy="4038433"/>
        </a:xfrm>
        <a:prstGeom prst="circularArrow">
          <a:avLst>
            <a:gd name="adj1" fmla="val 5085"/>
            <a:gd name="adj2" fmla="val 327528"/>
            <a:gd name="adj3" fmla="val 1472472"/>
            <a:gd name="adj4" fmla="val 16199432"/>
            <a:gd name="adj5" fmla="val 593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CD1311D-5213-4755-A3E2-FA9E359D3C1B}">
      <dsp:nvSpPr>
        <dsp:cNvPr id="0" name=""/>
        <dsp:cNvSpPr/>
      </dsp:nvSpPr>
      <dsp:spPr>
        <a:xfrm>
          <a:off x="866748" y="183726"/>
          <a:ext cx="4038433" cy="4038433"/>
        </a:xfrm>
        <a:prstGeom prst="circularArrow">
          <a:avLst>
            <a:gd name="adj1" fmla="val 5085"/>
            <a:gd name="adj2" fmla="val 327528"/>
            <a:gd name="adj3" fmla="val 8671970"/>
            <a:gd name="adj4" fmla="val 1800502"/>
            <a:gd name="adj5" fmla="val 5932"/>
          </a:avLst>
        </a:prstGeom>
        <a:solidFill>
          <a:schemeClr val="tx2">
            <a:lumMod val="25000"/>
          </a:schemeClr>
        </a:solidFill>
        <a:ln>
          <a:noFill/>
        </a:ln>
        <a:effectLst/>
      </dsp:spPr>
      <dsp:style>
        <a:lnRef idx="0">
          <a:scrgbClr r="0" g="0" b="0"/>
        </a:lnRef>
        <a:fillRef idx="1">
          <a:scrgbClr r="0" g="0" b="0"/>
        </a:fillRef>
        <a:effectRef idx="0">
          <a:scrgbClr r="0" g="0" b="0"/>
        </a:effectRef>
        <a:fontRef idx="minor">
          <a:schemeClr val="lt1"/>
        </a:fontRef>
      </dsp:style>
    </dsp:sp>
    <dsp:sp modelId="{6A7348C1-070B-4E83-BB16-7E1CDF000F18}">
      <dsp:nvSpPr>
        <dsp:cNvPr id="0" name=""/>
        <dsp:cNvSpPr/>
      </dsp:nvSpPr>
      <dsp:spPr>
        <a:xfrm>
          <a:off x="792442" y="55614"/>
          <a:ext cx="4038433" cy="4038433"/>
        </a:xfrm>
        <a:prstGeom prst="circularArrow">
          <a:avLst>
            <a:gd name="adj1" fmla="val 5085"/>
            <a:gd name="adj2" fmla="val 327528"/>
            <a:gd name="adj3" fmla="val 15873039"/>
            <a:gd name="adj4" fmla="val 9000000"/>
            <a:gd name="adj5" fmla="val 5932"/>
          </a:avLst>
        </a:prstGeom>
        <a:solidFill>
          <a:schemeClr val="accent5">
            <a:lumMod val="7500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F8C0AA-0DC4-4A27-97DC-56EFAD49CE25}">
      <dsp:nvSpPr>
        <dsp:cNvPr id="0" name=""/>
        <dsp:cNvSpPr/>
      </dsp:nvSpPr>
      <dsp:spPr>
        <a:xfrm>
          <a:off x="5794833" y="1512304"/>
          <a:ext cx="4978699" cy="473881"/>
        </a:xfrm>
        <a:custGeom>
          <a:avLst/>
          <a:gdLst/>
          <a:ahLst/>
          <a:cxnLst/>
          <a:rect l="0" t="0" r="0" b="0"/>
          <a:pathLst>
            <a:path>
              <a:moveTo>
                <a:pt x="0" y="0"/>
              </a:moveTo>
              <a:lnTo>
                <a:pt x="0" y="322936"/>
              </a:lnTo>
              <a:lnTo>
                <a:pt x="4978699" y="322936"/>
              </a:lnTo>
              <a:lnTo>
                <a:pt x="4978699" y="473881"/>
              </a:lnTo>
            </a:path>
          </a:pathLst>
        </a:custGeom>
        <a:noFill/>
        <a:ln w="1905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31A745-29EF-45CD-B7E1-A57AFAE46D18}">
      <dsp:nvSpPr>
        <dsp:cNvPr id="0" name=""/>
        <dsp:cNvSpPr/>
      </dsp:nvSpPr>
      <dsp:spPr>
        <a:xfrm>
          <a:off x="5794833" y="1512304"/>
          <a:ext cx="2987219" cy="473881"/>
        </a:xfrm>
        <a:custGeom>
          <a:avLst/>
          <a:gdLst/>
          <a:ahLst/>
          <a:cxnLst/>
          <a:rect l="0" t="0" r="0" b="0"/>
          <a:pathLst>
            <a:path>
              <a:moveTo>
                <a:pt x="0" y="0"/>
              </a:moveTo>
              <a:lnTo>
                <a:pt x="0" y="322936"/>
              </a:lnTo>
              <a:lnTo>
                <a:pt x="2987219" y="322936"/>
              </a:lnTo>
              <a:lnTo>
                <a:pt x="2987219" y="473881"/>
              </a:lnTo>
            </a:path>
          </a:pathLst>
        </a:custGeom>
        <a:noFill/>
        <a:ln w="1905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19532F-A7D2-449D-B92C-3A96C286C30C}">
      <dsp:nvSpPr>
        <dsp:cNvPr id="0" name=""/>
        <dsp:cNvSpPr/>
      </dsp:nvSpPr>
      <dsp:spPr>
        <a:xfrm>
          <a:off x="5794833" y="1512304"/>
          <a:ext cx="995739" cy="473881"/>
        </a:xfrm>
        <a:custGeom>
          <a:avLst/>
          <a:gdLst/>
          <a:ahLst/>
          <a:cxnLst/>
          <a:rect l="0" t="0" r="0" b="0"/>
          <a:pathLst>
            <a:path>
              <a:moveTo>
                <a:pt x="0" y="0"/>
              </a:moveTo>
              <a:lnTo>
                <a:pt x="0" y="322936"/>
              </a:lnTo>
              <a:lnTo>
                <a:pt x="995739" y="322936"/>
              </a:lnTo>
              <a:lnTo>
                <a:pt x="995739" y="473881"/>
              </a:lnTo>
            </a:path>
          </a:pathLst>
        </a:custGeom>
        <a:noFill/>
        <a:ln w="1905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7A3CE0-8CC5-4AC1-8EDB-947D42F7E9E9}">
      <dsp:nvSpPr>
        <dsp:cNvPr id="0" name=""/>
        <dsp:cNvSpPr/>
      </dsp:nvSpPr>
      <dsp:spPr>
        <a:xfrm>
          <a:off x="4799093" y="1512304"/>
          <a:ext cx="995739" cy="473881"/>
        </a:xfrm>
        <a:custGeom>
          <a:avLst/>
          <a:gdLst/>
          <a:ahLst/>
          <a:cxnLst/>
          <a:rect l="0" t="0" r="0" b="0"/>
          <a:pathLst>
            <a:path>
              <a:moveTo>
                <a:pt x="995739" y="0"/>
              </a:moveTo>
              <a:lnTo>
                <a:pt x="995739" y="322936"/>
              </a:lnTo>
              <a:lnTo>
                <a:pt x="0" y="322936"/>
              </a:lnTo>
              <a:lnTo>
                <a:pt x="0" y="473881"/>
              </a:lnTo>
            </a:path>
          </a:pathLst>
        </a:custGeom>
        <a:noFill/>
        <a:ln w="1905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AE5BE8-E146-4C4D-B18F-BC2B6DDA5D52}">
      <dsp:nvSpPr>
        <dsp:cNvPr id="0" name=""/>
        <dsp:cNvSpPr/>
      </dsp:nvSpPr>
      <dsp:spPr>
        <a:xfrm>
          <a:off x="2807613" y="1512304"/>
          <a:ext cx="2987219" cy="473881"/>
        </a:xfrm>
        <a:custGeom>
          <a:avLst/>
          <a:gdLst/>
          <a:ahLst/>
          <a:cxnLst/>
          <a:rect l="0" t="0" r="0" b="0"/>
          <a:pathLst>
            <a:path>
              <a:moveTo>
                <a:pt x="2987219" y="0"/>
              </a:moveTo>
              <a:lnTo>
                <a:pt x="2987219" y="322936"/>
              </a:lnTo>
              <a:lnTo>
                <a:pt x="0" y="322936"/>
              </a:lnTo>
              <a:lnTo>
                <a:pt x="0" y="473881"/>
              </a:lnTo>
            </a:path>
          </a:pathLst>
        </a:custGeom>
        <a:noFill/>
        <a:ln w="1905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BA4BA3-CDC6-42DC-AB1E-00AA4CA98396}">
      <dsp:nvSpPr>
        <dsp:cNvPr id="0" name=""/>
        <dsp:cNvSpPr/>
      </dsp:nvSpPr>
      <dsp:spPr>
        <a:xfrm>
          <a:off x="816133" y="1512304"/>
          <a:ext cx="4978699" cy="473881"/>
        </a:xfrm>
        <a:custGeom>
          <a:avLst/>
          <a:gdLst/>
          <a:ahLst/>
          <a:cxnLst/>
          <a:rect l="0" t="0" r="0" b="0"/>
          <a:pathLst>
            <a:path>
              <a:moveTo>
                <a:pt x="4978699" y="0"/>
              </a:moveTo>
              <a:lnTo>
                <a:pt x="4978699" y="322936"/>
              </a:lnTo>
              <a:lnTo>
                <a:pt x="0" y="322936"/>
              </a:lnTo>
              <a:lnTo>
                <a:pt x="0" y="473881"/>
              </a:lnTo>
            </a:path>
          </a:pathLst>
        </a:custGeom>
        <a:noFill/>
        <a:ln w="1905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7E828B-7F69-4930-895B-AC404559690A}">
      <dsp:nvSpPr>
        <dsp:cNvPr id="0" name=""/>
        <dsp:cNvSpPr/>
      </dsp:nvSpPr>
      <dsp:spPr>
        <a:xfrm>
          <a:off x="4980136" y="477640"/>
          <a:ext cx="1629392" cy="1034664"/>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9D4A86-59B8-4B82-A7F9-02E8A4DBFB87}">
      <dsp:nvSpPr>
        <dsp:cNvPr id="0" name=""/>
        <dsp:cNvSpPr/>
      </dsp:nvSpPr>
      <dsp:spPr>
        <a:xfrm>
          <a:off x="5161180" y="649631"/>
          <a:ext cx="1629392" cy="1034664"/>
        </a:xfrm>
        <a:prstGeom prst="roundRect">
          <a:avLst>
            <a:gd name="adj" fmla="val 10000"/>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kern="1200" dirty="0">
              <a:latin typeface="Verdana" panose="020B0604030504040204" pitchFamily="34" charset="0"/>
              <a:ea typeface="Verdana" panose="020B0604030504040204" pitchFamily="34" charset="0"/>
            </a:rPr>
            <a:t>CURSO DE VIDA</a:t>
          </a:r>
          <a:endParaRPr lang="es-CO" sz="1400" kern="1200" dirty="0">
            <a:latin typeface="Verdana" panose="020B0604030504040204" pitchFamily="34" charset="0"/>
            <a:ea typeface="Verdana" panose="020B0604030504040204" pitchFamily="34" charset="0"/>
          </a:endParaRPr>
        </a:p>
      </dsp:txBody>
      <dsp:txXfrm>
        <a:off x="5191484" y="679935"/>
        <a:ext cx="1568784" cy="974056"/>
      </dsp:txXfrm>
    </dsp:sp>
    <dsp:sp modelId="{30AD7999-0867-4BD2-9C32-C8C96CB821B6}">
      <dsp:nvSpPr>
        <dsp:cNvPr id="0" name=""/>
        <dsp:cNvSpPr/>
      </dsp:nvSpPr>
      <dsp:spPr>
        <a:xfrm>
          <a:off x="1436" y="1986186"/>
          <a:ext cx="1629392" cy="1034664"/>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947EE9-CDC1-4188-B060-98836A88CF0F}">
      <dsp:nvSpPr>
        <dsp:cNvPr id="0" name=""/>
        <dsp:cNvSpPr/>
      </dsp:nvSpPr>
      <dsp:spPr>
        <a:xfrm>
          <a:off x="182480" y="2158178"/>
          <a:ext cx="1629392" cy="1034664"/>
        </a:xfrm>
        <a:prstGeom prst="roundRect">
          <a:avLst>
            <a:gd name="adj" fmla="val 10000"/>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kern="1200" dirty="0">
              <a:latin typeface="Verdana" panose="020B0604030504040204" pitchFamily="34" charset="0"/>
              <a:ea typeface="Verdana" panose="020B0604030504040204" pitchFamily="34" charset="0"/>
            </a:rPr>
            <a:t>PRIMERA INFANCIA</a:t>
          </a:r>
          <a:endParaRPr lang="es-CO" sz="1400" kern="1200" dirty="0">
            <a:latin typeface="Verdana" panose="020B0604030504040204" pitchFamily="34" charset="0"/>
            <a:ea typeface="Verdana" panose="020B0604030504040204" pitchFamily="34" charset="0"/>
          </a:endParaRPr>
        </a:p>
      </dsp:txBody>
      <dsp:txXfrm>
        <a:off x="212784" y="2188482"/>
        <a:ext cx="1568784" cy="974056"/>
      </dsp:txXfrm>
    </dsp:sp>
    <dsp:sp modelId="{759B79EB-2677-48A4-A456-5808F084C612}">
      <dsp:nvSpPr>
        <dsp:cNvPr id="0" name=""/>
        <dsp:cNvSpPr/>
      </dsp:nvSpPr>
      <dsp:spPr>
        <a:xfrm>
          <a:off x="1992916" y="1986186"/>
          <a:ext cx="1629392" cy="1034664"/>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269DCF-39E0-4573-B109-7A75B9A55E38}">
      <dsp:nvSpPr>
        <dsp:cNvPr id="0" name=""/>
        <dsp:cNvSpPr/>
      </dsp:nvSpPr>
      <dsp:spPr>
        <a:xfrm>
          <a:off x="2173960" y="2158178"/>
          <a:ext cx="1629392" cy="1034664"/>
        </a:xfrm>
        <a:prstGeom prst="roundRect">
          <a:avLst>
            <a:gd name="adj" fmla="val 10000"/>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kern="1200" dirty="0">
              <a:latin typeface="Verdana" panose="020B0604030504040204" pitchFamily="34" charset="0"/>
              <a:ea typeface="Verdana" panose="020B0604030504040204" pitchFamily="34" charset="0"/>
            </a:rPr>
            <a:t>INFANCIA</a:t>
          </a:r>
          <a:endParaRPr lang="es-CO" sz="1400" kern="1200" dirty="0">
            <a:latin typeface="Verdana" panose="020B0604030504040204" pitchFamily="34" charset="0"/>
            <a:ea typeface="Verdana" panose="020B0604030504040204" pitchFamily="34" charset="0"/>
          </a:endParaRPr>
        </a:p>
      </dsp:txBody>
      <dsp:txXfrm>
        <a:off x="2204264" y="2188482"/>
        <a:ext cx="1568784" cy="974056"/>
      </dsp:txXfrm>
    </dsp:sp>
    <dsp:sp modelId="{2CD21CDB-56DF-48A2-976B-91F8474B61C6}">
      <dsp:nvSpPr>
        <dsp:cNvPr id="0" name=""/>
        <dsp:cNvSpPr/>
      </dsp:nvSpPr>
      <dsp:spPr>
        <a:xfrm>
          <a:off x="3984396" y="1986186"/>
          <a:ext cx="1629392" cy="1034664"/>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934A6D-07A4-48D1-BB65-65FD611C9823}">
      <dsp:nvSpPr>
        <dsp:cNvPr id="0" name=""/>
        <dsp:cNvSpPr/>
      </dsp:nvSpPr>
      <dsp:spPr>
        <a:xfrm>
          <a:off x="4165440" y="2158178"/>
          <a:ext cx="1629392" cy="1034664"/>
        </a:xfrm>
        <a:prstGeom prst="roundRect">
          <a:avLst>
            <a:gd name="adj" fmla="val 10000"/>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kern="1200" dirty="0">
              <a:latin typeface="Verdana" panose="020B0604030504040204" pitchFamily="34" charset="0"/>
              <a:ea typeface="Verdana" panose="020B0604030504040204" pitchFamily="34" charset="0"/>
            </a:rPr>
            <a:t>ADOLESCENCIA</a:t>
          </a:r>
          <a:endParaRPr lang="es-CO" sz="1400" kern="1200" dirty="0">
            <a:latin typeface="Verdana" panose="020B0604030504040204" pitchFamily="34" charset="0"/>
            <a:ea typeface="Verdana" panose="020B0604030504040204" pitchFamily="34" charset="0"/>
          </a:endParaRPr>
        </a:p>
      </dsp:txBody>
      <dsp:txXfrm>
        <a:off x="4195744" y="2188482"/>
        <a:ext cx="1568784" cy="974056"/>
      </dsp:txXfrm>
    </dsp:sp>
    <dsp:sp modelId="{70D34625-DA96-4A32-BF09-5DDE99725D66}">
      <dsp:nvSpPr>
        <dsp:cNvPr id="0" name=""/>
        <dsp:cNvSpPr/>
      </dsp:nvSpPr>
      <dsp:spPr>
        <a:xfrm>
          <a:off x="5975876" y="1986186"/>
          <a:ext cx="1629392" cy="1034664"/>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6BBF59-B577-41AC-9AB2-BD6E92B8BC47}">
      <dsp:nvSpPr>
        <dsp:cNvPr id="0" name=""/>
        <dsp:cNvSpPr/>
      </dsp:nvSpPr>
      <dsp:spPr>
        <a:xfrm>
          <a:off x="6156920" y="2158178"/>
          <a:ext cx="1629392" cy="1034664"/>
        </a:xfrm>
        <a:prstGeom prst="roundRect">
          <a:avLst>
            <a:gd name="adj" fmla="val 10000"/>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kern="1200" dirty="0">
              <a:latin typeface="Verdana" panose="020B0604030504040204" pitchFamily="34" charset="0"/>
              <a:ea typeface="Verdana" panose="020B0604030504040204" pitchFamily="34" charset="0"/>
            </a:rPr>
            <a:t>JUVENTUD</a:t>
          </a:r>
          <a:endParaRPr lang="es-CO" sz="1400" kern="1200" dirty="0">
            <a:latin typeface="Verdana" panose="020B0604030504040204" pitchFamily="34" charset="0"/>
            <a:ea typeface="Verdana" panose="020B0604030504040204" pitchFamily="34" charset="0"/>
          </a:endParaRPr>
        </a:p>
      </dsp:txBody>
      <dsp:txXfrm>
        <a:off x="6187224" y="2188482"/>
        <a:ext cx="1568784" cy="974056"/>
      </dsp:txXfrm>
    </dsp:sp>
    <dsp:sp modelId="{8B241D88-23CD-4520-951D-47075607AF64}">
      <dsp:nvSpPr>
        <dsp:cNvPr id="0" name=""/>
        <dsp:cNvSpPr/>
      </dsp:nvSpPr>
      <dsp:spPr>
        <a:xfrm>
          <a:off x="7967356" y="1986186"/>
          <a:ext cx="1629392" cy="1034664"/>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D4A9F2-D40B-4941-93D2-3CF0B37F6E28}">
      <dsp:nvSpPr>
        <dsp:cNvPr id="0" name=""/>
        <dsp:cNvSpPr/>
      </dsp:nvSpPr>
      <dsp:spPr>
        <a:xfrm>
          <a:off x="8148400" y="2158178"/>
          <a:ext cx="1629392" cy="1034664"/>
        </a:xfrm>
        <a:prstGeom prst="roundRect">
          <a:avLst>
            <a:gd name="adj" fmla="val 10000"/>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kern="1200" dirty="0">
              <a:latin typeface="Verdana" panose="020B0604030504040204" pitchFamily="34" charset="0"/>
              <a:ea typeface="Verdana" panose="020B0604030504040204" pitchFamily="34" charset="0"/>
            </a:rPr>
            <a:t>ADULTEZ</a:t>
          </a:r>
          <a:endParaRPr lang="es-CO" sz="1400" kern="1200" dirty="0">
            <a:latin typeface="Verdana" panose="020B0604030504040204" pitchFamily="34" charset="0"/>
            <a:ea typeface="Verdana" panose="020B0604030504040204" pitchFamily="34" charset="0"/>
          </a:endParaRPr>
        </a:p>
      </dsp:txBody>
      <dsp:txXfrm>
        <a:off x="8178704" y="2188482"/>
        <a:ext cx="1568784" cy="974056"/>
      </dsp:txXfrm>
    </dsp:sp>
    <dsp:sp modelId="{EF2FC7F5-AFFB-40BB-9301-EE8FEA81EDE5}">
      <dsp:nvSpPr>
        <dsp:cNvPr id="0" name=""/>
        <dsp:cNvSpPr/>
      </dsp:nvSpPr>
      <dsp:spPr>
        <a:xfrm>
          <a:off x="9958836" y="1986186"/>
          <a:ext cx="1629392" cy="1034664"/>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7E72BD-608C-4BD3-85A9-546FF9886656}">
      <dsp:nvSpPr>
        <dsp:cNvPr id="0" name=""/>
        <dsp:cNvSpPr/>
      </dsp:nvSpPr>
      <dsp:spPr>
        <a:xfrm>
          <a:off x="10139880" y="2158178"/>
          <a:ext cx="1629392" cy="1034664"/>
        </a:xfrm>
        <a:prstGeom prst="roundRect">
          <a:avLst>
            <a:gd name="adj" fmla="val 10000"/>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kern="1200" dirty="0">
              <a:latin typeface="Verdana" panose="020B0604030504040204" pitchFamily="34" charset="0"/>
              <a:ea typeface="Verdana" panose="020B0604030504040204" pitchFamily="34" charset="0"/>
            </a:rPr>
            <a:t>VEJEZ</a:t>
          </a:r>
          <a:endParaRPr lang="es-CO" sz="1400" kern="1200" dirty="0">
            <a:latin typeface="Verdana" panose="020B0604030504040204" pitchFamily="34" charset="0"/>
            <a:ea typeface="Verdana" panose="020B0604030504040204" pitchFamily="34" charset="0"/>
          </a:endParaRPr>
        </a:p>
      </dsp:txBody>
      <dsp:txXfrm>
        <a:off x="10170184" y="2188482"/>
        <a:ext cx="1568784" cy="974056"/>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A0EEF6-874C-406B-B903-ED1EC2FAFF37}">
      <dsp:nvSpPr>
        <dsp:cNvPr id="0" name=""/>
        <dsp:cNvSpPr/>
      </dsp:nvSpPr>
      <dsp:spPr>
        <a:xfrm>
          <a:off x="1530418" y="409600"/>
          <a:ext cx="316791" cy="91440"/>
        </a:xfrm>
        <a:custGeom>
          <a:avLst/>
          <a:gdLst/>
          <a:ahLst/>
          <a:cxnLst/>
          <a:rect l="0" t="0" r="0" b="0"/>
          <a:pathLst>
            <a:path>
              <a:moveTo>
                <a:pt x="0" y="45720"/>
              </a:moveTo>
              <a:lnTo>
                <a:pt x="316791"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
            <a:lnSpc>
              <a:spcPct val="90000"/>
            </a:lnSpc>
            <a:spcBef>
              <a:spcPct val="0"/>
            </a:spcBef>
            <a:spcAft>
              <a:spcPct val="35000"/>
            </a:spcAft>
            <a:buNone/>
          </a:pPr>
          <a:endParaRPr lang="es-CO" sz="300" kern="1200">
            <a:latin typeface="Abadi" panose="020B0604020104020204" pitchFamily="34" charset="0"/>
          </a:endParaRPr>
        </a:p>
      </dsp:txBody>
      <dsp:txXfrm>
        <a:off x="1680129" y="453583"/>
        <a:ext cx="17369" cy="3473"/>
      </dsp:txXfrm>
    </dsp:sp>
    <dsp:sp modelId="{F0439850-8D54-434B-A864-1E141626965F}">
      <dsp:nvSpPr>
        <dsp:cNvPr id="0" name=""/>
        <dsp:cNvSpPr/>
      </dsp:nvSpPr>
      <dsp:spPr>
        <a:xfrm>
          <a:off x="21820" y="2200"/>
          <a:ext cx="1510398" cy="90623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4011" tIns="77687" rIns="74011" bIns="77687" numCol="1" spcCol="1270" anchor="ctr" anchorCtr="0">
          <a:noAutofit/>
        </a:bodyPr>
        <a:lstStyle/>
        <a:p>
          <a:pPr marL="0" lvl="0" indent="0" algn="ctr" defTabSz="533400">
            <a:lnSpc>
              <a:spcPct val="90000"/>
            </a:lnSpc>
            <a:spcBef>
              <a:spcPct val="0"/>
            </a:spcBef>
            <a:spcAft>
              <a:spcPct val="35000"/>
            </a:spcAft>
            <a:buNone/>
          </a:pPr>
          <a:r>
            <a:rPr lang="es-MX" sz="1200" b="0" i="0" kern="1200">
              <a:latin typeface="Abadi" panose="020B0604020104020204" pitchFamily="34" charset="0"/>
            </a:rPr>
            <a:t>Dificultades para el mantenimiento de la lactancia materna</a:t>
          </a:r>
        </a:p>
      </dsp:txBody>
      <dsp:txXfrm>
        <a:off x="21820" y="2200"/>
        <a:ext cx="1510398" cy="906238"/>
      </dsp:txXfrm>
    </dsp:sp>
    <dsp:sp modelId="{B556E2E7-4360-4DAB-9035-4A281AF144D2}">
      <dsp:nvSpPr>
        <dsp:cNvPr id="0" name=""/>
        <dsp:cNvSpPr/>
      </dsp:nvSpPr>
      <dsp:spPr>
        <a:xfrm>
          <a:off x="3388208" y="409600"/>
          <a:ext cx="316791" cy="91440"/>
        </a:xfrm>
        <a:custGeom>
          <a:avLst/>
          <a:gdLst/>
          <a:ahLst/>
          <a:cxnLst/>
          <a:rect l="0" t="0" r="0" b="0"/>
          <a:pathLst>
            <a:path>
              <a:moveTo>
                <a:pt x="0" y="45720"/>
              </a:moveTo>
              <a:lnTo>
                <a:pt x="316791" y="45720"/>
              </a:lnTo>
            </a:path>
          </a:pathLst>
        </a:custGeom>
        <a:noFill/>
        <a:ln w="12700"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
            <a:lnSpc>
              <a:spcPct val="90000"/>
            </a:lnSpc>
            <a:spcBef>
              <a:spcPct val="0"/>
            </a:spcBef>
            <a:spcAft>
              <a:spcPct val="35000"/>
            </a:spcAft>
            <a:buNone/>
          </a:pPr>
          <a:endParaRPr lang="es-CO" sz="300" kern="1200">
            <a:latin typeface="Abadi" panose="020B0604020104020204" pitchFamily="34" charset="0"/>
          </a:endParaRPr>
        </a:p>
      </dsp:txBody>
      <dsp:txXfrm>
        <a:off x="3537919" y="453583"/>
        <a:ext cx="17369" cy="3473"/>
      </dsp:txXfrm>
    </dsp:sp>
    <dsp:sp modelId="{5522B3F4-E5F5-4389-A07D-45BB1EDA1CDB}">
      <dsp:nvSpPr>
        <dsp:cNvPr id="0" name=""/>
        <dsp:cNvSpPr/>
      </dsp:nvSpPr>
      <dsp:spPr>
        <a:xfrm>
          <a:off x="1879610" y="2200"/>
          <a:ext cx="1510398" cy="90623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4011" tIns="77687" rIns="74011" bIns="77687" numCol="1" spcCol="1270" anchor="ctr" anchorCtr="0">
          <a:noAutofit/>
        </a:bodyPr>
        <a:lstStyle/>
        <a:p>
          <a:pPr marL="0" lvl="0" indent="0" algn="ctr" defTabSz="533400">
            <a:lnSpc>
              <a:spcPct val="90000"/>
            </a:lnSpc>
            <a:spcBef>
              <a:spcPct val="0"/>
            </a:spcBef>
            <a:spcAft>
              <a:spcPct val="35000"/>
            </a:spcAft>
            <a:buNone/>
          </a:pPr>
          <a:r>
            <a:rPr lang="es-MX" sz="1200" b="0" i="0" kern="1200">
              <a:latin typeface="Abadi" panose="020B0604020104020204" pitchFamily="34" charset="0"/>
            </a:rPr>
            <a:t>Inadecuada alimentación complementaria</a:t>
          </a:r>
          <a:endParaRPr lang="es-CO" sz="1200" kern="1200">
            <a:latin typeface="Abadi" panose="020B0604020104020204" pitchFamily="34" charset="0"/>
          </a:endParaRPr>
        </a:p>
      </dsp:txBody>
      <dsp:txXfrm>
        <a:off x="1879610" y="2200"/>
        <a:ext cx="1510398" cy="906238"/>
      </dsp:txXfrm>
    </dsp:sp>
    <dsp:sp modelId="{5309CE0A-8B56-4609-8207-92B9D8979F92}">
      <dsp:nvSpPr>
        <dsp:cNvPr id="0" name=""/>
        <dsp:cNvSpPr/>
      </dsp:nvSpPr>
      <dsp:spPr>
        <a:xfrm>
          <a:off x="5245998" y="409600"/>
          <a:ext cx="316791" cy="91440"/>
        </a:xfrm>
        <a:custGeom>
          <a:avLst/>
          <a:gdLst/>
          <a:ahLst/>
          <a:cxnLst/>
          <a:rect l="0" t="0" r="0" b="0"/>
          <a:pathLst>
            <a:path>
              <a:moveTo>
                <a:pt x="0" y="45720"/>
              </a:moveTo>
              <a:lnTo>
                <a:pt x="316791" y="45720"/>
              </a:lnTo>
            </a:path>
          </a:pathLst>
        </a:custGeom>
        <a:noFill/>
        <a:ln w="12700"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
            <a:lnSpc>
              <a:spcPct val="90000"/>
            </a:lnSpc>
            <a:spcBef>
              <a:spcPct val="0"/>
            </a:spcBef>
            <a:spcAft>
              <a:spcPct val="35000"/>
            </a:spcAft>
            <a:buNone/>
          </a:pPr>
          <a:endParaRPr lang="es-CO" sz="300" kern="1200">
            <a:latin typeface="Abadi" panose="020B0604020104020204" pitchFamily="34" charset="0"/>
          </a:endParaRPr>
        </a:p>
      </dsp:txBody>
      <dsp:txXfrm>
        <a:off x="5395709" y="453583"/>
        <a:ext cx="17369" cy="3473"/>
      </dsp:txXfrm>
    </dsp:sp>
    <dsp:sp modelId="{3F6BC046-A0D6-4DAC-A1E4-8D2BF639A89B}">
      <dsp:nvSpPr>
        <dsp:cNvPr id="0" name=""/>
        <dsp:cNvSpPr/>
      </dsp:nvSpPr>
      <dsp:spPr>
        <a:xfrm>
          <a:off x="3737400" y="2200"/>
          <a:ext cx="1510398" cy="90623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4011" tIns="77687" rIns="74011" bIns="77687" numCol="1" spcCol="1270" anchor="ctr" anchorCtr="0">
          <a:noAutofit/>
        </a:bodyPr>
        <a:lstStyle/>
        <a:p>
          <a:pPr marL="0" lvl="0" indent="0" algn="ctr" defTabSz="533400">
            <a:lnSpc>
              <a:spcPct val="90000"/>
            </a:lnSpc>
            <a:spcBef>
              <a:spcPct val="0"/>
            </a:spcBef>
            <a:spcAft>
              <a:spcPct val="35000"/>
            </a:spcAft>
            <a:buNone/>
          </a:pPr>
          <a:r>
            <a:rPr lang="es-MX" sz="1200" kern="1200">
              <a:latin typeface="Abadi" panose="020B0604020104020204" pitchFamily="34" charset="0"/>
            </a:rPr>
            <a:t>Alteraciones nutricionales</a:t>
          </a:r>
          <a:endParaRPr lang="es-CO" sz="1200" kern="1200">
            <a:latin typeface="Abadi" panose="020B0604020104020204" pitchFamily="34" charset="0"/>
          </a:endParaRPr>
        </a:p>
      </dsp:txBody>
      <dsp:txXfrm>
        <a:off x="3737400" y="2200"/>
        <a:ext cx="1510398" cy="906238"/>
      </dsp:txXfrm>
    </dsp:sp>
    <dsp:sp modelId="{52D72B13-18B9-4D87-8462-CEA276F61A9A}">
      <dsp:nvSpPr>
        <dsp:cNvPr id="0" name=""/>
        <dsp:cNvSpPr/>
      </dsp:nvSpPr>
      <dsp:spPr>
        <a:xfrm>
          <a:off x="777019" y="906639"/>
          <a:ext cx="5573369" cy="316791"/>
        </a:xfrm>
        <a:custGeom>
          <a:avLst/>
          <a:gdLst/>
          <a:ahLst/>
          <a:cxnLst/>
          <a:rect l="0" t="0" r="0" b="0"/>
          <a:pathLst>
            <a:path>
              <a:moveTo>
                <a:pt x="5573369" y="0"/>
              </a:moveTo>
              <a:lnTo>
                <a:pt x="5573369" y="175495"/>
              </a:lnTo>
              <a:lnTo>
                <a:pt x="0" y="175495"/>
              </a:lnTo>
              <a:lnTo>
                <a:pt x="0" y="316791"/>
              </a:lnTo>
            </a:path>
          </a:pathLst>
        </a:custGeom>
        <a:noFill/>
        <a:ln w="12700"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
            <a:lnSpc>
              <a:spcPct val="90000"/>
            </a:lnSpc>
            <a:spcBef>
              <a:spcPct val="0"/>
            </a:spcBef>
            <a:spcAft>
              <a:spcPct val="35000"/>
            </a:spcAft>
            <a:buNone/>
          </a:pPr>
          <a:endParaRPr lang="es-CO" sz="300" kern="1200">
            <a:latin typeface="Abadi" panose="020B0604020104020204" pitchFamily="34" charset="0"/>
          </a:endParaRPr>
        </a:p>
      </dsp:txBody>
      <dsp:txXfrm>
        <a:off x="3424099" y="1063298"/>
        <a:ext cx="279209" cy="3473"/>
      </dsp:txXfrm>
    </dsp:sp>
    <dsp:sp modelId="{E778F607-DD0E-41AB-A3CE-8904BC803A70}">
      <dsp:nvSpPr>
        <dsp:cNvPr id="0" name=""/>
        <dsp:cNvSpPr/>
      </dsp:nvSpPr>
      <dsp:spPr>
        <a:xfrm>
          <a:off x="5595190" y="2200"/>
          <a:ext cx="1510398" cy="90623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4011" tIns="77687" rIns="74011" bIns="77687" numCol="1" spcCol="1270" anchor="ctr" anchorCtr="0">
          <a:noAutofit/>
        </a:bodyPr>
        <a:lstStyle/>
        <a:p>
          <a:pPr marL="0" lvl="0" indent="0" algn="ctr" defTabSz="533400">
            <a:lnSpc>
              <a:spcPct val="90000"/>
            </a:lnSpc>
            <a:spcBef>
              <a:spcPct val="0"/>
            </a:spcBef>
            <a:spcAft>
              <a:spcPct val="35000"/>
            </a:spcAft>
            <a:buNone/>
          </a:pPr>
          <a:r>
            <a:rPr lang="es-MX" sz="1200" b="0" i="0" kern="1200">
              <a:latin typeface="Abadi" panose="020B0604020104020204" pitchFamily="34" charset="0"/>
            </a:rPr>
            <a:t>Dificultades en el vínculo afectivo</a:t>
          </a:r>
          <a:endParaRPr lang="es-CO" sz="1200" kern="1200">
            <a:latin typeface="Abadi" panose="020B0604020104020204" pitchFamily="34" charset="0"/>
          </a:endParaRPr>
        </a:p>
      </dsp:txBody>
      <dsp:txXfrm>
        <a:off x="5595190" y="2200"/>
        <a:ext cx="1510398" cy="906238"/>
      </dsp:txXfrm>
    </dsp:sp>
    <dsp:sp modelId="{801E5D65-4C79-40F0-9E35-DEE694159893}">
      <dsp:nvSpPr>
        <dsp:cNvPr id="0" name=""/>
        <dsp:cNvSpPr/>
      </dsp:nvSpPr>
      <dsp:spPr>
        <a:xfrm>
          <a:off x="1530418" y="1663230"/>
          <a:ext cx="316791" cy="91440"/>
        </a:xfrm>
        <a:custGeom>
          <a:avLst/>
          <a:gdLst/>
          <a:ahLst/>
          <a:cxnLst/>
          <a:rect l="0" t="0" r="0" b="0"/>
          <a:pathLst>
            <a:path>
              <a:moveTo>
                <a:pt x="0" y="45720"/>
              </a:moveTo>
              <a:lnTo>
                <a:pt x="316791" y="45720"/>
              </a:lnTo>
            </a:path>
          </a:pathLst>
        </a:custGeom>
        <a:noFill/>
        <a:ln w="12700"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
            <a:lnSpc>
              <a:spcPct val="90000"/>
            </a:lnSpc>
            <a:spcBef>
              <a:spcPct val="0"/>
            </a:spcBef>
            <a:spcAft>
              <a:spcPct val="35000"/>
            </a:spcAft>
            <a:buNone/>
          </a:pPr>
          <a:endParaRPr lang="es-CO" sz="300" kern="1200">
            <a:latin typeface="Abadi" panose="020B0604020104020204" pitchFamily="34" charset="0"/>
          </a:endParaRPr>
        </a:p>
      </dsp:txBody>
      <dsp:txXfrm>
        <a:off x="1680129" y="1707213"/>
        <a:ext cx="17369" cy="3473"/>
      </dsp:txXfrm>
    </dsp:sp>
    <dsp:sp modelId="{25B4F415-D039-42A5-8961-70A9CA63343D}">
      <dsp:nvSpPr>
        <dsp:cNvPr id="0" name=""/>
        <dsp:cNvSpPr/>
      </dsp:nvSpPr>
      <dsp:spPr>
        <a:xfrm>
          <a:off x="21820" y="1255831"/>
          <a:ext cx="1510398" cy="906238"/>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4011" tIns="77687" rIns="74011" bIns="77687" numCol="1" spcCol="1270" anchor="ctr" anchorCtr="0">
          <a:noAutofit/>
        </a:bodyPr>
        <a:lstStyle/>
        <a:p>
          <a:pPr marL="0" lvl="0" indent="0" algn="ctr" defTabSz="533400">
            <a:lnSpc>
              <a:spcPct val="90000"/>
            </a:lnSpc>
            <a:spcBef>
              <a:spcPct val="0"/>
            </a:spcBef>
            <a:spcAft>
              <a:spcPct val="35000"/>
            </a:spcAft>
            <a:buNone/>
          </a:pPr>
          <a:r>
            <a:rPr lang="es-MX" sz="1200" b="0" i="0" kern="1200">
              <a:latin typeface="Abadi" panose="020B0604020104020204" pitchFamily="34" charset="0"/>
            </a:rPr>
            <a:t>Infecciones - vacunación</a:t>
          </a:r>
          <a:endParaRPr lang="es-CO" sz="1200" kern="1200">
            <a:latin typeface="Abadi" panose="020B0604020104020204" pitchFamily="34" charset="0"/>
          </a:endParaRPr>
        </a:p>
      </dsp:txBody>
      <dsp:txXfrm>
        <a:off x="21820" y="1255831"/>
        <a:ext cx="1510398" cy="906238"/>
      </dsp:txXfrm>
    </dsp:sp>
    <dsp:sp modelId="{C529EA52-B9E8-474C-B176-00DFD9860ED3}">
      <dsp:nvSpPr>
        <dsp:cNvPr id="0" name=""/>
        <dsp:cNvSpPr/>
      </dsp:nvSpPr>
      <dsp:spPr>
        <a:xfrm>
          <a:off x="3388208" y="1663230"/>
          <a:ext cx="316791" cy="91440"/>
        </a:xfrm>
        <a:custGeom>
          <a:avLst/>
          <a:gdLst/>
          <a:ahLst/>
          <a:cxnLst/>
          <a:rect l="0" t="0" r="0" b="0"/>
          <a:pathLst>
            <a:path>
              <a:moveTo>
                <a:pt x="0" y="45720"/>
              </a:moveTo>
              <a:lnTo>
                <a:pt x="316791"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
            <a:lnSpc>
              <a:spcPct val="90000"/>
            </a:lnSpc>
            <a:spcBef>
              <a:spcPct val="0"/>
            </a:spcBef>
            <a:spcAft>
              <a:spcPct val="35000"/>
            </a:spcAft>
            <a:buNone/>
          </a:pPr>
          <a:endParaRPr lang="es-CO" sz="300" kern="1200">
            <a:latin typeface="Abadi" panose="020B0604020104020204" pitchFamily="34" charset="0"/>
          </a:endParaRPr>
        </a:p>
      </dsp:txBody>
      <dsp:txXfrm>
        <a:off x="3537919" y="1707213"/>
        <a:ext cx="17369" cy="3473"/>
      </dsp:txXfrm>
    </dsp:sp>
    <dsp:sp modelId="{A12C33F0-7BC4-4CDA-9A4D-96849F84D32E}">
      <dsp:nvSpPr>
        <dsp:cNvPr id="0" name=""/>
        <dsp:cNvSpPr/>
      </dsp:nvSpPr>
      <dsp:spPr>
        <a:xfrm>
          <a:off x="1879610" y="1255831"/>
          <a:ext cx="1510398" cy="90623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4011" tIns="77687" rIns="74011" bIns="77687" numCol="1" spcCol="1270" anchor="ctr" anchorCtr="0">
          <a:noAutofit/>
        </a:bodyPr>
        <a:lstStyle/>
        <a:p>
          <a:pPr marL="0" lvl="0" indent="0" algn="ctr" defTabSz="533400">
            <a:lnSpc>
              <a:spcPct val="90000"/>
            </a:lnSpc>
            <a:spcBef>
              <a:spcPct val="0"/>
            </a:spcBef>
            <a:spcAft>
              <a:spcPct val="35000"/>
            </a:spcAft>
            <a:buNone/>
          </a:pPr>
          <a:r>
            <a:rPr lang="es-MX" sz="1200" b="0" i="0" kern="1200">
              <a:latin typeface="Abadi" panose="020B0604020104020204" pitchFamily="34" charset="0"/>
            </a:rPr>
            <a:t>Dengue y malaria</a:t>
          </a:r>
          <a:endParaRPr lang="es-CO" sz="1200" kern="1200">
            <a:latin typeface="Abadi" panose="020B0604020104020204" pitchFamily="34" charset="0"/>
          </a:endParaRPr>
        </a:p>
      </dsp:txBody>
      <dsp:txXfrm>
        <a:off x="1879610" y="1255831"/>
        <a:ext cx="1510398" cy="906238"/>
      </dsp:txXfrm>
    </dsp:sp>
    <dsp:sp modelId="{36961AEC-8792-4AA1-8DBB-15295852C276}">
      <dsp:nvSpPr>
        <dsp:cNvPr id="0" name=""/>
        <dsp:cNvSpPr/>
      </dsp:nvSpPr>
      <dsp:spPr>
        <a:xfrm>
          <a:off x="5245998" y="1663230"/>
          <a:ext cx="316791" cy="91440"/>
        </a:xfrm>
        <a:custGeom>
          <a:avLst/>
          <a:gdLst/>
          <a:ahLst/>
          <a:cxnLst/>
          <a:rect l="0" t="0" r="0" b="0"/>
          <a:pathLst>
            <a:path>
              <a:moveTo>
                <a:pt x="0" y="45720"/>
              </a:moveTo>
              <a:lnTo>
                <a:pt x="316791" y="45720"/>
              </a:lnTo>
            </a:path>
          </a:pathLst>
        </a:custGeom>
        <a:noFill/>
        <a:ln w="12700"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
            <a:lnSpc>
              <a:spcPct val="90000"/>
            </a:lnSpc>
            <a:spcBef>
              <a:spcPct val="0"/>
            </a:spcBef>
            <a:spcAft>
              <a:spcPct val="35000"/>
            </a:spcAft>
            <a:buNone/>
          </a:pPr>
          <a:endParaRPr lang="es-CO" sz="300" kern="1200">
            <a:latin typeface="Abadi" panose="020B0604020104020204" pitchFamily="34" charset="0"/>
          </a:endParaRPr>
        </a:p>
      </dsp:txBody>
      <dsp:txXfrm>
        <a:off x="5395709" y="1707213"/>
        <a:ext cx="17369" cy="3473"/>
      </dsp:txXfrm>
    </dsp:sp>
    <dsp:sp modelId="{2C2288D7-DF03-45CF-968C-7E35F723F299}">
      <dsp:nvSpPr>
        <dsp:cNvPr id="0" name=""/>
        <dsp:cNvSpPr/>
      </dsp:nvSpPr>
      <dsp:spPr>
        <a:xfrm>
          <a:off x="3737400" y="1255831"/>
          <a:ext cx="1510398" cy="90623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4011" tIns="77687" rIns="74011" bIns="77687" numCol="1" spcCol="1270" anchor="ctr" anchorCtr="0">
          <a:noAutofit/>
        </a:bodyPr>
        <a:lstStyle/>
        <a:p>
          <a:pPr marL="0" lvl="0" indent="0" algn="ctr" defTabSz="533400">
            <a:lnSpc>
              <a:spcPct val="90000"/>
            </a:lnSpc>
            <a:spcBef>
              <a:spcPct val="0"/>
            </a:spcBef>
            <a:spcAft>
              <a:spcPct val="35000"/>
            </a:spcAft>
            <a:buNone/>
          </a:pPr>
          <a:r>
            <a:rPr lang="es-MX" sz="1200" b="0" i="0" kern="1200">
              <a:latin typeface="Abadi" panose="020B0604020104020204" pitchFamily="34" charset="0"/>
            </a:rPr>
            <a:t> Enfermedades bucales</a:t>
          </a:r>
          <a:endParaRPr lang="es-CO" sz="1200" kern="1200">
            <a:latin typeface="Abadi" panose="020B0604020104020204" pitchFamily="34" charset="0"/>
          </a:endParaRPr>
        </a:p>
      </dsp:txBody>
      <dsp:txXfrm>
        <a:off x="3737400" y="1255831"/>
        <a:ext cx="1510398" cy="906238"/>
      </dsp:txXfrm>
    </dsp:sp>
    <dsp:sp modelId="{7CCD628B-9D46-47D9-B716-017534A159B2}">
      <dsp:nvSpPr>
        <dsp:cNvPr id="0" name=""/>
        <dsp:cNvSpPr/>
      </dsp:nvSpPr>
      <dsp:spPr>
        <a:xfrm>
          <a:off x="777019" y="2160270"/>
          <a:ext cx="5573369" cy="316791"/>
        </a:xfrm>
        <a:custGeom>
          <a:avLst/>
          <a:gdLst/>
          <a:ahLst/>
          <a:cxnLst/>
          <a:rect l="0" t="0" r="0" b="0"/>
          <a:pathLst>
            <a:path>
              <a:moveTo>
                <a:pt x="5573369" y="0"/>
              </a:moveTo>
              <a:lnTo>
                <a:pt x="5573369" y="175495"/>
              </a:lnTo>
              <a:lnTo>
                <a:pt x="0" y="175495"/>
              </a:lnTo>
              <a:lnTo>
                <a:pt x="0" y="316791"/>
              </a:lnTo>
            </a:path>
          </a:pathLst>
        </a:custGeom>
        <a:noFill/>
        <a:ln w="12700"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
            <a:lnSpc>
              <a:spcPct val="90000"/>
            </a:lnSpc>
            <a:spcBef>
              <a:spcPct val="0"/>
            </a:spcBef>
            <a:spcAft>
              <a:spcPct val="35000"/>
            </a:spcAft>
            <a:buNone/>
          </a:pPr>
          <a:endParaRPr lang="es-CO" sz="300" kern="1200">
            <a:latin typeface="Abadi" panose="020B0604020104020204" pitchFamily="34" charset="0"/>
          </a:endParaRPr>
        </a:p>
      </dsp:txBody>
      <dsp:txXfrm>
        <a:off x="3424099" y="2316929"/>
        <a:ext cx="279209" cy="3473"/>
      </dsp:txXfrm>
    </dsp:sp>
    <dsp:sp modelId="{E33DA69C-9352-465A-8711-B208F8D16AB8}">
      <dsp:nvSpPr>
        <dsp:cNvPr id="0" name=""/>
        <dsp:cNvSpPr/>
      </dsp:nvSpPr>
      <dsp:spPr>
        <a:xfrm>
          <a:off x="5595190" y="1255831"/>
          <a:ext cx="1510398" cy="90623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4011" tIns="77687" rIns="74011" bIns="77687" numCol="1" spcCol="1270" anchor="ctr" anchorCtr="0">
          <a:noAutofit/>
        </a:bodyPr>
        <a:lstStyle/>
        <a:p>
          <a:pPr marL="0" lvl="0" indent="0" algn="ctr" defTabSz="533400">
            <a:lnSpc>
              <a:spcPct val="90000"/>
            </a:lnSpc>
            <a:spcBef>
              <a:spcPct val="0"/>
            </a:spcBef>
            <a:spcAft>
              <a:spcPct val="35000"/>
            </a:spcAft>
            <a:buNone/>
          </a:pPr>
          <a:r>
            <a:rPr lang="es-MX" sz="1200" b="0" i="0" kern="1200">
              <a:latin typeface="Abadi" panose="020B0604020104020204" pitchFamily="34" charset="0"/>
            </a:rPr>
            <a:t>Tuberculosis</a:t>
          </a:r>
          <a:endParaRPr lang="es-CO" sz="1200" kern="1200">
            <a:latin typeface="Abadi" panose="020B0604020104020204" pitchFamily="34" charset="0"/>
          </a:endParaRPr>
        </a:p>
      </dsp:txBody>
      <dsp:txXfrm>
        <a:off x="5595190" y="1255831"/>
        <a:ext cx="1510398" cy="906238"/>
      </dsp:txXfrm>
    </dsp:sp>
    <dsp:sp modelId="{1DC5DAAA-DB3A-41DD-95D6-075B77BA5489}">
      <dsp:nvSpPr>
        <dsp:cNvPr id="0" name=""/>
        <dsp:cNvSpPr/>
      </dsp:nvSpPr>
      <dsp:spPr>
        <a:xfrm>
          <a:off x="1530418" y="2916861"/>
          <a:ext cx="316791" cy="91440"/>
        </a:xfrm>
        <a:custGeom>
          <a:avLst/>
          <a:gdLst/>
          <a:ahLst/>
          <a:cxnLst/>
          <a:rect l="0" t="0" r="0" b="0"/>
          <a:pathLst>
            <a:path>
              <a:moveTo>
                <a:pt x="0" y="45720"/>
              </a:moveTo>
              <a:lnTo>
                <a:pt x="316791" y="45720"/>
              </a:lnTo>
            </a:path>
          </a:pathLst>
        </a:custGeom>
        <a:noFill/>
        <a:ln w="12700"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
            <a:lnSpc>
              <a:spcPct val="90000"/>
            </a:lnSpc>
            <a:spcBef>
              <a:spcPct val="0"/>
            </a:spcBef>
            <a:spcAft>
              <a:spcPct val="35000"/>
            </a:spcAft>
            <a:buNone/>
          </a:pPr>
          <a:endParaRPr lang="es-CO" sz="300" kern="1200">
            <a:latin typeface="Abadi" panose="020B0604020104020204" pitchFamily="34" charset="0"/>
          </a:endParaRPr>
        </a:p>
      </dsp:txBody>
      <dsp:txXfrm>
        <a:off x="1680129" y="2960844"/>
        <a:ext cx="17369" cy="3473"/>
      </dsp:txXfrm>
    </dsp:sp>
    <dsp:sp modelId="{02984700-E6D8-4EC6-AE38-C46F16CACC80}">
      <dsp:nvSpPr>
        <dsp:cNvPr id="0" name=""/>
        <dsp:cNvSpPr/>
      </dsp:nvSpPr>
      <dsp:spPr>
        <a:xfrm>
          <a:off x="21820" y="2509461"/>
          <a:ext cx="1510398" cy="90623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4011" tIns="77687" rIns="74011" bIns="77687" numCol="1" spcCol="1270" anchor="ctr" anchorCtr="0">
          <a:noAutofit/>
        </a:bodyPr>
        <a:lstStyle/>
        <a:p>
          <a:pPr marL="0" lvl="0" indent="0" algn="ctr" defTabSz="533400">
            <a:lnSpc>
              <a:spcPct val="90000"/>
            </a:lnSpc>
            <a:spcBef>
              <a:spcPct val="0"/>
            </a:spcBef>
            <a:spcAft>
              <a:spcPct val="35000"/>
            </a:spcAft>
            <a:buNone/>
          </a:pPr>
          <a:r>
            <a:rPr lang="es-MX" sz="1200" b="0" i="0" kern="1200">
              <a:latin typeface="Abadi" panose="020B0604020104020204" pitchFamily="34" charset="0"/>
            </a:rPr>
            <a:t> Enfermedad diarreica aguda</a:t>
          </a:r>
          <a:endParaRPr lang="es-CO" sz="1200" kern="1200">
            <a:latin typeface="Abadi" panose="020B0604020104020204" pitchFamily="34" charset="0"/>
          </a:endParaRPr>
        </a:p>
      </dsp:txBody>
      <dsp:txXfrm>
        <a:off x="21820" y="2509461"/>
        <a:ext cx="1510398" cy="906238"/>
      </dsp:txXfrm>
    </dsp:sp>
    <dsp:sp modelId="{D1E94115-AF0D-4D27-9F83-65F0BF228ED6}">
      <dsp:nvSpPr>
        <dsp:cNvPr id="0" name=""/>
        <dsp:cNvSpPr/>
      </dsp:nvSpPr>
      <dsp:spPr>
        <a:xfrm>
          <a:off x="3388208" y="2916861"/>
          <a:ext cx="316791" cy="91440"/>
        </a:xfrm>
        <a:custGeom>
          <a:avLst/>
          <a:gdLst/>
          <a:ahLst/>
          <a:cxnLst/>
          <a:rect l="0" t="0" r="0" b="0"/>
          <a:pathLst>
            <a:path>
              <a:moveTo>
                <a:pt x="0" y="45720"/>
              </a:moveTo>
              <a:lnTo>
                <a:pt x="316791" y="45720"/>
              </a:lnTo>
            </a:path>
          </a:pathLst>
        </a:custGeom>
        <a:noFill/>
        <a:ln w="12700"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
            <a:lnSpc>
              <a:spcPct val="90000"/>
            </a:lnSpc>
            <a:spcBef>
              <a:spcPct val="0"/>
            </a:spcBef>
            <a:spcAft>
              <a:spcPct val="35000"/>
            </a:spcAft>
            <a:buNone/>
          </a:pPr>
          <a:endParaRPr lang="es-CO" sz="300" kern="1200">
            <a:latin typeface="Abadi" panose="020B0604020104020204" pitchFamily="34" charset="0"/>
          </a:endParaRPr>
        </a:p>
      </dsp:txBody>
      <dsp:txXfrm>
        <a:off x="3537919" y="2960844"/>
        <a:ext cx="17369" cy="3473"/>
      </dsp:txXfrm>
    </dsp:sp>
    <dsp:sp modelId="{9EEA0FB8-3852-4858-9A8C-DE8A4A045793}">
      <dsp:nvSpPr>
        <dsp:cNvPr id="0" name=""/>
        <dsp:cNvSpPr/>
      </dsp:nvSpPr>
      <dsp:spPr>
        <a:xfrm>
          <a:off x="1879610" y="2509461"/>
          <a:ext cx="1510398" cy="906238"/>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4011" tIns="77687" rIns="74011" bIns="77687" numCol="1" spcCol="1270" anchor="ctr" anchorCtr="0">
          <a:noAutofit/>
        </a:bodyPr>
        <a:lstStyle/>
        <a:p>
          <a:pPr marL="0" lvl="0" indent="0" algn="ctr" defTabSz="533400">
            <a:lnSpc>
              <a:spcPct val="90000"/>
            </a:lnSpc>
            <a:spcBef>
              <a:spcPct val="0"/>
            </a:spcBef>
            <a:spcAft>
              <a:spcPct val="35000"/>
            </a:spcAft>
            <a:buNone/>
          </a:pPr>
          <a:r>
            <a:rPr lang="es-MX" sz="1200" b="0" i="0" kern="1200">
              <a:latin typeface="Abadi" panose="020B0604020104020204" pitchFamily="34" charset="0"/>
            </a:rPr>
            <a:t> Dificultades con el cuidado del niño enfermo en casa</a:t>
          </a:r>
          <a:endParaRPr lang="es-CO" sz="1200" kern="1200">
            <a:latin typeface="Abadi" panose="020B0604020104020204" pitchFamily="34" charset="0"/>
          </a:endParaRPr>
        </a:p>
      </dsp:txBody>
      <dsp:txXfrm>
        <a:off x="1879610" y="2509461"/>
        <a:ext cx="1510398" cy="906238"/>
      </dsp:txXfrm>
    </dsp:sp>
    <dsp:sp modelId="{D289ACB0-C8D8-434D-81B2-7DFD912438E4}">
      <dsp:nvSpPr>
        <dsp:cNvPr id="0" name=""/>
        <dsp:cNvSpPr/>
      </dsp:nvSpPr>
      <dsp:spPr>
        <a:xfrm>
          <a:off x="5245998" y="2916861"/>
          <a:ext cx="316791" cy="91440"/>
        </a:xfrm>
        <a:custGeom>
          <a:avLst/>
          <a:gdLst/>
          <a:ahLst/>
          <a:cxnLst/>
          <a:rect l="0" t="0" r="0" b="0"/>
          <a:pathLst>
            <a:path>
              <a:moveTo>
                <a:pt x="0" y="45720"/>
              </a:moveTo>
              <a:lnTo>
                <a:pt x="316791"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
            <a:lnSpc>
              <a:spcPct val="90000"/>
            </a:lnSpc>
            <a:spcBef>
              <a:spcPct val="0"/>
            </a:spcBef>
            <a:spcAft>
              <a:spcPct val="35000"/>
            </a:spcAft>
            <a:buNone/>
          </a:pPr>
          <a:endParaRPr lang="es-CO" sz="300" kern="1200">
            <a:latin typeface="Abadi" panose="020B0604020104020204" pitchFamily="34" charset="0"/>
          </a:endParaRPr>
        </a:p>
      </dsp:txBody>
      <dsp:txXfrm>
        <a:off x="5395709" y="2960844"/>
        <a:ext cx="17369" cy="3473"/>
      </dsp:txXfrm>
    </dsp:sp>
    <dsp:sp modelId="{B66D0EAB-FDEA-4144-8083-161B2C893A25}">
      <dsp:nvSpPr>
        <dsp:cNvPr id="0" name=""/>
        <dsp:cNvSpPr/>
      </dsp:nvSpPr>
      <dsp:spPr>
        <a:xfrm>
          <a:off x="3737400" y="2509461"/>
          <a:ext cx="1510398" cy="90623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4011" tIns="77687" rIns="74011" bIns="77687" numCol="1" spcCol="1270" anchor="ctr" anchorCtr="0">
          <a:noAutofit/>
        </a:bodyPr>
        <a:lstStyle/>
        <a:p>
          <a:pPr marL="0" lvl="0" indent="0" algn="ctr" defTabSz="533400">
            <a:lnSpc>
              <a:spcPct val="90000"/>
            </a:lnSpc>
            <a:spcBef>
              <a:spcPct val="0"/>
            </a:spcBef>
            <a:spcAft>
              <a:spcPct val="35000"/>
            </a:spcAft>
            <a:buNone/>
          </a:pPr>
          <a:r>
            <a:rPr lang="es-MX" sz="1200" b="0" i="0" kern="1200">
              <a:latin typeface="Abadi" panose="020B0604020104020204" pitchFamily="34" charset="0"/>
            </a:rPr>
            <a:t>Maltrato infantil intrafamiliar </a:t>
          </a:r>
          <a:endParaRPr lang="es-CO" sz="1200" kern="1200">
            <a:latin typeface="Abadi" panose="020B0604020104020204" pitchFamily="34" charset="0"/>
          </a:endParaRPr>
        </a:p>
      </dsp:txBody>
      <dsp:txXfrm>
        <a:off x="3737400" y="2509461"/>
        <a:ext cx="1510398" cy="906238"/>
      </dsp:txXfrm>
    </dsp:sp>
    <dsp:sp modelId="{3D0E1A20-6358-4B4D-A9F5-487F7E851806}">
      <dsp:nvSpPr>
        <dsp:cNvPr id="0" name=""/>
        <dsp:cNvSpPr/>
      </dsp:nvSpPr>
      <dsp:spPr>
        <a:xfrm>
          <a:off x="777019" y="3413900"/>
          <a:ext cx="5573369" cy="316791"/>
        </a:xfrm>
        <a:custGeom>
          <a:avLst/>
          <a:gdLst/>
          <a:ahLst/>
          <a:cxnLst/>
          <a:rect l="0" t="0" r="0" b="0"/>
          <a:pathLst>
            <a:path>
              <a:moveTo>
                <a:pt x="5573369" y="0"/>
              </a:moveTo>
              <a:lnTo>
                <a:pt x="5573369" y="175495"/>
              </a:lnTo>
              <a:lnTo>
                <a:pt x="0" y="175495"/>
              </a:lnTo>
              <a:lnTo>
                <a:pt x="0" y="316791"/>
              </a:lnTo>
            </a:path>
          </a:pathLst>
        </a:custGeom>
        <a:noFill/>
        <a:ln w="12700"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
            <a:lnSpc>
              <a:spcPct val="90000"/>
            </a:lnSpc>
            <a:spcBef>
              <a:spcPct val="0"/>
            </a:spcBef>
            <a:spcAft>
              <a:spcPct val="35000"/>
            </a:spcAft>
            <a:buNone/>
          </a:pPr>
          <a:endParaRPr lang="es-CO" sz="300" kern="1200">
            <a:latin typeface="Abadi" panose="020B0604020104020204" pitchFamily="34" charset="0"/>
          </a:endParaRPr>
        </a:p>
      </dsp:txBody>
      <dsp:txXfrm>
        <a:off x="3424099" y="3570559"/>
        <a:ext cx="279209" cy="3473"/>
      </dsp:txXfrm>
    </dsp:sp>
    <dsp:sp modelId="{EBCB6F3F-1861-4AF6-A6C7-68DA123799D1}">
      <dsp:nvSpPr>
        <dsp:cNvPr id="0" name=""/>
        <dsp:cNvSpPr/>
      </dsp:nvSpPr>
      <dsp:spPr>
        <a:xfrm>
          <a:off x="5595190" y="2509461"/>
          <a:ext cx="1510398" cy="90623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4011" tIns="77687" rIns="74011" bIns="77687" numCol="1" spcCol="1270" anchor="ctr" anchorCtr="0">
          <a:noAutofit/>
        </a:bodyPr>
        <a:lstStyle/>
        <a:p>
          <a:pPr marL="0" lvl="0" indent="0" algn="ctr" defTabSz="533400">
            <a:lnSpc>
              <a:spcPct val="90000"/>
            </a:lnSpc>
            <a:spcBef>
              <a:spcPct val="0"/>
            </a:spcBef>
            <a:spcAft>
              <a:spcPct val="35000"/>
            </a:spcAft>
            <a:buNone/>
          </a:pPr>
          <a:r>
            <a:rPr lang="es-MX" sz="1200" b="0" i="0" kern="1200">
              <a:latin typeface="Abadi" panose="020B0604020104020204" pitchFamily="34" charset="0"/>
            </a:rPr>
            <a:t> Dificultades en la participación de la familia en el cuidado</a:t>
          </a:r>
          <a:endParaRPr lang="es-CO" sz="1200" kern="1200">
            <a:latin typeface="Abadi" panose="020B0604020104020204" pitchFamily="34" charset="0"/>
          </a:endParaRPr>
        </a:p>
      </dsp:txBody>
      <dsp:txXfrm>
        <a:off x="5595190" y="2509461"/>
        <a:ext cx="1510398" cy="906238"/>
      </dsp:txXfrm>
    </dsp:sp>
    <dsp:sp modelId="{AC115200-A68C-4F3B-91DB-D5D84E81EA54}">
      <dsp:nvSpPr>
        <dsp:cNvPr id="0" name=""/>
        <dsp:cNvSpPr/>
      </dsp:nvSpPr>
      <dsp:spPr>
        <a:xfrm>
          <a:off x="1530418" y="4170491"/>
          <a:ext cx="316791" cy="91440"/>
        </a:xfrm>
        <a:custGeom>
          <a:avLst/>
          <a:gdLst/>
          <a:ahLst/>
          <a:cxnLst/>
          <a:rect l="0" t="0" r="0" b="0"/>
          <a:pathLst>
            <a:path>
              <a:moveTo>
                <a:pt x="0" y="45720"/>
              </a:moveTo>
              <a:lnTo>
                <a:pt x="316791" y="45720"/>
              </a:lnTo>
            </a:path>
          </a:pathLst>
        </a:custGeom>
        <a:noFill/>
        <a:ln w="12700"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
            <a:lnSpc>
              <a:spcPct val="90000"/>
            </a:lnSpc>
            <a:spcBef>
              <a:spcPct val="0"/>
            </a:spcBef>
            <a:spcAft>
              <a:spcPct val="35000"/>
            </a:spcAft>
            <a:buNone/>
          </a:pPr>
          <a:endParaRPr lang="es-CO" sz="300" kern="1200">
            <a:latin typeface="Abadi" panose="020B0604020104020204" pitchFamily="34" charset="0"/>
          </a:endParaRPr>
        </a:p>
      </dsp:txBody>
      <dsp:txXfrm>
        <a:off x="1680129" y="4214474"/>
        <a:ext cx="17369" cy="3473"/>
      </dsp:txXfrm>
    </dsp:sp>
    <dsp:sp modelId="{AB5B4F7D-C603-49C2-9032-0E3FA49489F3}">
      <dsp:nvSpPr>
        <dsp:cNvPr id="0" name=""/>
        <dsp:cNvSpPr/>
      </dsp:nvSpPr>
      <dsp:spPr>
        <a:xfrm>
          <a:off x="21820" y="3763092"/>
          <a:ext cx="1510398" cy="90623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4011" tIns="77687" rIns="74011" bIns="77687" numCol="1" spcCol="1270" anchor="ctr" anchorCtr="0">
          <a:noAutofit/>
        </a:bodyPr>
        <a:lstStyle/>
        <a:p>
          <a:pPr marL="0" lvl="0" indent="0" algn="ctr" defTabSz="533400">
            <a:lnSpc>
              <a:spcPct val="90000"/>
            </a:lnSpc>
            <a:spcBef>
              <a:spcPct val="0"/>
            </a:spcBef>
            <a:spcAft>
              <a:spcPct val="35000"/>
            </a:spcAft>
            <a:buNone/>
          </a:pPr>
          <a:r>
            <a:rPr lang="es-MX" sz="1200" b="0" i="0" kern="1200">
              <a:latin typeface="Abadi" panose="020B0604020104020204" pitchFamily="34" charset="0"/>
            </a:rPr>
            <a:t>Accidentes</a:t>
          </a:r>
          <a:endParaRPr lang="es-CO" sz="1200" kern="1200">
            <a:latin typeface="Abadi" panose="020B0604020104020204" pitchFamily="34" charset="0"/>
          </a:endParaRPr>
        </a:p>
      </dsp:txBody>
      <dsp:txXfrm>
        <a:off x="21820" y="3763092"/>
        <a:ext cx="1510398" cy="906238"/>
      </dsp:txXfrm>
    </dsp:sp>
    <dsp:sp modelId="{6CBB15EA-985F-44C6-9354-651DC828C91E}">
      <dsp:nvSpPr>
        <dsp:cNvPr id="0" name=""/>
        <dsp:cNvSpPr/>
      </dsp:nvSpPr>
      <dsp:spPr>
        <a:xfrm>
          <a:off x="3388208" y="4170491"/>
          <a:ext cx="316791" cy="91440"/>
        </a:xfrm>
        <a:custGeom>
          <a:avLst/>
          <a:gdLst/>
          <a:ahLst/>
          <a:cxnLst/>
          <a:rect l="0" t="0" r="0" b="0"/>
          <a:pathLst>
            <a:path>
              <a:moveTo>
                <a:pt x="0" y="45720"/>
              </a:moveTo>
              <a:lnTo>
                <a:pt x="316791" y="45720"/>
              </a:lnTo>
            </a:path>
          </a:pathLst>
        </a:custGeom>
        <a:noFill/>
        <a:ln w="12700"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
            <a:lnSpc>
              <a:spcPct val="90000"/>
            </a:lnSpc>
            <a:spcBef>
              <a:spcPct val="0"/>
            </a:spcBef>
            <a:spcAft>
              <a:spcPct val="35000"/>
            </a:spcAft>
            <a:buNone/>
          </a:pPr>
          <a:endParaRPr lang="es-CO" sz="300" kern="1200">
            <a:latin typeface="Abadi" panose="020B0604020104020204" pitchFamily="34" charset="0"/>
          </a:endParaRPr>
        </a:p>
      </dsp:txBody>
      <dsp:txXfrm>
        <a:off x="3537919" y="4214474"/>
        <a:ext cx="17369" cy="3473"/>
      </dsp:txXfrm>
    </dsp:sp>
    <dsp:sp modelId="{DBD5537D-A5FC-4735-9F39-775B690E2DD8}">
      <dsp:nvSpPr>
        <dsp:cNvPr id="0" name=""/>
        <dsp:cNvSpPr/>
      </dsp:nvSpPr>
      <dsp:spPr>
        <a:xfrm>
          <a:off x="1879610" y="3763092"/>
          <a:ext cx="1510398" cy="90623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4011" tIns="77687" rIns="74011" bIns="77687" numCol="1" spcCol="1270" anchor="ctr" anchorCtr="0">
          <a:noAutofit/>
        </a:bodyPr>
        <a:lstStyle/>
        <a:p>
          <a:pPr marL="0" lvl="0" indent="0" algn="ctr" defTabSz="533400">
            <a:lnSpc>
              <a:spcPct val="90000"/>
            </a:lnSpc>
            <a:spcBef>
              <a:spcPct val="0"/>
            </a:spcBef>
            <a:spcAft>
              <a:spcPct val="35000"/>
            </a:spcAft>
            <a:buNone/>
          </a:pPr>
          <a:r>
            <a:rPr lang="es-MX" sz="1200" b="0" i="0" kern="1200">
              <a:latin typeface="Abadi" panose="020B0604020104020204" pitchFamily="34" charset="0"/>
            </a:rPr>
            <a:t> Signos de alarma</a:t>
          </a:r>
          <a:endParaRPr lang="es-CO" sz="1200" kern="1200">
            <a:latin typeface="Abadi" panose="020B0604020104020204" pitchFamily="34" charset="0"/>
          </a:endParaRPr>
        </a:p>
      </dsp:txBody>
      <dsp:txXfrm>
        <a:off x="1879610" y="3763092"/>
        <a:ext cx="1510398" cy="906238"/>
      </dsp:txXfrm>
    </dsp:sp>
    <dsp:sp modelId="{F75865E7-84F0-40E9-9505-D7B337215BE3}">
      <dsp:nvSpPr>
        <dsp:cNvPr id="0" name=""/>
        <dsp:cNvSpPr/>
      </dsp:nvSpPr>
      <dsp:spPr>
        <a:xfrm>
          <a:off x="5245998" y="4170491"/>
          <a:ext cx="316791" cy="91440"/>
        </a:xfrm>
        <a:custGeom>
          <a:avLst/>
          <a:gdLst/>
          <a:ahLst/>
          <a:cxnLst/>
          <a:rect l="0" t="0" r="0" b="0"/>
          <a:pathLst>
            <a:path>
              <a:moveTo>
                <a:pt x="0" y="45720"/>
              </a:moveTo>
              <a:lnTo>
                <a:pt x="316791" y="45720"/>
              </a:lnTo>
            </a:path>
          </a:pathLst>
        </a:custGeom>
        <a:noFill/>
        <a:ln w="12700"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
            <a:lnSpc>
              <a:spcPct val="90000"/>
            </a:lnSpc>
            <a:spcBef>
              <a:spcPct val="0"/>
            </a:spcBef>
            <a:spcAft>
              <a:spcPct val="35000"/>
            </a:spcAft>
            <a:buNone/>
          </a:pPr>
          <a:endParaRPr lang="es-CO" sz="300" kern="1200">
            <a:latin typeface="Abadi" panose="020B0604020104020204" pitchFamily="34" charset="0"/>
          </a:endParaRPr>
        </a:p>
      </dsp:txBody>
      <dsp:txXfrm>
        <a:off x="5395709" y="4214474"/>
        <a:ext cx="17369" cy="3473"/>
      </dsp:txXfrm>
    </dsp:sp>
    <dsp:sp modelId="{0D3A0C20-111D-4D15-BDAA-2E68839B1E9A}">
      <dsp:nvSpPr>
        <dsp:cNvPr id="0" name=""/>
        <dsp:cNvSpPr/>
      </dsp:nvSpPr>
      <dsp:spPr>
        <a:xfrm>
          <a:off x="3737400" y="3763092"/>
          <a:ext cx="1510398" cy="906238"/>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4011" tIns="77687" rIns="74011" bIns="77687" numCol="1" spcCol="1270" anchor="ctr" anchorCtr="0">
          <a:noAutofit/>
        </a:bodyPr>
        <a:lstStyle/>
        <a:p>
          <a:pPr marL="0" lvl="0" indent="0" algn="ctr" defTabSz="533400">
            <a:lnSpc>
              <a:spcPct val="90000"/>
            </a:lnSpc>
            <a:spcBef>
              <a:spcPct val="0"/>
            </a:spcBef>
            <a:spcAft>
              <a:spcPct val="35000"/>
            </a:spcAft>
            <a:buNone/>
          </a:pPr>
          <a:r>
            <a:rPr lang="es-MX" sz="1200" b="0" i="0" kern="1200" dirty="0">
              <a:latin typeface="Abadi" panose="020B0604020104020204" pitchFamily="34" charset="0"/>
            </a:rPr>
            <a:t>Dificultades en el acceso y adherencia a tratamiento</a:t>
          </a:r>
          <a:endParaRPr lang="es-CO" sz="1200" kern="1200" dirty="0">
            <a:latin typeface="Abadi" panose="020B0604020104020204" pitchFamily="34" charset="0"/>
          </a:endParaRPr>
        </a:p>
      </dsp:txBody>
      <dsp:txXfrm>
        <a:off x="3737400" y="3763092"/>
        <a:ext cx="1510398" cy="906238"/>
      </dsp:txXfrm>
    </dsp:sp>
    <dsp:sp modelId="{4EF55FD5-8E28-4391-939C-C71D935D4EE6}">
      <dsp:nvSpPr>
        <dsp:cNvPr id="0" name=""/>
        <dsp:cNvSpPr/>
      </dsp:nvSpPr>
      <dsp:spPr>
        <a:xfrm>
          <a:off x="5595190" y="3763092"/>
          <a:ext cx="1510398" cy="90623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4011" tIns="77687" rIns="74011" bIns="77687" numCol="1" spcCol="1270" anchor="ctr" anchorCtr="0">
          <a:noAutofit/>
        </a:bodyPr>
        <a:lstStyle/>
        <a:p>
          <a:pPr marL="0" lvl="0" indent="0" algn="ctr" defTabSz="533400">
            <a:lnSpc>
              <a:spcPct val="90000"/>
            </a:lnSpc>
            <a:spcBef>
              <a:spcPct val="0"/>
            </a:spcBef>
            <a:spcAft>
              <a:spcPct val="35000"/>
            </a:spcAft>
            <a:buNone/>
          </a:pPr>
          <a:r>
            <a:rPr lang="es-MX" sz="1200" b="0" i="0" kern="1200">
              <a:latin typeface="Abadi" panose="020B0604020104020204" pitchFamily="34" charset="0"/>
            </a:rPr>
            <a:t> Dificultades con la crianza y cuidado del niño (puericultura)</a:t>
          </a:r>
          <a:endParaRPr lang="es-CO" sz="1200" kern="1200">
            <a:latin typeface="Abadi" panose="020B0604020104020204" pitchFamily="34" charset="0"/>
          </a:endParaRPr>
        </a:p>
      </dsp:txBody>
      <dsp:txXfrm>
        <a:off x="5595190" y="3763092"/>
        <a:ext cx="1510398" cy="906238"/>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C09CD3-4D7A-476D-A9D2-ED61387571C7}">
      <dsp:nvSpPr>
        <dsp:cNvPr id="0" name=""/>
        <dsp:cNvSpPr/>
      </dsp:nvSpPr>
      <dsp:spPr>
        <a:xfrm>
          <a:off x="0" y="0"/>
          <a:ext cx="7016186"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490288-AEE3-4540-B6B0-628A0E93AE84}">
      <dsp:nvSpPr>
        <dsp:cNvPr id="0" name=""/>
        <dsp:cNvSpPr/>
      </dsp:nvSpPr>
      <dsp:spPr>
        <a:xfrm>
          <a:off x="0" y="0"/>
          <a:ext cx="7016186" cy="587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MX" sz="1800" b="0" i="0" kern="1200" dirty="0">
              <a:solidFill>
                <a:srgbClr val="002060"/>
              </a:solidFill>
              <a:latin typeface="Abadi" panose="020B0604020104020204" pitchFamily="34" charset="0"/>
            </a:rPr>
            <a:t>Alteraciones nutricionales</a:t>
          </a:r>
          <a:endParaRPr lang="es-CO" sz="1800" kern="1200" dirty="0">
            <a:solidFill>
              <a:srgbClr val="002060"/>
            </a:solidFill>
            <a:latin typeface="Abadi" panose="020B0604020104020204" pitchFamily="34" charset="0"/>
          </a:endParaRPr>
        </a:p>
      </dsp:txBody>
      <dsp:txXfrm>
        <a:off x="0" y="0"/>
        <a:ext cx="7016186" cy="587390"/>
      </dsp:txXfrm>
    </dsp:sp>
    <dsp:sp modelId="{741356CD-BDF3-4133-9F62-D68EE1C8C042}">
      <dsp:nvSpPr>
        <dsp:cNvPr id="0" name=""/>
        <dsp:cNvSpPr/>
      </dsp:nvSpPr>
      <dsp:spPr>
        <a:xfrm>
          <a:off x="0" y="587390"/>
          <a:ext cx="7016186"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7DEFA1-B76C-4DA9-9F3F-4E277F4E9A33}">
      <dsp:nvSpPr>
        <dsp:cNvPr id="0" name=""/>
        <dsp:cNvSpPr/>
      </dsp:nvSpPr>
      <dsp:spPr>
        <a:xfrm>
          <a:off x="0" y="587390"/>
          <a:ext cx="7016186" cy="587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MX" sz="1800" b="0" i="0" kern="1200">
              <a:solidFill>
                <a:srgbClr val="002060"/>
              </a:solidFill>
              <a:latin typeface="Abadi" panose="020B0604020104020204" pitchFamily="34" charset="0"/>
            </a:rPr>
            <a:t>Sedentarismo</a:t>
          </a:r>
          <a:endParaRPr lang="es-CO" sz="1800" kern="1200" dirty="0">
            <a:solidFill>
              <a:srgbClr val="002060"/>
            </a:solidFill>
            <a:latin typeface="Abadi" panose="020B0604020104020204" pitchFamily="34" charset="0"/>
          </a:endParaRPr>
        </a:p>
      </dsp:txBody>
      <dsp:txXfrm>
        <a:off x="0" y="587390"/>
        <a:ext cx="7016186" cy="587390"/>
      </dsp:txXfrm>
    </dsp:sp>
    <dsp:sp modelId="{4210DBF6-8BFF-4B52-9355-AFE5452786DA}">
      <dsp:nvSpPr>
        <dsp:cNvPr id="0" name=""/>
        <dsp:cNvSpPr/>
      </dsp:nvSpPr>
      <dsp:spPr>
        <a:xfrm>
          <a:off x="0" y="1174781"/>
          <a:ext cx="7016186"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4A47A5-1E42-4709-8B87-70DA863334A2}">
      <dsp:nvSpPr>
        <dsp:cNvPr id="0" name=""/>
        <dsp:cNvSpPr/>
      </dsp:nvSpPr>
      <dsp:spPr>
        <a:xfrm>
          <a:off x="0" y="1174781"/>
          <a:ext cx="7016186" cy="587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MX" sz="1800" b="0" i="0" kern="1200">
              <a:solidFill>
                <a:srgbClr val="002060"/>
              </a:solidFill>
              <a:latin typeface="Abadi" panose="020B0604020104020204" pitchFamily="34" charset="0"/>
            </a:rPr>
            <a:t> Accidentalidad</a:t>
          </a:r>
          <a:endParaRPr lang="es-CO" sz="1800" kern="1200" dirty="0">
            <a:solidFill>
              <a:srgbClr val="002060"/>
            </a:solidFill>
            <a:latin typeface="Abadi" panose="020B0604020104020204" pitchFamily="34" charset="0"/>
          </a:endParaRPr>
        </a:p>
      </dsp:txBody>
      <dsp:txXfrm>
        <a:off x="0" y="1174781"/>
        <a:ext cx="7016186" cy="587390"/>
      </dsp:txXfrm>
    </dsp:sp>
    <dsp:sp modelId="{A05440F7-536B-4528-9CD7-7B60593DEEE6}">
      <dsp:nvSpPr>
        <dsp:cNvPr id="0" name=""/>
        <dsp:cNvSpPr/>
      </dsp:nvSpPr>
      <dsp:spPr>
        <a:xfrm>
          <a:off x="0" y="1762172"/>
          <a:ext cx="7016186"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6A2E98-578A-4D74-AEC4-DA0E5F102A34}">
      <dsp:nvSpPr>
        <dsp:cNvPr id="0" name=""/>
        <dsp:cNvSpPr/>
      </dsp:nvSpPr>
      <dsp:spPr>
        <a:xfrm>
          <a:off x="0" y="1762172"/>
          <a:ext cx="7016186" cy="587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MX" sz="1800" b="0" i="0" kern="1200">
              <a:solidFill>
                <a:srgbClr val="002060"/>
              </a:solidFill>
              <a:latin typeface="Abadi" panose="020B0604020104020204" pitchFamily="34" charset="0"/>
            </a:rPr>
            <a:t>Violencia (pautas de crianza, promoción de la sana convivencia)</a:t>
          </a:r>
          <a:endParaRPr lang="es-CO" sz="1800" kern="1200" dirty="0">
            <a:solidFill>
              <a:srgbClr val="002060"/>
            </a:solidFill>
            <a:latin typeface="Abadi" panose="020B0604020104020204" pitchFamily="34" charset="0"/>
          </a:endParaRPr>
        </a:p>
      </dsp:txBody>
      <dsp:txXfrm>
        <a:off x="0" y="1762172"/>
        <a:ext cx="7016186" cy="587390"/>
      </dsp:txXfrm>
    </dsp:sp>
    <dsp:sp modelId="{1417EF11-2866-440E-B26C-2E1C21563F12}">
      <dsp:nvSpPr>
        <dsp:cNvPr id="0" name=""/>
        <dsp:cNvSpPr/>
      </dsp:nvSpPr>
      <dsp:spPr>
        <a:xfrm>
          <a:off x="0" y="2349562"/>
          <a:ext cx="7016186" cy="0"/>
        </a:xfrm>
        <a:prstGeom prst="line">
          <a:avLst/>
        </a:prstGeom>
        <a:solidFill>
          <a:schemeClr val="accent6">
            <a:hueOff val="0"/>
            <a:satOff val="0"/>
            <a:lumOff val="0"/>
            <a:alphaOff val="0"/>
          </a:schemeClr>
        </a:solidFill>
        <a:ln w="1905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2109FB-5E76-4347-B532-1A051A0B51EC}">
      <dsp:nvSpPr>
        <dsp:cNvPr id="0" name=""/>
        <dsp:cNvSpPr/>
      </dsp:nvSpPr>
      <dsp:spPr>
        <a:xfrm>
          <a:off x="0" y="2349562"/>
          <a:ext cx="7016186" cy="587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MX" sz="1800" b="0" i="0" kern="1200">
              <a:solidFill>
                <a:srgbClr val="002060"/>
              </a:solidFill>
              <a:latin typeface="Abadi" panose="020B0604020104020204" pitchFamily="34" charset="0"/>
            </a:rPr>
            <a:t> Enfermedades bucales</a:t>
          </a:r>
          <a:endParaRPr lang="es-CO" sz="1800" kern="1200" dirty="0">
            <a:solidFill>
              <a:srgbClr val="002060"/>
            </a:solidFill>
            <a:latin typeface="Abadi" panose="020B0604020104020204" pitchFamily="34" charset="0"/>
          </a:endParaRPr>
        </a:p>
      </dsp:txBody>
      <dsp:txXfrm>
        <a:off x="0" y="2349562"/>
        <a:ext cx="7016186" cy="587390"/>
      </dsp:txXfrm>
    </dsp:sp>
    <dsp:sp modelId="{728FB47F-873A-4404-B4BA-EE6D44C3249A}">
      <dsp:nvSpPr>
        <dsp:cNvPr id="0" name=""/>
        <dsp:cNvSpPr/>
      </dsp:nvSpPr>
      <dsp:spPr>
        <a:xfrm>
          <a:off x="0" y="2936953"/>
          <a:ext cx="7016186"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9FA0E9-93F1-41B9-BDAA-1682D1679EEA}">
      <dsp:nvSpPr>
        <dsp:cNvPr id="0" name=""/>
        <dsp:cNvSpPr/>
      </dsp:nvSpPr>
      <dsp:spPr>
        <a:xfrm>
          <a:off x="0" y="2936953"/>
          <a:ext cx="7016186" cy="587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MX" sz="1800" b="0" i="0" kern="1200">
              <a:solidFill>
                <a:srgbClr val="002060"/>
              </a:solidFill>
              <a:latin typeface="Abadi" panose="020B0604020104020204" pitchFamily="34" charset="0"/>
            </a:rPr>
            <a:t> Enfermedades visuales y auditivas</a:t>
          </a:r>
          <a:endParaRPr lang="es-CO" sz="1800" kern="1200" dirty="0">
            <a:solidFill>
              <a:srgbClr val="002060"/>
            </a:solidFill>
            <a:latin typeface="Abadi" panose="020B0604020104020204" pitchFamily="34" charset="0"/>
          </a:endParaRPr>
        </a:p>
      </dsp:txBody>
      <dsp:txXfrm>
        <a:off x="0" y="2936953"/>
        <a:ext cx="7016186" cy="587390"/>
      </dsp:txXfrm>
    </dsp:sp>
    <dsp:sp modelId="{4EC78D6A-6175-4195-BCF4-68D1E32A5C1A}">
      <dsp:nvSpPr>
        <dsp:cNvPr id="0" name=""/>
        <dsp:cNvSpPr/>
      </dsp:nvSpPr>
      <dsp:spPr>
        <a:xfrm>
          <a:off x="0" y="3524344"/>
          <a:ext cx="7016186"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23F88A-86E4-4D0F-BDA9-8635DEFDB00C}">
      <dsp:nvSpPr>
        <dsp:cNvPr id="0" name=""/>
        <dsp:cNvSpPr/>
      </dsp:nvSpPr>
      <dsp:spPr>
        <a:xfrm>
          <a:off x="0" y="3524344"/>
          <a:ext cx="7016186" cy="587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MX" sz="1800" b="0" i="0" kern="1200">
              <a:solidFill>
                <a:srgbClr val="002060"/>
              </a:solidFill>
              <a:latin typeface="Abadi" panose="020B0604020104020204" pitchFamily="34" charset="0"/>
            </a:rPr>
            <a:t>Infecciones (eda, ira, inmunoprevenibles -vph)</a:t>
          </a:r>
          <a:endParaRPr lang="es-CO" sz="1800" kern="1200" dirty="0">
            <a:solidFill>
              <a:srgbClr val="002060"/>
            </a:solidFill>
            <a:latin typeface="Abadi" panose="020B0604020104020204" pitchFamily="34" charset="0"/>
          </a:endParaRPr>
        </a:p>
      </dsp:txBody>
      <dsp:txXfrm>
        <a:off x="0" y="3524344"/>
        <a:ext cx="7016186" cy="587390"/>
      </dsp:txXfrm>
    </dsp:sp>
    <dsp:sp modelId="{04AA020B-E604-43CC-A397-D873BADE6A8D}">
      <dsp:nvSpPr>
        <dsp:cNvPr id="0" name=""/>
        <dsp:cNvSpPr/>
      </dsp:nvSpPr>
      <dsp:spPr>
        <a:xfrm>
          <a:off x="0" y="4111735"/>
          <a:ext cx="7016186"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333C0A-8AC5-49FC-9C9C-7128766554E4}">
      <dsp:nvSpPr>
        <dsp:cNvPr id="0" name=""/>
        <dsp:cNvSpPr/>
      </dsp:nvSpPr>
      <dsp:spPr>
        <a:xfrm>
          <a:off x="0" y="4111735"/>
          <a:ext cx="7016186" cy="587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MX" sz="1800" b="0" i="0" kern="1200">
              <a:solidFill>
                <a:srgbClr val="002060"/>
              </a:solidFill>
              <a:latin typeface="Abadi" panose="020B0604020104020204" pitchFamily="34" charset="0"/>
            </a:rPr>
            <a:t>Salud sexual:  (desarrollo psicosexual, conocimiento del ciclo menstrual y violencia sexual)</a:t>
          </a:r>
          <a:endParaRPr lang="es-CO" sz="1800" kern="1200" dirty="0">
            <a:solidFill>
              <a:srgbClr val="002060"/>
            </a:solidFill>
            <a:latin typeface="Abadi" panose="020B0604020104020204" pitchFamily="34" charset="0"/>
          </a:endParaRPr>
        </a:p>
      </dsp:txBody>
      <dsp:txXfrm>
        <a:off x="0" y="4111735"/>
        <a:ext cx="7016186" cy="58739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017079-DF87-4F06-960C-0D8505405455}">
      <dsp:nvSpPr>
        <dsp:cNvPr id="0" name=""/>
        <dsp:cNvSpPr/>
      </dsp:nvSpPr>
      <dsp:spPr>
        <a:xfrm>
          <a:off x="0" y="2385"/>
          <a:ext cx="5517308"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CF01C706-307A-49D2-A638-ADE74ED23DD4}">
      <dsp:nvSpPr>
        <dsp:cNvPr id="0" name=""/>
        <dsp:cNvSpPr/>
      </dsp:nvSpPr>
      <dsp:spPr>
        <a:xfrm>
          <a:off x="0" y="2385"/>
          <a:ext cx="5517308" cy="443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MX" sz="1800" b="0" i="0" kern="1200" dirty="0">
              <a:solidFill>
                <a:schemeClr val="bg1"/>
              </a:solidFill>
              <a:latin typeface="Abadi" panose="020B0604020104020204" pitchFamily="34" charset="0"/>
            </a:rPr>
            <a:t>Adaptación a cambios psicosociales y físicos</a:t>
          </a:r>
          <a:endParaRPr lang="es-CO" sz="1800" kern="1200" dirty="0">
            <a:solidFill>
              <a:schemeClr val="bg1"/>
            </a:solidFill>
            <a:latin typeface="Abadi" panose="020B0604020104020204" pitchFamily="34" charset="0"/>
          </a:endParaRPr>
        </a:p>
      </dsp:txBody>
      <dsp:txXfrm>
        <a:off x="0" y="2385"/>
        <a:ext cx="5517308" cy="443713"/>
      </dsp:txXfrm>
    </dsp:sp>
    <dsp:sp modelId="{D5A97ED1-8768-4EE9-8E2D-5BBAD17FAC2A}">
      <dsp:nvSpPr>
        <dsp:cNvPr id="0" name=""/>
        <dsp:cNvSpPr/>
      </dsp:nvSpPr>
      <dsp:spPr>
        <a:xfrm>
          <a:off x="0" y="446099"/>
          <a:ext cx="5517308" cy="0"/>
        </a:xfrm>
        <a:prstGeom prst="line">
          <a:avLst/>
        </a:prstGeom>
        <a:solidFill>
          <a:schemeClr val="accent5">
            <a:hueOff val="-1842946"/>
            <a:satOff val="2063"/>
            <a:lumOff val="118"/>
            <a:alphaOff val="0"/>
          </a:schemeClr>
        </a:solidFill>
        <a:ln w="19050" cap="flat" cmpd="sng" algn="ctr">
          <a:solidFill>
            <a:schemeClr val="accent5">
              <a:hueOff val="-1842946"/>
              <a:satOff val="2063"/>
              <a:lumOff val="118"/>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5C3CEA01-AB9B-4548-96AA-2D829BC0DCB6}">
      <dsp:nvSpPr>
        <dsp:cNvPr id="0" name=""/>
        <dsp:cNvSpPr/>
      </dsp:nvSpPr>
      <dsp:spPr>
        <a:xfrm>
          <a:off x="0" y="446099"/>
          <a:ext cx="5517308" cy="443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MX" sz="1800" b="0" i="0" kern="1200">
              <a:solidFill>
                <a:schemeClr val="bg1"/>
              </a:solidFill>
              <a:latin typeface="Abadi" panose="020B0604020104020204" pitchFamily="34" charset="0"/>
            </a:rPr>
            <a:t> Violencia escolar</a:t>
          </a:r>
          <a:endParaRPr lang="es-CO" sz="1800" kern="1200">
            <a:solidFill>
              <a:schemeClr val="bg1"/>
            </a:solidFill>
            <a:latin typeface="Abadi" panose="020B0604020104020204" pitchFamily="34" charset="0"/>
          </a:endParaRPr>
        </a:p>
      </dsp:txBody>
      <dsp:txXfrm>
        <a:off x="0" y="446099"/>
        <a:ext cx="5517308" cy="443713"/>
      </dsp:txXfrm>
    </dsp:sp>
    <dsp:sp modelId="{C9C91EAD-376C-44C8-8137-B8FBE02032DD}">
      <dsp:nvSpPr>
        <dsp:cNvPr id="0" name=""/>
        <dsp:cNvSpPr/>
      </dsp:nvSpPr>
      <dsp:spPr>
        <a:xfrm>
          <a:off x="0" y="889812"/>
          <a:ext cx="5517308" cy="0"/>
        </a:xfrm>
        <a:prstGeom prst="line">
          <a:avLst/>
        </a:prstGeom>
        <a:solidFill>
          <a:schemeClr val="accent5">
            <a:hueOff val="-3685892"/>
            <a:satOff val="4125"/>
            <a:lumOff val="235"/>
            <a:alphaOff val="0"/>
          </a:schemeClr>
        </a:solidFill>
        <a:ln w="19050" cap="flat" cmpd="sng" algn="ctr">
          <a:solidFill>
            <a:schemeClr val="accent5">
              <a:hueOff val="-3685892"/>
              <a:satOff val="4125"/>
              <a:lumOff val="235"/>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701BD213-BA30-4C6F-99DA-D1D31AE354FC}">
      <dsp:nvSpPr>
        <dsp:cNvPr id="0" name=""/>
        <dsp:cNvSpPr/>
      </dsp:nvSpPr>
      <dsp:spPr>
        <a:xfrm>
          <a:off x="0" y="889812"/>
          <a:ext cx="5517308" cy="443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MX" sz="1800" b="0" i="0" kern="1200">
              <a:solidFill>
                <a:schemeClr val="bg1"/>
              </a:solidFill>
              <a:latin typeface="Abadi" panose="020B0604020104020204" pitchFamily="34" charset="0"/>
            </a:rPr>
            <a:t> Suicidio</a:t>
          </a:r>
          <a:endParaRPr lang="es-CO" sz="1800" kern="1200">
            <a:solidFill>
              <a:schemeClr val="bg1"/>
            </a:solidFill>
            <a:latin typeface="Abadi" panose="020B0604020104020204" pitchFamily="34" charset="0"/>
          </a:endParaRPr>
        </a:p>
      </dsp:txBody>
      <dsp:txXfrm>
        <a:off x="0" y="889812"/>
        <a:ext cx="5517308" cy="443713"/>
      </dsp:txXfrm>
    </dsp:sp>
    <dsp:sp modelId="{A80EDDD2-E146-4A9D-AE95-B8F0E8296928}">
      <dsp:nvSpPr>
        <dsp:cNvPr id="0" name=""/>
        <dsp:cNvSpPr/>
      </dsp:nvSpPr>
      <dsp:spPr>
        <a:xfrm>
          <a:off x="0" y="1333526"/>
          <a:ext cx="5517308" cy="0"/>
        </a:xfrm>
        <a:prstGeom prst="line">
          <a:avLst/>
        </a:prstGeom>
        <a:solidFill>
          <a:schemeClr val="accent5">
            <a:hueOff val="-5528838"/>
            <a:satOff val="6188"/>
            <a:lumOff val="353"/>
            <a:alphaOff val="0"/>
          </a:schemeClr>
        </a:solidFill>
        <a:ln w="19050" cap="flat" cmpd="sng" algn="ctr">
          <a:solidFill>
            <a:schemeClr val="accent5">
              <a:hueOff val="-5528838"/>
              <a:satOff val="6188"/>
              <a:lumOff val="353"/>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521EA9E0-F388-48C6-A342-29A61EEAC0F8}">
      <dsp:nvSpPr>
        <dsp:cNvPr id="0" name=""/>
        <dsp:cNvSpPr/>
      </dsp:nvSpPr>
      <dsp:spPr>
        <a:xfrm>
          <a:off x="0" y="1333526"/>
          <a:ext cx="5517308" cy="443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MX" sz="1600" b="0" i="0" kern="1200" dirty="0">
              <a:solidFill>
                <a:schemeClr val="bg1"/>
              </a:solidFill>
              <a:latin typeface="Abadi" panose="020B0604020104020204" pitchFamily="34" charset="0"/>
            </a:rPr>
            <a:t>Salud sexual (desarrollo psicosexual, ITS, VPH, conocimiento del ciclo menstrual, violencia sexual y género, embarazo)</a:t>
          </a:r>
          <a:endParaRPr lang="es-CO" sz="1600" kern="1200" dirty="0">
            <a:solidFill>
              <a:schemeClr val="bg1"/>
            </a:solidFill>
            <a:latin typeface="Abadi" panose="020B0604020104020204" pitchFamily="34" charset="0"/>
          </a:endParaRPr>
        </a:p>
      </dsp:txBody>
      <dsp:txXfrm>
        <a:off x="0" y="1333526"/>
        <a:ext cx="5517308" cy="443713"/>
      </dsp:txXfrm>
    </dsp:sp>
    <dsp:sp modelId="{6B5F0707-006E-4225-9C0E-1B9C44777A06}">
      <dsp:nvSpPr>
        <dsp:cNvPr id="0" name=""/>
        <dsp:cNvSpPr/>
      </dsp:nvSpPr>
      <dsp:spPr>
        <a:xfrm>
          <a:off x="0" y="1777239"/>
          <a:ext cx="5517308" cy="0"/>
        </a:xfrm>
        <a:prstGeom prst="line">
          <a:avLst/>
        </a:prstGeom>
        <a:solidFill>
          <a:schemeClr val="accent5">
            <a:hueOff val="-7371783"/>
            <a:satOff val="8250"/>
            <a:lumOff val="471"/>
            <a:alphaOff val="0"/>
          </a:schemeClr>
        </a:solidFill>
        <a:ln w="19050" cap="flat" cmpd="sng" algn="ctr">
          <a:solidFill>
            <a:schemeClr val="accent5">
              <a:hueOff val="-7371783"/>
              <a:satOff val="8250"/>
              <a:lumOff val="471"/>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4E5885F5-5546-4AE4-A40D-857A7074CC82}">
      <dsp:nvSpPr>
        <dsp:cNvPr id="0" name=""/>
        <dsp:cNvSpPr/>
      </dsp:nvSpPr>
      <dsp:spPr>
        <a:xfrm>
          <a:off x="0" y="1777239"/>
          <a:ext cx="5517308" cy="443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MX" sz="1800" b="0" i="0" kern="1200" dirty="0">
              <a:solidFill>
                <a:schemeClr val="bg1"/>
              </a:solidFill>
              <a:latin typeface="Abadi" panose="020B0604020104020204" pitchFamily="34" charset="0"/>
            </a:rPr>
            <a:t>Consumo y exposición de sustancias psicoactivas</a:t>
          </a:r>
          <a:endParaRPr lang="es-CO" sz="1800" kern="1200" dirty="0">
            <a:solidFill>
              <a:schemeClr val="bg1"/>
            </a:solidFill>
            <a:latin typeface="Abadi" panose="020B0604020104020204" pitchFamily="34" charset="0"/>
          </a:endParaRPr>
        </a:p>
      </dsp:txBody>
      <dsp:txXfrm>
        <a:off x="0" y="1777239"/>
        <a:ext cx="5517308" cy="443713"/>
      </dsp:txXfrm>
    </dsp:sp>
    <dsp:sp modelId="{78992144-894F-409F-8E30-43D973A4E70A}">
      <dsp:nvSpPr>
        <dsp:cNvPr id="0" name=""/>
        <dsp:cNvSpPr/>
      </dsp:nvSpPr>
      <dsp:spPr>
        <a:xfrm>
          <a:off x="0" y="2220953"/>
          <a:ext cx="5517308" cy="0"/>
        </a:xfrm>
        <a:prstGeom prst="line">
          <a:avLst/>
        </a:prstGeom>
        <a:solidFill>
          <a:schemeClr val="accent5">
            <a:hueOff val="-9214729"/>
            <a:satOff val="10313"/>
            <a:lumOff val="589"/>
            <a:alphaOff val="0"/>
          </a:schemeClr>
        </a:solidFill>
        <a:ln w="19050" cap="flat" cmpd="sng" algn="ctr">
          <a:solidFill>
            <a:schemeClr val="accent5">
              <a:hueOff val="-9214729"/>
              <a:satOff val="10313"/>
              <a:lumOff val="589"/>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C375CAD0-A551-407F-B3F2-4D2A45B0E84F}">
      <dsp:nvSpPr>
        <dsp:cNvPr id="0" name=""/>
        <dsp:cNvSpPr/>
      </dsp:nvSpPr>
      <dsp:spPr>
        <a:xfrm>
          <a:off x="0" y="2220953"/>
          <a:ext cx="5517308" cy="443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MX" sz="1800" b="0" i="0" kern="1200">
              <a:solidFill>
                <a:schemeClr val="bg1"/>
              </a:solidFill>
              <a:latin typeface="Abadi" panose="020B0604020104020204" pitchFamily="34" charset="0"/>
            </a:rPr>
            <a:t> Dificultades en las relaciones</a:t>
          </a:r>
          <a:endParaRPr lang="es-CO" sz="1800" kern="1200">
            <a:solidFill>
              <a:schemeClr val="bg1"/>
            </a:solidFill>
            <a:latin typeface="Abadi" panose="020B0604020104020204" pitchFamily="34" charset="0"/>
          </a:endParaRPr>
        </a:p>
      </dsp:txBody>
      <dsp:txXfrm>
        <a:off x="0" y="2220953"/>
        <a:ext cx="5517308" cy="443713"/>
      </dsp:txXfrm>
    </dsp:sp>
    <dsp:sp modelId="{366B8BE6-E19D-427B-96B3-18C992424C56}">
      <dsp:nvSpPr>
        <dsp:cNvPr id="0" name=""/>
        <dsp:cNvSpPr/>
      </dsp:nvSpPr>
      <dsp:spPr>
        <a:xfrm>
          <a:off x="0" y="2664666"/>
          <a:ext cx="5517308" cy="0"/>
        </a:xfrm>
        <a:prstGeom prst="line">
          <a:avLst/>
        </a:prstGeom>
        <a:solidFill>
          <a:schemeClr val="accent5">
            <a:hueOff val="-11057675"/>
            <a:satOff val="12375"/>
            <a:lumOff val="706"/>
            <a:alphaOff val="0"/>
          </a:schemeClr>
        </a:solidFill>
        <a:ln w="19050" cap="flat" cmpd="sng" algn="ctr">
          <a:solidFill>
            <a:schemeClr val="accent5">
              <a:hueOff val="-11057675"/>
              <a:satOff val="12375"/>
              <a:lumOff val="706"/>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9ACB5FC7-C821-4CED-8514-17CCCFB61A83}">
      <dsp:nvSpPr>
        <dsp:cNvPr id="0" name=""/>
        <dsp:cNvSpPr/>
      </dsp:nvSpPr>
      <dsp:spPr>
        <a:xfrm>
          <a:off x="0" y="2664666"/>
          <a:ext cx="5517308" cy="443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MX" sz="1800" b="0" i="0" kern="1200">
              <a:solidFill>
                <a:schemeClr val="bg1"/>
              </a:solidFill>
              <a:latin typeface="Abadi" panose="020B0604020104020204" pitchFamily="34" charset="0"/>
            </a:rPr>
            <a:t>Alteraciones nutricionales</a:t>
          </a:r>
          <a:endParaRPr lang="es-CO" sz="1800" kern="1200">
            <a:solidFill>
              <a:schemeClr val="bg1"/>
            </a:solidFill>
            <a:latin typeface="Abadi" panose="020B0604020104020204" pitchFamily="34" charset="0"/>
          </a:endParaRPr>
        </a:p>
      </dsp:txBody>
      <dsp:txXfrm>
        <a:off x="0" y="2664666"/>
        <a:ext cx="5517308" cy="443713"/>
      </dsp:txXfrm>
    </dsp:sp>
    <dsp:sp modelId="{4CDF91CF-C4FC-4FB2-A527-6733436DF5E5}">
      <dsp:nvSpPr>
        <dsp:cNvPr id="0" name=""/>
        <dsp:cNvSpPr/>
      </dsp:nvSpPr>
      <dsp:spPr>
        <a:xfrm>
          <a:off x="0" y="3108380"/>
          <a:ext cx="5517308" cy="0"/>
        </a:xfrm>
        <a:prstGeom prst="line">
          <a:avLst/>
        </a:prstGeom>
        <a:solidFill>
          <a:schemeClr val="accent5">
            <a:hueOff val="-12900620"/>
            <a:satOff val="14438"/>
            <a:lumOff val="824"/>
            <a:alphaOff val="0"/>
          </a:schemeClr>
        </a:solidFill>
        <a:ln w="19050" cap="flat" cmpd="sng" algn="ctr">
          <a:solidFill>
            <a:schemeClr val="accent5">
              <a:hueOff val="-12900620"/>
              <a:satOff val="14438"/>
              <a:lumOff val="824"/>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4D32DA9C-E5F4-4A91-BDBE-5C2E40ACCA51}">
      <dsp:nvSpPr>
        <dsp:cNvPr id="0" name=""/>
        <dsp:cNvSpPr/>
      </dsp:nvSpPr>
      <dsp:spPr>
        <a:xfrm>
          <a:off x="0" y="3108380"/>
          <a:ext cx="5517308" cy="443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MX" sz="1800" b="0" i="0" kern="1200">
              <a:solidFill>
                <a:schemeClr val="bg1"/>
              </a:solidFill>
              <a:latin typeface="Abadi" panose="020B0604020104020204" pitchFamily="34" charset="0"/>
            </a:rPr>
            <a:t> Sedentarismo</a:t>
          </a:r>
          <a:endParaRPr lang="es-CO" sz="1800" kern="1200">
            <a:solidFill>
              <a:schemeClr val="bg1"/>
            </a:solidFill>
            <a:latin typeface="Abadi" panose="020B0604020104020204" pitchFamily="34" charset="0"/>
          </a:endParaRPr>
        </a:p>
      </dsp:txBody>
      <dsp:txXfrm>
        <a:off x="0" y="3108380"/>
        <a:ext cx="5517308" cy="443713"/>
      </dsp:txXfrm>
    </dsp:sp>
    <dsp:sp modelId="{D7F2FF87-3338-4D20-9779-969B91F62ED6}">
      <dsp:nvSpPr>
        <dsp:cNvPr id="0" name=""/>
        <dsp:cNvSpPr/>
      </dsp:nvSpPr>
      <dsp:spPr>
        <a:xfrm>
          <a:off x="0" y="3552093"/>
          <a:ext cx="5517308" cy="0"/>
        </a:xfrm>
        <a:prstGeom prst="line">
          <a:avLst/>
        </a:prstGeom>
        <a:solidFill>
          <a:schemeClr val="accent5">
            <a:hueOff val="-14743566"/>
            <a:satOff val="16500"/>
            <a:lumOff val="942"/>
            <a:alphaOff val="0"/>
          </a:schemeClr>
        </a:solidFill>
        <a:ln w="19050" cap="flat" cmpd="sng" algn="ctr">
          <a:solidFill>
            <a:schemeClr val="accent5">
              <a:hueOff val="-14743566"/>
              <a:satOff val="16500"/>
              <a:lumOff val="942"/>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5EF32C51-0F18-4679-9C1F-812BA8D14270}">
      <dsp:nvSpPr>
        <dsp:cNvPr id="0" name=""/>
        <dsp:cNvSpPr/>
      </dsp:nvSpPr>
      <dsp:spPr>
        <a:xfrm>
          <a:off x="0" y="3552093"/>
          <a:ext cx="5517308" cy="443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MX" sz="1800" b="0" i="0" kern="1200">
              <a:solidFill>
                <a:schemeClr val="bg1"/>
              </a:solidFill>
              <a:latin typeface="Abadi" panose="020B0604020104020204" pitchFamily="34" charset="0"/>
            </a:rPr>
            <a:t> Enfermedades bucales</a:t>
          </a:r>
          <a:endParaRPr lang="es-CO" sz="1800" kern="1200">
            <a:solidFill>
              <a:schemeClr val="bg1"/>
            </a:solidFill>
            <a:latin typeface="Abadi" panose="020B0604020104020204" pitchFamily="34" charset="0"/>
          </a:endParaRPr>
        </a:p>
      </dsp:txBody>
      <dsp:txXfrm>
        <a:off x="0" y="3552093"/>
        <a:ext cx="5517308" cy="443713"/>
      </dsp:txXfrm>
    </dsp:sp>
    <dsp:sp modelId="{8BCE5610-AF3B-4D0D-81B0-CE60EBCF4788}">
      <dsp:nvSpPr>
        <dsp:cNvPr id="0" name=""/>
        <dsp:cNvSpPr/>
      </dsp:nvSpPr>
      <dsp:spPr>
        <a:xfrm>
          <a:off x="0" y="3995807"/>
          <a:ext cx="5517308" cy="0"/>
        </a:xfrm>
        <a:prstGeom prst="line">
          <a:avLst/>
        </a:prstGeom>
        <a:solidFill>
          <a:schemeClr val="accent5">
            <a:hueOff val="-16586512"/>
            <a:satOff val="18563"/>
            <a:lumOff val="1059"/>
            <a:alphaOff val="0"/>
          </a:schemeClr>
        </a:solidFill>
        <a:ln w="19050" cap="flat" cmpd="sng" algn="ctr">
          <a:solidFill>
            <a:schemeClr val="accent5">
              <a:hueOff val="-16586512"/>
              <a:satOff val="18563"/>
              <a:lumOff val="1059"/>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0309FD58-FB74-4106-9A41-482C76755209}">
      <dsp:nvSpPr>
        <dsp:cNvPr id="0" name=""/>
        <dsp:cNvSpPr/>
      </dsp:nvSpPr>
      <dsp:spPr>
        <a:xfrm>
          <a:off x="0" y="3995807"/>
          <a:ext cx="5517308" cy="443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MX" sz="1800" b="0" i="0" kern="1200">
              <a:solidFill>
                <a:schemeClr val="bg1"/>
              </a:solidFill>
              <a:latin typeface="Abadi" panose="020B0604020104020204" pitchFamily="34" charset="0"/>
            </a:rPr>
            <a:t> Alteraciones visuales y auditivas</a:t>
          </a:r>
          <a:endParaRPr lang="es-CO" sz="1800" kern="1200">
            <a:solidFill>
              <a:schemeClr val="bg1"/>
            </a:solidFill>
            <a:latin typeface="Abadi" panose="020B0604020104020204" pitchFamily="34" charset="0"/>
          </a:endParaRPr>
        </a:p>
      </dsp:txBody>
      <dsp:txXfrm>
        <a:off x="0" y="3995807"/>
        <a:ext cx="5517308" cy="443713"/>
      </dsp:txXfrm>
    </dsp:sp>
    <dsp:sp modelId="{92BBE454-11C1-4D1A-A9BD-DB19DD840E4A}">
      <dsp:nvSpPr>
        <dsp:cNvPr id="0" name=""/>
        <dsp:cNvSpPr/>
      </dsp:nvSpPr>
      <dsp:spPr>
        <a:xfrm>
          <a:off x="0" y="4439520"/>
          <a:ext cx="5517308" cy="0"/>
        </a:xfrm>
        <a:prstGeom prst="line">
          <a:avLst/>
        </a:prstGeom>
        <a:solidFill>
          <a:schemeClr val="accent5">
            <a:hueOff val="-18429457"/>
            <a:satOff val="20625"/>
            <a:lumOff val="1177"/>
            <a:alphaOff val="0"/>
          </a:schemeClr>
        </a:solidFill>
        <a:ln w="19050" cap="flat" cmpd="sng" algn="ctr">
          <a:solidFill>
            <a:schemeClr val="accent5">
              <a:hueOff val="-18429457"/>
              <a:satOff val="20625"/>
              <a:lumOff val="1177"/>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38FEF261-999F-434F-9AA2-29946378F3CB}">
      <dsp:nvSpPr>
        <dsp:cNvPr id="0" name=""/>
        <dsp:cNvSpPr/>
      </dsp:nvSpPr>
      <dsp:spPr>
        <a:xfrm>
          <a:off x="0" y="4439520"/>
          <a:ext cx="5517308" cy="443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MX" sz="1800" b="0" i="0" kern="1200">
              <a:solidFill>
                <a:schemeClr val="bg1"/>
              </a:solidFill>
              <a:latin typeface="Abadi" panose="020B0604020104020204" pitchFamily="34" charset="0"/>
            </a:rPr>
            <a:t> Estigmatización y discriminación</a:t>
          </a:r>
          <a:endParaRPr lang="es-CO" sz="1800" kern="1200">
            <a:solidFill>
              <a:schemeClr val="bg1"/>
            </a:solidFill>
            <a:latin typeface="Abadi" panose="020B0604020104020204" pitchFamily="34" charset="0"/>
          </a:endParaRPr>
        </a:p>
      </dsp:txBody>
      <dsp:txXfrm>
        <a:off x="0" y="4439520"/>
        <a:ext cx="5517308" cy="443713"/>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ACF1F1-7BDB-4A01-BD76-BF39DED5407F}">
      <dsp:nvSpPr>
        <dsp:cNvPr id="0" name=""/>
        <dsp:cNvSpPr/>
      </dsp:nvSpPr>
      <dsp:spPr>
        <a:xfrm rot="10800000">
          <a:off x="1029996" y="1898"/>
          <a:ext cx="3690948" cy="401285"/>
        </a:xfrm>
        <a:prstGeom prst="homePlate">
          <a:avLst/>
        </a:prstGeom>
        <a:gradFill rotWithShape="0">
          <a:gsLst>
            <a:gs pos="0">
              <a:schemeClr val="accent2">
                <a:hueOff val="0"/>
                <a:satOff val="0"/>
                <a:lumOff val="0"/>
                <a:alphaOff val="0"/>
                <a:tint val="94000"/>
                <a:satMod val="100000"/>
                <a:lumMod val="104000"/>
              </a:schemeClr>
            </a:gs>
            <a:gs pos="69000">
              <a:schemeClr val="accent2">
                <a:hueOff val="0"/>
                <a:satOff val="0"/>
                <a:lumOff val="0"/>
                <a:alphaOff val="0"/>
                <a:shade val="86000"/>
                <a:satMod val="130000"/>
                <a:lumMod val="102000"/>
              </a:schemeClr>
            </a:gs>
            <a:gs pos="100000">
              <a:schemeClr val="accent2">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76956" tIns="45720" rIns="85344" bIns="45720" numCol="1" spcCol="1270" anchor="ctr" anchorCtr="0">
          <a:noAutofit/>
        </a:bodyPr>
        <a:lstStyle/>
        <a:p>
          <a:pPr marL="0" lvl="0" indent="0" algn="ctr" defTabSz="533400">
            <a:lnSpc>
              <a:spcPct val="90000"/>
            </a:lnSpc>
            <a:spcBef>
              <a:spcPct val="0"/>
            </a:spcBef>
            <a:spcAft>
              <a:spcPct val="35000"/>
            </a:spcAft>
            <a:buNone/>
          </a:pPr>
          <a:r>
            <a:rPr lang="es-MX" sz="1200" b="0" i="0" kern="1200" dirty="0">
              <a:latin typeface="Abadi" panose="020B0604020104020204" pitchFamily="34" charset="0"/>
            </a:rPr>
            <a:t>Enfermedades crónicas no transmisibles</a:t>
          </a:r>
          <a:endParaRPr lang="es-CO" sz="1200" kern="1200" dirty="0">
            <a:latin typeface="Abadi" panose="020B0604020104020204" pitchFamily="34" charset="0"/>
          </a:endParaRPr>
        </a:p>
      </dsp:txBody>
      <dsp:txXfrm rot="10800000">
        <a:off x="1130317" y="1898"/>
        <a:ext cx="3590627" cy="401285"/>
      </dsp:txXfrm>
    </dsp:sp>
    <dsp:sp modelId="{D9C7357F-E086-480D-9CC0-E5906EB96683}">
      <dsp:nvSpPr>
        <dsp:cNvPr id="0" name=""/>
        <dsp:cNvSpPr/>
      </dsp:nvSpPr>
      <dsp:spPr>
        <a:xfrm>
          <a:off x="829353" y="1898"/>
          <a:ext cx="401285" cy="401285"/>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1">
          <a:scrgbClr r="0" g="0" b="0"/>
        </a:fillRef>
        <a:effectRef idx="3">
          <a:scrgbClr r="0" g="0" b="0"/>
        </a:effectRef>
        <a:fontRef idx="minor"/>
      </dsp:style>
    </dsp:sp>
    <dsp:sp modelId="{73279BB5-3BCB-4EB4-98AB-7000690F7E9C}">
      <dsp:nvSpPr>
        <dsp:cNvPr id="0" name=""/>
        <dsp:cNvSpPr/>
      </dsp:nvSpPr>
      <dsp:spPr>
        <a:xfrm rot="10800000">
          <a:off x="1029996" y="522970"/>
          <a:ext cx="3690948" cy="401285"/>
        </a:xfrm>
        <a:prstGeom prst="homePlate">
          <a:avLst/>
        </a:prstGeom>
        <a:gradFill rotWithShape="0">
          <a:gsLst>
            <a:gs pos="0">
              <a:schemeClr val="accent3">
                <a:hueOff val="0"/>
                <a:satOff val="0"/>
                <a:lumOff val="0"/>
                <a:alphaOff val="0"/>
                <a:tint val="94000"/>
                <a:satMod val="100000"/>
                <a:lumMod val="104000"/>
              </a:schemeClr>
            </a:gs>
            <a:gs pos="69000">
              <a:schemeClr val="accent3">
                <a:hueOff val="0"/>
                <a:satOff val="0"/>
                <a:lumOff val="0"/>
                <a:alphaOff val="0"/>
                <a:shade val="86000"/>
                <a:satMod val="130000"/>
                <a:lumMod val="102000"/>
              </a:schemeClr>
            </a:gs>
            <a:gs pos="100000">
              <a:schemeClr val="accent3">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76956" tIns="45720" rIns="85344" bIns="45720" numCol="1" spcCol="1270" anchor="ctr" anchorCtr="0">
          <a:noAutofit/>
        </a:bodyPr>
        <a:lstStyle/>
        <a:p>
          <a:pPr marL="0" lvl="0" indent="0" algn="ctr" defTabSz="533400">
            <a:lnSpc>
              <a:spcPct val="90000"/>
            </a:lnSpc>
            <a:spcBef>
              <a:spcPct val="0"/>
            </a:spcBef>
            <a:spcAft>
              <a:spcPct val="35000"/>
            </a:spcAft>
            <a:buNone/>
          </a:pPr>
          <a:r>
            <a:rPr lang="es-MX" sz="1200" b="0" i="0" kern="1200" dirty="0">
              <a:latin typeface="Abadi" panose="020B0604020104020204" pitchFamily="34" charset="0"/>
            </a:rPr>
            <a:t>Alteraciones nutricionales</a:t>
          </a:r>
          <a:endParaRPr lang="es-CO" sz="1200" kern="1200" dirty="0">
            <a:latin typeface="Abadi" panose="020B0604020104020204" pitchFamily="34" charset="0"/>
          </a:endParaRPr>
        </a:p>
      </dsp:txBody>
      <dsp:txXfrm rot="10800000">
        <a:off x="1130317" y="522970"/>
        <a:ext cx="3590627" cy="401285"/>
      </dsp:txXfrm>
    </dsp:sp>
    <dsp:sp modelId="{2106F6C0-27C1-485A-AA3D-8DC3470510B4}">
      <dsp:nvSpPr>
        <dsp:cNvPr id="0" name=""/>
        <dsp:cNvSpPr/>
      </dsp:nvSpPr>
      <dsp:spPr>
        <a:xfrm>
          <a:off x="829353" y="522970"/>
          <a:ext cx="401285" cy="401285"/>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1">
          <a:scrgbClr r="0" g="0" b="0"/>
        </a:fillRef>
        <a:effectRef idx="3">
          <a:scrgbClr r="0" g="0" b="0"/>
        </a:effectRef>
        <a:fontRef idx="minor"/>
      </dsp:style>
    </dsp:sp>
    <dsp:sp modelId="{8D2C4538-DA26-4E72-A513-57F7B6637CB1}">
      <dsp:nvSpPr>
        <dsp:cNvPr id="0" name=""/>
        <dsp:cNvSpPr/>
      </dsp:nvSpPr>
      <dsp:spPr>
        <a:xfrm rot="10800000">
          <a:off x="1029996" y="1044042"/>
          <a:ext cx="3690948" cy="401285"/>
        </a:xfrm>
        <a:prstGeom prst="homePlate">
          <a:avLst/>
        </a:prstGeom>
        <a:gradFill rotWithShape="0">
          <a:gsLst>
            <a:gs pos="0">
              <a:schemeClr val="accent4">
                <a:hueOff val="0"/>
                <a:satOff val="0"/>
                <a:lumOff val="0"/>
                <a:alphaOff val="0"/>
                <a:tint val="94000"/>
                <a:satMod val="100000"/>
                <a:lumMod val="104000"/>
              </a:schemeClr>
            </a:gs>
            <a:gs pos="69000">
              <a:schemeClr val="accent4">
                <a:hueOff val="0"/>
                <a:satOff val="0"/>
                <a:lumOff val="0"/>
                <a:alphaOff val="0"/>
                <a:shade val="86000"/>
                <a:satMod val="130000"/>
                <a:lumMod val="102000"/>
              </a:schemeClr>
            </a:gs>
            <a:gs pos="100000">
              <a:schemeClr val="accent4">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76956" tIns="45720" rIns="85344" bIns="45720" numCol="1" spcCol="1270" anchor="ctr" anchorCtr="0">
          <a:noAutofit/>
        </a:bodyPr>
        <a:lstStyle/>
        <a:p>
          <a:pPr marL="0" lvl="0" indent="0" algn="ctr" defTabSz="533400">
            <a:lnSpc>
              <a:spcPct val="90000"/>
            </a:lnSpc>
            <a:spcBef>
              <a:spcPct val="0"/>
            </a:spcBef>
            <a:spcAft>
              <a:spcPct val="35000"/>
            </a:spcAft>
            <a:buNone/>
          </a:pPr>
          <a:r>
            <a:rPr lang="es-MX" sz="1200" b="0" i="0" kern="1200" dirty="0">
              <a:latin typeface="Abadi" panose="020B0604020104020204" pitchFamily="34" charset="0"/>
            </a:rPr>
            <a:t> Sedentarismo</a:t>
          </a:r>
          <a:endParaRPr lang="es-CO" sz="1200" kern="1200" dirty="0">
            <a:latin typeface="Abadi" panose="020B0604020104020204" pitchFamily="34" charset="0"/>
          </a:endParaRPr>
        </a:p>
      </dsp:txBody>
      <dsp:txXfrm rot="10800000">
        <a:off x="1130317" y="1044042"/>
        <a:ext cx="3590627" cy="401285"/>
      </dsp:txXfrm>
    </dsp:sp>
    <dsp:sp modelId="{4CC15A9E-7C1C-4D96-8E62-F2F0ECD78D2B}">
      <dsp:nvSpPr>
        <dsp:cNvPr id="0" name=""/>
        <dsp:cNvSpPr/>
      </dsp:nvSpPr>
      <dsp:spPr>
        <a:xfrm>
          <a:off x="829353" y="1044042"/>
          <a:ext cx="401285" cy="401285"/>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1">
          <a:scrgbClr r="0" g="0" b="0"/>
        </a:fillRef>
        <a:effectRef idx="3">
          <a:scrgbClr r="0" g="0" b="0"/>
        </a:effectRef>
        <a:fontRef idx="minor"/>
      </dsp:style>
    </dsp:sp>
    <dsp:sp modelId="{5C80374D-92FC-4EF1-ADA7-C22F8B06CA96}">
      <dsp:nvSpPr>
        <dsp:cNvPr id="0" name=""/>
        <dsp:cNvSpPr/>
      </dsp:nvSpPr>
      <dsp:spPr>
        <a:xfrm rot="10800000">
          <a:off x="1029996" y="1565115"/>
          <a:ext cx="3690948" cy="401285"/>
        </a:xfrm>
        <a:prstGeom prst="homePlate">
          <a:avLst/>
        </a:prstGeom>
        <a:gradFill rotWithShape="0">
          <a:gsLst>
            <a:gs pos="0">
              <a:schemeClr val="accent5">
                <a:hueOff val="0"/>
                <a:satOff val="0"/>
                <a:lumOff val="0"/>
                <a:alphaOff val="0"/>
                <a:tint val="94000"/>
                <a:satMod val="100000"/>
                <a:lumMod val="104000"/>
              </a:schemeClr>
            </a:gs>
            <a:gs pos="69000">
              <a:schemeClr val="accent5">
                <a:hueOff val="0"/>
                <a:satOff val="0"/>
                <a:lumOff val="0"/>
                <a:alphaOff val="0"/>
                <a:shade val="86000"/>
                <a:satMod val="130000"/>
                <a:lumMod val="102000"/>
              </a:schemeClr>
            </a:gs>
            <a:gs pos="100000">
              <a:schemeClr val="accent5">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76956" tIns="45720" rIns="85344" bIns="45720" numCol="1" spcCol="1270" anchor="ctr" anchorCtr="0">
          <a:noAutofit/>
        </a:bodyPr>
        <a:lstStyle/>
        <a:p>
          <a:pPr marL="0" lvl="0" indent="0" algn="ctr" defTabSz="533400">
            <a:lnSpc>
              <a:spcPct val="90000"/>
            </a:lnSpc>
            <a:spcBef>
              <a:spcPct val="0"/>
            </a:spcBef>
            <a:spcAft>
              <a:spcPct val="35000"/>
            </a:spcAft>
            <a:buNone/>
          </a:pPr>
          <a:r>
            <a:rPr lang="es-MX" sz="1200" b="0" i="0" kern="1200" dirty="0">
              <a:latin typeface="Abadi" panose="020B0604020104020204" pitchFamily="34" charset="0"/>
            </a:rPr>
            <a:t> Accidentalidad</a:t>
          </a:r>
          <a:endParaRPr lang="es-CO" sz="1200" kern="1200" dirty="0">
            <a:latin typeface="Abadi" panose="020B0604020104020204" pitchFamily="34" charset="0"/>
          </a:endParaRPr>
        </a:p>
      </dsp:txBody>
      <dsp:txXfrm rot="10800000">
        <a:off x="1130317" y="1565115"/>
        <a:ext cx="3590627" cy="401285"/>
      </dsp:txXfrm>
    </dsp:sp>
    <dsp:sp modelId="{06455A5A-EFA1-4B17-8E76-3316F8733FEB}">
      <dsp:nvSpPr>
        <dsp:cNvPr id="0" name=""/>
        <dsp:cNvSpPr/>
      </dsp:nvSpPr>
      <dsp:spPr>
        <a:xfrm>
          <a:off x="829353" y="1565115"/>
          <a:ext cx="401285" cy="401285"/>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1">
          <a:scrgbClr r="0" g="0" b="0"/>
        </a:fillRef>
        <a:effectRef idx="3">
          <a:scrgbClr r="0" g="0" b="0"/>
        </a:effectRef>
        <a:fontRef idx="minor"/>
      </dsp:style>
    </dsp:sp>
    <dsp:sp modelId="{CC2CA3D2-84C7-436D-A27B-060E1A905406}">
      <dsp:nvSpPr>
        <dsp:cNvPr id="0" name=""/>
        <dsp:cNvSpPr/>
      </dsp:nvSpPr>
      <dsp:spPr>
        <a:xfrm rot="10800000">
          <a:off x="1029996" y="2086187"/>
          <a:ext cx="3690948" cy="401285"/>
        </a:xfrm>
        <a:prstGeom prst="homePlate">
          <a:avLst/>
        </a:prstGeom>
        <a:gradFill rotWithShape="0">
          <a:gsLst>
            <a:gs pos="0">
              <a:schemeClr val="accent6">
                <a:hueOff val="0"/>
                <a:satOff val="0"/>
                <a:lumOff val="0"/>
                <a:alphaOff val="0"/>
                <a:tint val="94000"/>
                <a:satMod val="100000"/>
                <a:lumMod val="104000"/>
              </a:schemeClr>
            </a:gs>
            <a:gs pos="69000">
              <a:schemeClr val="accent6">
                <a:hueOff val="0"/>
                <a:satOff val="0"/>
                <a:lumOff val="0"/>
                <a:alphaOff val="0"/>
                <a:shade val="86000"/>
                <a:satMod val="130000"/>
                <a:lumMod val="102000"/>
              </a:schemeClr>
            </a:gs>
            <a:gs pos="100000">
              <a:schemeClr val="accent6">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76956" tIns="45720" rIns="85344" bIns="45720" numCol="1" spcCol="1270" anchor="ctr" anchorCtr="0">
          <a:noAutofit/>
        </a:bodyPr>
        <a:lstStyle/>
        <a:p>
          <a:pPr marL="0" lvl="0" indent="0" algn="ctr" defTabSz="533400">
            <a:lnSpc>
              <a:spcPct val="90000"/>
            </a:lnSpc>
            <a:spcBef>
              <a:spcPct val="0"/>
            </a:spcBef>
            <a:spcAft>
              <a:spcPct val="35000"/>
            </a:spcAft>
            <a:buNone/>
          </a:pPr>
          <a:r>
            <a:rPr lang="es-MX" sz="1200" b="0" i="0" kern="1200" dirty="0">
              <a:latin typeface="Abadi" panose="020B0604020104020204" pitchFamily="34" charset="0"/>
            </a:rPr>
            <a:t>Riesgos ocupacionales</a:t>
          </a:r>
          <a:endParaRPr lang="es-CO" sz="1200" kern="1200" dirty="0">
            <a:latin typeface="Abadi" panose="020B0604020104020204" pitchFamily="34" charset="0"/>
          </a:endParaRPr>
        </a:p>
      </dsp:txBody>
      <dsp:txXfrm rot="10800000">
        <a:off x="1130317" y="2086187"/>
        <a:ext cx="3590627" cy="401285"/>
      </dsp:txXfrm>
    </dsp:sp>
    <dsp:sp modelId="{D5C2341A-D7FB-4577-91A9-464BA5F79E27}">
      <dsp:nvSpPr>
        <dsp:cNvPr id="0" name=""/>
        <dsp:cNvSpPr/>
      </dsp:nvSpPr>
      <dsp:spPr>
        <a:xfrm>
          <a:off x="829353" y="2086187"/>
          <a:ext cx="401285" cy="401285"/>
        </a:xfrm>
        <a:prstGeom prst="ellipse">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1">
          <a:scrgbClr r="0" g="0" b="0"/>
        </a:fillRef>
        <a:effectRef idx="3">
          <a:scrgbClr r="0" g="0" b="0"/>
        </a:effectRef>
        <a:fontRef idx="minor"/>
      </dsp:style>
    </dsp:sp>
    <dsp:sp modelId="{212B82CE-3568-40EB-9497-9E48386732E7}">
      <dsp:nvSpPr>
        <dsp:cNvPr id="0" name=""/>
        <dsp:cNvSpPr/>
      </dsp:nvSpPr>
      <dsp:spPr>
        <a:xfrm rot="10800000">
          <a:off x="1029996" y="2607259"/>
          <a:ext cx="3690948" cy="401285"/>
        </a:xfrm>
        <a:prstGeom prst="homePlate">
          <a:avLst/>
        </a:prstGeom>
        <a:gradFill rotWithShape="0">
          <a:gsLst>
            <a:gs pos="0">
              <a:schemeClr val="accent2">
                <a:hueOff val="0"/>
                <a:satOff val="0"/>
                <a:lumOff val="0"/>
                <a:alphaOff val="0"/>
                <a:tint val="94000"/>
                <a:satMod val="100000"/>
                <a:lumMod val="104000"/>
              </a:schemeClr>
            </a:gs>
            <a:gs pos="69000">
              <a:schemeClr val="accent2">
                <a:hueOff val="0"/>
                <a:satOff val="0"/>
                <a:lumOff val="0"/>
                <a:alphaOff val="0"/>
                <a:shade val="86000"/>
                <a:satMod val="130000"/>
                <a:lumMod val="102000"/>
              </a:schemeClr>
            </a:gs>
            <a:gs pos="100000">
              <a:schemeClr val="accent2">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76956" tIns="45720" rIns="85344" bIns="45720" numCol="1" spcCol="1270" anchor="ctr" anchorCtr="0">
          <a:noAutofit/>
        </a:bodyPr>
        <a:lstStyle/>
        <a:p>
          <a:pPr marL="0" lvl="0" indent="0" algn="ctr" defTabSz="533400">
            <a:lnSpc>
              <a:spcPct val="90000"/>
            </a:lnSpc>
            <a:spcBef>
              <a:spcPct val="0"/>
            </a:spcBef>
            <a:spcAft>
              <a:spcPct val="35000"/>
            </a:spcAft>
            <a:buNone/>
          </a:pPr>
          <a:r>
            <a:rPr lang="es-MX" sz="1200" b="0" i="0" kern="1200" dirty="0">
              <a:latin typeface="Abadi" panose="020B0604020104020204" pitchFamily="34" charset="0"/>
            </a:rPr>
            <a:t> Suicidio</a:t>
          </a:r>
          <a:endParaRPr lang="es-CO" sz="1200" kern="1200" dirty="0">
            <a:latin typeface="Abadi" panose="020B0604020104020204" pitchFamily="34" charset="0"/>
          </a:endParaRPr>
        </a:p>
      </dsp:txBody>
      <dsp:txXfrm rot="10800000">
        <a:off x="1130317" y="2607259"/>
        <a:ext cx="3590627" cy="401285"/>
      </dsp:txXfrm>
    </dsp:sp>
    <dsp:sp modelId="{48113918-89C9-4798-89E2-F173ACECC8BA}">
      <dsp:nvSpPr>
        <dsp:cNvPr id="0" name=""/>
        <dsp:cNvSpPr/>
      </dsp:nvSpPr>
      <dsp:spPr>
        <a:xfrm>
          <a:off x="829353" y="2607259"/>
          <a:ext cx="401285" cy="401285"/>
        </a:xfrm>
        <a:prstGeom prst="ellipse">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1">
          <a:scrgbClr r="0" g="0" b="0"/>
        </a:fillRef>
        <a:effectRef idx="3">
          <a:scrgbClr r="0" g="0" b="0"/>
        </a:effectRef>
        <a:fontRef idx="minor"/>
      </dsp:style>
    </dsp:sp>
    <dsp:sp modelId="{F69BC73E-3AE8-4D9E-B56D-2C5059702CA1}">
      <dsp:nvSpPr>
        <dsp:cNvPr id="0" name=""/>
        <dsp:cNvSpPr/>
      </dsp:nvSpPr>
      <dsp:spPr>
        <a:xfrm rot="10800000">
          <a:off x="1029996" y="3128331"/>
          <a:ext cx="3690948" cy="401285"/>
        </a:xfrm>
        <a:prstGeom prst="homePlate">
          <a:avLst/>
        </a:prstGeom>
        <a:gradFill rotWithShape="0">
          <a:gsLst>
            <a:gs pos="0">
              <a:schemeClr val="accent3">
                <a:hueOff val="0"/>
                <a:satOff val="0"/>
                <a:lumOff val="0"/>
                <a:alphaOff val="0"/>
                <a:tint val="94000"/>
                <a:satMod val="100000"/>
                <a:lumMod val="104000"/>
              </a:schemeClr>
            </a:gs>
            <a:gs pos="69000">
              <a:schemeClr val="accent3">
                <a:hueOff val="0"/>
                <a:satOff val="0"/>
                <a:lumOff val="0"/>
                <a:alphaOff val="0"/>
                <a:shade val="86000"/>
                <a:satMod val="130000"/>
                <a:lumMod val="102000"/>
              </a:schemeClr>
            </a:gs>
            <a:gs pos="100000">
              <a:schemeClr val="accent3">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76956" tIns="41910" rIns="78232" bIns="41910" numCol="1" spcCol="1270" anchor="ctr" anchorCtr="0">
          <a:noAutofit/>
        </a:bodyPr>
        <a:lstStyle/>
        <a:p>
          <a:pPr marL="0" lvl="0" indent="0" algn="ctr" defTabSz="466725">
            <a:lnSpc>
              <a:spcPct val="90000"/>
            </a:lnSpc>
            <a:spcBef>
              <a:spcPct val="0"/>
            </a:spcBef>
            <a:spcAft>
              <a:spcPct val="35000"/>
            </a:spcAft>
            <a:buNone/>
          </a:pPr>
          <a:r>
            <a:rPr lang="es-MX" sz="1050" b="0" i="0" kern="1200" dirty="0">
              <a:latin typeface="Abadi" panose="020B0604020104020204" pitchFamily="34" charset="0"/>
            </a:rPr>
            <a:t>Salud sexual (identidad y orientación sexual, </a:t>
          </a:r>
          <a:r>
            <a:rPr lang="es-MX" sz="1050" b="0" i="0" kern="1200" dirty="0" err="1">
              <a:latin typeface="Abadi" panose="020B0604020104020204" pitchFamily="34" charset="0"/>
            </a:rPr>
            <a:t>its</a:t>
          </a:r>
          <a:r>
            <a:rPr lang="es-MX" sz="1050" b="0" i="0" kern="1200" dirty="0">
              <a:latin typeface="Abadi" panose="020B0604020104020204" pitchFamily="34" charset="0"/>
            </a:rPr>
            <a:t>, violencia de genero, consulta preconcepcional, anticoncepción)</a:t>
          </a:r>
          <a:endParaRPr lang="es-CO" sz="1050" kern="1200" dirty="0">
            <a:latin typeface="Abadi" panose="020B0604020104020204" pitchFamily="34" charset="0"/>
          </a:endParaRPr>
        </a:p>
      </dsp:txBody>
      <dsp:txXfrm rot="10800000">
        <a:off x="1130317" y="3128331"/>
        <a:ext cx="3590627" cy="401285"/>
      </dsp:txXfrm>
    </dsp:sp>
    <dsp:sp modelId="{889BDC34-986D-4092-9A8D-DB3C53BC825A}">
      <dsp:nvSpPr>
        <dsp:cNvPr id="0" name=""/>
        <dsp:cNvSpPr/>
      </dsp:nvSpPr>
      <dsp:spPr>
        <a:xfrm>
          <a:off x="829353" y="3128331"/>
          <a:ext cx="401285" cy="401285"/>
        </a:xfrm>
        <a:prstGeom prst="ellipse">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1">
          <a:scrgbClr r="0" g="0" b="0"/>
        </a:fillRef>
        <a:effectRef idx="3">
          <a:scrgbClr r="0" g="0" b="0"/>
        </a:effectRef>
        <a:fontRef idx="minor"/>
      </dsp:style>
    </dsp:sp>
    <dsp:sp modelId="{6939A1F3-2E9D-4563-A6B6-FF26078FFD62}">
      <dsp:nvSpPr>
        <dsp:cNvPr id="0" name=""/>
        <dsp:cNvSpPr/>
      </dsp:nvSpPr>
      <dsp:spPr>
        <a:xfrm rot="10800000">
          <a:off x="1029996" y="3649403"/>
          <a:ext cx="3690948" cy="401285"/>
        </a:xfrm>
        <a:prstGeom prst="homePlate">
          <a:avLst/>
        </a:prstGeom>
        <a:gradFill rotWithShape="0">
          <a:gsLst>
            <a:gs pos="0">
              <a:schemeClr val="accent4">
                <a:hueOff val="0"/>
                <a:satOff val="0"/>
                <a:lumOff val="0"/>
                <a:alphaOff val="0"/>
                <a:tint val="94000"/>
                <a:satMod val="100000"/>
                <a:lumMod val="104000"/>
              </a:schemeClr>
            </a:gs>
            <a:gs pos="69000">
              <a:schemeClr val="accent4">
                <a:hueOff val="0"/>
                <a:satOff val="0"/>
                <a:lumOff val="0"/>
                <a:alphaOff val="0"/>
                <a:shade val="86000"/>
                <a:satMod val="130000"/>
                <a:lumMod val="102000"/>
              </a:schemeClr>
            </a:gs>
            <a:gs pos="100000">
              <a:schemeClr val="accent4">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76956" tIns="45720" rIns="85344" bIns="45720" numCol="1" spcCol="1270" anchor="ctr" anchorCtr="0">
          <a:noAutofit/>
        </a:bodyPr>
        <a:lstStyle/>
        <a:p>
          <a:pPr marL="0" lvl="0" indent="0" algn="ctr" defTabSz="533400">
            <a:lnSpc>
              <a:spcPct val="90000"/>
            </a:lnSpc>
            <a:spcBef>
              <a:spcPct val="0"/>
            </a:spcBef>
            <a:spcAft>
              <a:spcPct val="35000"/>
            </a:spcAft>
            <a:buNone/>
          </a:pPr>
          <a:r>
            <a:rPr lang="es-MX" sz="1200" b="0" i="0" kern="1200" dirty="0">
              <a:latin typeface="Abadi" panose="020B0604020104020204" pitchFamily="34" charset="0"/>
            </a:rPr>
            <a:t> Consumo y exposición de sustancias psicoactivas</a:t>
          </a:r>
          <a:endParaRPr lang="es-CO" sz="1200" kern="1200" dirty="0">
            <a:latin typeface="Abadi" panose="020B0604020104020204" pitchFamily="34" charset="0"/>
          </a:endParaRPr>
        </a:p>
      </dsp:txBody>
      <dsp:txXfrm rot="10800000">
        <a:off x="1130317" y="3649403"/>
        <a:ext cx="3590627" cy="401285"/>
      </dsp:txXfrm>
    </dsp:sp>
    <dsp:sp modelId="{824442E2-E41D-48D8-9025-F799E92A9EC7}">
      <dsp:nvSpPr>
        <dsp:cNvPr id="0" name=""/>
        <dsp:cNvSpPr/>
      </dsp:nvSpPr>
      <dsp:spPr>
        <a:xfrm>
          <a:off x="829353" y="3649403"/>
          <a:ext cx="401285" cy="401285"/>
        </a:xfrm>
        <a:prstGeom prst="ellipse">
          <a:avLst/>
        </a:prstGeom>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1">
          <a:scrgbClr r="0" g="0" b="0"/>
        </a:fillRef>
        <a:effectRef idx="3">
          <a:scrgbClr r="0" g="0" b="0"/>
        </a:effectRef>
        <a:fontRef idx="minor"/>
      </dsp:style>
    </dsp:sp>
    <dsp:sp modelId="{407FA234-AC07-4BC8-B78D-C95CBCD63429}">
      <dsp:nvSpPr>
        <dsp:cNvPr id="0" name=""/>
        <dsp:cNvSpPr/>
      </dsp:nvSpPr>
      <dsp:spPr>
        <a:xfrm rot="10800000">
          <a:off x="1029996" y="4170475"/>
          <a:ext cx="3690948" cy="401285"/>
        </a:xfrm>
        <a:prstGeom prst="homePlate">
          <a:avLst/>
        </a:prstGeom>
        <a:gradFill rotWithShape="0">
          <a:gsLst>
            <a:gs pos="0">
              <a:schemeClr val="accent5">
                <a:hueOff val="0"/>
                <a:satOff val="0"/>
                <a:lumOff val="0"/>
                <a:alphaOff val="0"/>
                <a:tint val="94000"/>
                <a:satMod val="100000"/>
                <a:lumMod val="104000"/>
              </a:schemeClr>
            </a:gs>
            <a:gs pos="69000">
              <a:schemeClr val="accent5">
                <a:hueOff val="0"/>
                <a:satOff val="0"/>
                <a:lumOff val="0"/>
                <a:alphaOff val="0"/>
                <a:shade val="86000"/>
                <a:satMod val="130000"/>
                <a:lumMod val="102000"/>
              </a:schemeClr>
            </a:gs>
            <a:gs pos="100000">
              <a:schemeClr val="accent5">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76956" tIns="45720" rIns="85344" bIns="45720" numCol="1" spcCol="1270" anchor="ctr" anchorCtr="0">
          <a:noAutofit/>
        </a:bodyPr>
        <a:lstStyle/>
        <a:p>
          <a:pPr marL="0" lvl="0" indent="0" algn="ctr" defTabSz="533400">
            <a:lnSpc>
              <a:spcPct val="90000"/>
            </a:lnSpc>
            <a:spcBef>
              <a:spcPct val="0"/>
            </a:spcBef>
            <a:spcAft>
              <a:spcPct val="35000"/>
            </a:spcAft>
            <a:buNone/>
          </a:pPr>
          <a:r>
            <a:rPr lang="es-MX" sz="1200" b="0" i="0" kern="1200" dirty="0">
              <a:latin typeface="Abadi" panose="020B0604020104020204" pitchFamily="34" charset="0"/>
            </a:rPr>
            <a:t> Accidentes rábicos</a:t>
          </a:r>
          <a:endParaRPr lang="es-CO" sz="1200" kern="1200" dirty="0">
            <a:latin typeface="Abadi" panose="020B0604020104020204" pitchFamily="34" charset="0"/>
          </a:endParaRPr>
        </a:p>
      </dsp:txBody>
      <dsp:txXfrm rot="10800000">
        <a:off x="1130317" y="4170475"/>
        <a:ext cx="3590627" cy="401285"/>
      </dsp:txXfrm>
    </dsp:sp>
    <dsp:sp modelId="{C3414021-45D9-4C91-923A-92C6551A1911}">
      <dsp:nvSpPr>
        <dsp:cNvPr id="0" name=""/>
        <dsp:cNvSpPr/>
      </dsp:nvSpPr>
      <dsp:spPr>
        <a:xfrm>
          <a:off x="829353" y="4170475"/>
          <a:ext cx="401285" cy="401285"/>
        </a:xfrm>
        <a:prstGeom prst="ellipse">
          <a:avLst/>
        </a:prstGeom>
        <a:blipFill>
          <a:blip xmlns:r="http://schemas.openxmlformats.org/officeDocument/2006/relationships" r:embed="rId17">
            <a:extLst>
              <a:ext uri="{96DAC541-7B7A-43D3-8B79-37D633B846F1}">
                <asvg:svgBlip xmlns:asvg="http://schemas.microsoft.com/office/drawing/2016/SVG/main" r:embed="rId18"/>
              </a:ext>
            </a:extLst>
          </a:blip>
          <a:srcRect/>
          <a:stretch>
            <a:fillRect/>
          </a:stretch>
        </a:blip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1">
          <a:scrgbClr r="0" g="0" b="0"/>
        </a:fillRef>
        <a:effectRef idx="3">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EE0A8C-D075-4DB1-9F54-A7A3C43E3EC8}">
      <dsp:nvSpPr>
        <dsp:cNvPr id="0" name=""/>
        <dsp:cNvSpPr/>
      </dsp:nvSpPr>
      <dsp:spPr>
        <a:xfrm>
          <a:off x="5841597" y="4686101"/>
          <a:ext cx="387991" cy="91440"/>
        </a:xfrm>
        <a:custGeom>
          <a:avLst/>
          <a:gdLst/>
          <a:ahLst/>
          <a:cxnLst/>
          <a:rect l="0" t="0" r="0" b="0"/>
          <a:pathLst>
            <a:path>
              <a:moveTo>
                <a:pt x="0" y="45720"/>
              </a:moveTo>
              <a:lnTo>
                <a:pt x="387991" y="45720"/>
              </a:lnTo>
            </a:path>
          </a:pathLst>
        </a:custGeom>
        <a:noFill/>
        <a:ln w="1905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6025892" y="4722121"/>
        <a:ext cx="19399" cy="19399"/>
      </dsp:txXfrm>
    </dsp:sp>
    <dsp:sp modelId="{4420CD3E-A713-4BD8-BD78-B8C854FE095A}">
      <dsp:nvSpPr>
        <dsp:cNvPr id="0" name=""/>
        <dsp:cNvSpPr/>
      </dsp:nvSpPr>
      <dsp:spPr>
        <a:xfrm>
          <a:off x="3513649" y="4362164"/>
          <a:ext cx="387991" cy="369656"/>
        </a:xfrm>
        <a:custGeom>
          <a:avLst/>
          <a:gdLst/>
          <a:ahLst/>
          <a:cxnLst/>
          <a:rect l="0" t="0" r="0" b="0"/>
          <a:pathLst>
            <a:path>
              <a:moveTo>
                <a:pt x="0" y="0"/>
              </a:moveTo>
              <a:lnTo>
                <a:pt x="193995" y="0"/>
              </a:lnTo>
              <a:lnTo>
                <a:pt x="193995" y="369656"/>
              </a:lnTo>
              <a:lnTo>
                <a:pt x="387991" y="369656"/>
              </a:lnTo>
            </a:path>
          </a:pathLst>
        </a:custGeom>
        <a:noFill/>
        <a:ln w="1905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3694248" y="4533595"/>
        <a:ext cx="26794" cy="26794"/>
      </dsp:txXfrm>
    </dsp:sp>
    <dsp:sp modelId="{64F708B0-CAF3-4E80-8843-A6E5230AFF3E}">
      <dsp:nvSpPr>
        <dsp:cNvPr id="0" name=""/>
        <dsp:cNvSpPr/>
      </dsp:nvSpPr>
      <dsp:spPr>
        <a:xfrm>
          <a:off x="3513649" y="3992508"/>
          <a:ext cx="387991" cy="369656"/>
        </a:xfrm>
        <a:custGeom>
          <a:avLst/>
          <a:gdLst/>
          <a:ahLst/>
          <a:cxnLst/>
          <a:rect l="0" t="0" r="0" b="0"/>
          <a:pathLst>
            <a:path>
              <a:moveTo>
                <a:pt x="0" y="369656"/>
              </a:moveTo>
              <a:lnTo>
                <a:pt x="193995" y="369656"/>
              </a:lnTo>
              <a:lnTo>
                <a:pt x="193995" y="0"/>
              </a:lnTo>
              <a:lnTo>
                <a:pt x="387991" y="0"/>
              </a:lnTo>
            </a:path>
          </a:pathLst>
        </a:custGeom>
        <a:noFill/>
        <a:ln w="1905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3694248" y="4163939"/>
        <a:ext cx="26794" cy="26794"/>
      </dsp:txXfrm>
    </dsp:sp>
    <dsp:sp modelId="{7D2A4118-3155-495E-B344-3375C78D22F3}">
      <dsp:nvSpPr>
        <dsp:cNvPr id="0" name=""/>
        <dsp:cNvSpPr/>
      </dsp:nvSpPr>
      <dsp:spPr>
        <a:xfrm>
          <a:off x="1185702" y="2329055"/>
          <a:ext cx="387991" cy="2033109"/>
        </a:xfrm>
        <a:custGeom>
          <a:avLst/>
          <a:gdLst/>
          <a:ahLst/>
          <a:cxnLst/>
          <a:rect l="0" t="0" r="0" b="0"/>
          <a:pathLst>
            <a:path>
              <a:moveTo>
                <a:pt x="0" y="0"/>
              </a:moveTo>
              <a:lnTo>
                <a:pt x="193995" y="0"/>
              </a:lnTo>
              <a:lnTo>
                <a:pt x="193995" y="2033109"/>
              </a:lnTo>
              <a:lnTo>
                <a:pt x="387991" y="2033109"/>
              </a:lnTo>
            </a:path>
          </a:pathLst>
        </a:custGeom>
        <a:noFill/>
        <a:ln w="1905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s-CO" sz="700" kern="1200"/>
        </a:p>
      </dsp:txBody>
      <dsp:txXfrm>
        <a:off x="1327953" y="3293865"/>
        <a:ext cx="103489" cy="103489"/>
      </dsp:txXfrm>
    </dsp:sp>
    <dsp:sp modelId="{91B7910E-964B-4936-956B-20FB3025CE21}">
      <dsp:nvSpPr>
        <dsp:cNvPr id="0" name=""/>
        <dsp:cNvSpPr/>
      </dsp:nvSpPr>
      <dsp:spPr>
        <a:xfrm>
          <a:off x="3513649" y="3207476"/>
          <a:ext cx="387991" cy="91440"/>
        </a:xfrm>
        <a:custGeom>
          <a:avLst/>
          <a:gdLst/>
          <a:ahLst/>
          <a:cxnLst/>
          <a:rect l="0" t="0" r="0" b="0"/>
          <a:pathLst>
            <a:path>
              <a:moveTo>
                <a:pt x="0" y="45720"/>
              </a:moveTo>
              <a:lnTo>
                <a:pt x="387991" y="45720"/>
              </a:lnTo>
            </a:path>
          </a:pathLst>
        </a:custGeom>
        <a:noFill/>
        <a:ln w="1905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3697945" y="3243496"/>
        <a:ext cx="19399" cy="19399"/>
      </dsp:txXfrm>
    </dsp:sp>
    <dsp:sp modelId="{DAEC97A5-2444-4438-AF1B-F38F1BA4812F}">
      <dsp:nvSpPr>
        <dsp:cNvPr id="0" name=""/>
        <dsp:cNvSpPr/>
      </dsp:nvSpPr>
      <dsp:spPr>
        <a:xfrm>
          <a:off x="1185702" y="2329055"/>
          <a:ext cx="387991" cy="924140"/>
        </a:xfrm>
        <a:custGeom>
          <a:avLst/>
          <a:gdLst/>
          <a:ahLst/>
          <a:cxnLst/>
          <a:rect l="0" t="0" r="0" b="0"/>
          <a:pathLst>
            <a:path>
              <a:moveTo>
                <a:pt x="0" y="0"/>
              </a:moveTo>
              <a:lnTo>
                <a:pt x="193995" y="0"/>
              </a:lnTo>
              <a:lnTo>
                <a:pt x="193995" y="924140"/>
              </a:lnTo>
              <a:lnTo>
                <a:pt x="387991" y="924140"/>
              </a:lnTo>
            </a:path>
          </a:pathLst>
        </a:custGeom>
        <a:noFill/>
        <a:ln w="1905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354641" y="2766068"/>
        <a:ext cx="50114" cy="50114"/>
      </dsp:txXfrm>
    </dsp:sp>
    <dsp:sp modelId="{010E5F4A-11CC-42A8-A6EB-F6CA5DFF860F}">
      <dsp:nvSpPr>
        <dsp:cNvPr id="0" name=""/>
        <dsp:cNvSpPr/>
      </dsp:nvSpPr>
      <dsp:spPr>
        <a:xfrm>
          <a:off x="1185702" y="2329055"/>
          <a:ext cx="387991" cy="184828"/>
        </a:xfrm>
        <a:custGeom>
          <a:avLst/>
          <a:gdLst/>
          <a:ahLst/>
          <a:cxnLst/>
          <a:rect l="0" t="0" r="0" b="0"/>
          <a:pathLst>
            <a:path>
              <a:moveTo>
                <a:pt x="0" y="0"/>
              </a:moveTo>
              <a:lnTo>
                <a:pt x="193995" y="0"/>
              </a:lnTo>
              <a:lnTo>
                <a:pt x="193995" y="184828"/>
              </a:lnTo>
              <a:lnTo>
                <a:pt x="387991" y="184828"/>
              </a:lnTo>
            </a:path>
          </a:pathLst>
        </a:custGeom>
        <a:noFill/>
        <a:ln w="1905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368954" y="2410725"/>
        <a:ext cx="21488" cy="21488"/>
      </dsp:txXfrm>
    </dsp:sp>
    <dsp:sp modelId="{19B8C06A-59E0-40BB-AC20-4FF30BFC2A77}">
      <dsp:nvSpPr>
        <dsp:cNvPr id="0" name=""/>
        <dsp:cNvSpPr/>
      </dsp:nvSpPr>
      <dsp:spPr>
        <a:xfrm>
          <a:off x="1185702" y="1774570"/>
          <a:ext cx="387991" cy="554484"/>
        </a:xfrm>
        <a:custGeom>
          <a:avLst/>
          <a:gdLst/>
          <a:ahLst/>
          <a:cxnLst/>
          <a:rect l="0" t="0" r="0" b="0"/>
          <a:pathLst>
            <a:path>
              <a:moveTo>
                <a:pt x="0" y="554484"/>
              </a:moveTo>
              <a:lnTo>
                <a:pt x="193995" y="554484"/>
              </a:lnTo>
              <a:lnTo>
                <a:pt x="193995" y="0"/>
              </a:lnTo>
              <a:lnTo>
                <a:pt x="387991" y="0"/>
              </a:lnTo>
            </a:path>
          </a:pathLst>
        </a:custGeom>
        <a:noFill/>
        <a:ln w="1905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362779" y="2034894"/>
        <a:ext cx="33837" cy="33837"/>
      </dsp:txXfrm>
    </dsp:sp>
    <dsp:sp modelId="{89AE08BA-5294-447A-9FCD-5BC425A152D6}">
      <dsp:nvSpPr>
        <dsp:cNvPr id="0" name=""/>
        <dsp:cNvSpPr/>
      </dsp:nvSpPr>
      <dsp:spPr>
        <a:xfrm>
          <a:off x="1185702" y="1035258"/>
          <a:ext cx="387991" cy="1293796"/>
        </a:xfrm>
        <a:custGeom>
          <a:avLst/>
          <a:gdLst/>
          <a:ahLst/>
          <a:cxnLst/>
          <a:rect l="0" t="0" r="0" b="0"/>
          <a:pathLst>
            <a:path>
              <a:moveTo>
                <a:pt x="0" y="1293796"/>
              </a:moveTo>
              <a:lnTo>
                <a:pt x="193995" y="1293796"/>
              </a:lnTo>
              <a:lnTo>
                <a:pt x="193995" y="0"/>
              </a:lnTo>
              <a:lnTo>
                <a:pt x="387991" y="0"/>
              </a:lnTo>
            </a:path>
          </a:pathLst>
        </a:custGeom>
        <a:noFill/>
        <a:ln w="1905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345930" y="1648388"/>
        <a:ext cx="67536" cy="67536"/>
      </dsp:txXfrm>
    </dsp:sp>
    <dsp:sp modelId="{622C5160-EB8F-493C-A751-D5CE39C54434}">
      <dsp:nvSpPr>
        <dsp:cNvPr id="0" name=""/>
        <dsp:cNvSpPr/>
      </dsp:nvSpPr>
      <dsp:spPr>
        <a:xfrm>
          <a:off x="5841597" y="250225"/>
          <a:ext cx="387991" cy="91440"/>
        </a:xfrm>
        <a:custGeom>
          <a:avLst/>
          <a:gdLst/>
          <a:ahLst/>
          <a:cxnLst/>
          <a:rect l="0" t="0" r="0" b="0"/>
          <a:pathLst>
            <a:path>
              <a:moveTo>
                <a:pt x="0" y="45720"/>
              </a:moveTo>
              <a:lnTo>
                <a:pt x="387991" y="45720"/>
              </a:lnTo>
            </a:path>
          </a:pathLst>
        </a:custGeom>
        <a:noFill/>
        <a:ln w="1905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6025892" y="286246"/>
        <a:ext cx="19399" cy="19399"/>
      </dsp:txXfrm>
    </dsp:sp>
    <dsp:sp modelId="{42EBD40A-324F-45B5-9D7B-DBA7D0186B65}">
      <dsp:nvSpPr>
        <dsp:cNvPr id="0" name=""/>
        <dsp:cNvSpPr/>
      </dsp:nvSpPr>
      <dsp:spPr>
        <a:xfrm>
          <a:off x="3513649" y="250225"/>
          <a:ext cx="387991" cy="91440"/>
        </a:xfrm>
        <a:custGeom>
          <a:avLst/>
          <a:gdLst/>
          <a:ahLst/>
          <a:cxnLst/>
          <a:rect l="0" t="0" r="0" b="0"/>
          <a:pathLst>
            <a:path>
              <a:moveTo>
                <a:pt x="0" y="45720"/>
              </a:moveTo>
              <a:lnTo>
                <a:pt x="387991" y="45720"/>
              </a:lnTo>
            </a:path>
          </a:pathLst>
        </a:custGeom>
        <a:noFill/>
        <a:ln w="1905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3697945" y="286246"/>
        <a:ext cx="19399" cy="19399"/>
      </dsp:txXfrm>
    </dsp:sp>
    <dsp:sp modelId="{986F144B-9F39-43FE-9043-B7015BFAE9CE}">
      <dsp:nvSpPr>
        <dsp:cNvPr id="0" name=""/>
        <dsp:cNvSpPr/>
      </dsp:nvSpPr>
      <dsp:spPr>
        <a:xfrm>
          <a:off x="1185702" y="295945"/>
          <a:ext cx="387991" cy="2033109"/>
        </a:xfrm>
        <a:custGeom>
          <a:avLst/>
          <a:gdLst/>
          <a:ahLst/>
          <a:cxnLst/>
          <a:rect l="0" t="0" r="0" b="0"/>
          <a:pathLst>
            <a:path>
              <a:moveTo>
                <a:pt x="0" y="2033109"/>
              </a:moveTo>
              <a:lnTo>
                <a:pt x="193995" y="2033109"/>
              </a:lnTo>
              <a:lnTo>
                <a:pt x="193995" y="0"/>
              </a:lnTo>
              <a:lnTo>
                <a:pt x="387991" y="0"/>
              </a:lnTo>
            </a:path>
          </a:pathLst>
        </a:custGeom>
        <a:noFill/>
        <a:ln w="1905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s-CO" sz="700" kern="1200"/>
        </a:p>
      </dsp:txBody>
      <dsp:txXfrm>
        <a:off x="1327953" y="1260755"/>
        <a:ext cx="103489" cy="103489"/>
      </dsp:txXfrm>
    </dsp:sp>
    <dsp:sp modelId="{362B5062-10DA-43B1-BA22-9CFE86D4B248}">
      <dsp:nvSpPr>
        <dsp:cNvPr id="0" name=""/>
        <dsp:cNvSpPr/>
      </dsp:nvSpPr>
      <dsp:spPr>
        <a:xfrm rot="16200000">
          <a:off x="-666469" y="2033330"/>
          <a:ext cx="3112894" cy="59145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s-CO" sz="2900" kern="1200" dirty="0"/>
            <a:t>LEY 1438 DE 2011</a:t>
          </a:r>
        </a:p>
      </dsp:txBody>
      <dsp:txXfrm>
        <a:off x="-666469" y="2033330"/>
        <a:ext cx="3112894" cy="591450"/>
      </dsp:txXfrm>
    </dsp:sp>
    <dsp:sp modelId="{7E8D9F1D-3280-48F4-BD81-DD78C600959E}">
      <dsp:nvSpPr>
        <dsp:cNvPr id="0" name=""/>
        <dsp:cNvSpPr/>
      </dsp:nvSpPr>
      <dsp:spPr>
        <a:xfrm>
          <a:off x="1573693" y="220"/>
          <a:ext cx="1939956" cy="59145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O" sz="1300" kern="1200" dirty="0"/>
            <a:t>MODELO DE ATENCIÓN PRIMARIA EN SALUD</a:t>
          </a:r>
        </a:p>
      </dsp:txBody>
      <dsp:txXfrm>
        <a:off x="1573693" y="220"/>
        <a:ext cx="1939956" cy="591450"/>
      </dsp:txXfrm>
    </dsp:sp>
    <dsp:sp modelId="{3D0A88E3-B0EF-4817-89B8-A61DF2F98137}">
      <dsp:nvSpPr>
        <dsp:cNvPr id="0" name=""/>
        <dsp:cNvSpPr/>
      </dsp:nvSpPr>
      <dsp:spPr>
        <a:xfrm>
          <a:off x="3901641" y="220"/>
          <a:ext cx="1939956" cy="59145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O" sz="1300" kern="1200" dirty="0"/>
            <a:t>EQUIPOS BÁSICOS DE SALUD</a:t>
          </a:r>
        </a:p>
      </dsp:txBody>
      <dsp:txXfrm>
        <a:off x="3901641" y="220"/>
        <a:ext cx="1939956" cy="591450"/>
      </dsp:txXfrm>
    </dsp:sp>
    <dsp:sp modelId="{F97E6CCA-E4C0-48E2-B454-7F1F2BD583ED}">
      <dsp:nvSpPr>
        <dsp:cNvPr id="0" name=""/>
        <dsp:cNvSpPr/>
      </dsp:nvSpPr>
      <dsp:spPr>
        <a:xfrm>
          <a:off x="6229588" y="220"/>
          <a:ext cx="1939956" cy="59145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O" sz="1300" kern="1200" dirty="0"/>
            <a:t>Resolución 295 de 2023</a:t>
          </a:r>
        </a:p>
      </dsp:txBody>
      <dsp:txXfrm>
        <a:off x="6229588" y="220"/>
        <a:ext cx="1939956" cy="591450"/>
      </dsp:txXfrm>
    </dsp:sp>
    <dsp:sp modelId="{35D2DBEF-8E37-42DE-BA1A-B80B7E627102}">
      <dsp:nvSpPr>
        <dsp:cNvPr id="0" name=""/>
        <dsp:cNvSpPr/>
      </dsp:nvSpPr>
      <dsp:spPr>
        <a:xfrm>
          <a:off x="1573693" y="739533"/>
          <a:ext cx="1939956" cy="59145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O" sz="1300" kern="1200" dirty="0"/>
            <a:t>UNIFICACIÓN DEL PLAN DE BENEFICIOS</a:t>
          </a:r>
        </a:p>
      </dsp:txBody>
      <dsp:txXfrm>
        <a:off x="1573693" y="739533"/>
        <a:ext cx="1939956" cy="591450"/>
      </dsp:txXfrm>
    </dsp:sp>
    <dsp:sp modelId="{85CEB48A-C6CC-4DDB-BE30-0E861E2323F6}">
      <dsp:nvSpPr>
        <dsp:cNvPr id="0" name=""/>
        <dsp:cNvSpPr/>
      </dsp:nvSpPr>
      <dsp:spPr>
        <a:xfrm>
          <a:off x="1573693" y="1478845"/>
          <a:ext cx="1939956" cy="59145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O" sz="1300" kern="1200" dirty="0"/>
            <a:t>ASEGURAMIENTO UNIVERSAL</a:t>
          </a:r>
        </a:p>
      </dsp:txBody>
      <dsp:txXfrm>
        <a:off x="1573693" y="1478845"/>
        <a:ext cx="1939956" cy="591450"/>
      </dsp:txXfrm>
    </dsp:sp>
    <dsp:sp modelId="{E2B34705-4950-4A77-A20E-5CED756B9004}">
      <dsp:nvSpPr>
        <dsp:cNvPr id="0" name=""/>
        <dsp:cNvSpPr/>
      </dsp:nvSpPr>
      <dsp:spPr>
        <a:xfrm>
          <a:off x="1573693" y="2218158"/>
          <a:ext cx="1939956" cy="59145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O" sz="1300" kern="1200"/>
            <a:t>REDES INTEGRADAS DE SERVICIOS DE SALUD </a:t>
          </a:r>
          <a:endParaRPr lang="es-CO" sz="1300" kern="1200" dirty="0"/>
        </a:p>
      </dsp:txBody>
      <dsp:txXfrm>
        <a:off x="1573693" y="2218158"/>
        <a:ext cx="1939956" cy="591450"/>
      </dsp:txXfrm>
    </dsp:sp>
    <dsp:sp modelId="{08810075-F171-4F2F-B536-8943202FED3B}">
      <dsp:nvSpPr>
        <dsp:cNvPr id="0" name=""/>
        <dsp:cNvSpPr/>
      </dsp:nvSpPr>
      <dsp:spPr>
        <a:xfrm>
          <a:off x="1573693" y="2957471"/>
          <a:ext cx="1939956" cy="59145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O" sz="1300" kern="1200" dirty="0"/>
            <a:t>PLAN DE INTERVENCIONES COLECTIVAS</a:t>
          </a:r>
        </a:p>
      </dsp:txBody>
      <dsp:txXfrm>
        <a:off x="1573693" y="2957471"/>
        <a:ext cx="1939956" cy="591450"/>
      </dsp:txXfrm>
    </dsp:sp>
    <dsp:sp modelId="{C7659247-5474-4FD0-8360-6B20505D9C35}">
      <dsp:nvSpPr>
        <dsp:cNvPr id="0" name=""/>
        <dsp:cNvSpPr/>
      </dsp:nvSpPr>
      <dsp:spPr>
        <a:xfrm>
          <a:off x="3901641" y="2957471"/>
          <a:ext cx="1939956" cy="59145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O" sz="1300" kern="1200" dirty="0"/>
            <a:t>Resolución 518 de 2015</a:t>
          </a:r>
        </a:p>
      </dsp:txBody>
      <dsp:txXfrm>
        <a:off x="3901641" y="2957471"/>
        <a:ext cx="1939956" cy="591450"/>
      </dsp:txXfrm>
    </dsp:sp>
    <dsp:sp modelId="{08092829-DE93-4EF3-9FCC-2204EAD832CF}">
      <dsp:nvSpPr>
        <dsp:cNvPr id="0" name=""/>
        <dsp:cNvSpPr/>
      </dsp:nvSpPr>
      <dsp:spPr>
        <a:xfrm>
          <a:off x="1573693" y="4066439"/>
          <a:ext cx="1939956" cy="59145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O" sz="1300" kern="1200" dirty="0"/>
            <a:t>PLAN DECENAL DE SALUD PÚBLICA</a:t>
          </a:r>
        </a:p>
      </dsp:txBody>
      <dsp:txXfrm>
        <a:off x="1573693" y="4066439"/>
        <a:ext cx="1939956" cy="591450"/>
      </dsp:txXfrm>
    </dsp:sp>
    <dsp:sp modelId="{AAA11746-A941-4B3C-920B-91370E0E1711}">
      <dsp:nvSpPr>
        <dsp:cNvPr id="0" name=""/>
        <dsp:cNvSpPr/>
      </dsp:nvSpPr>
      <dsp:spPr>
        <a:xfrm>
          <a:off x="3901641" y="3696783"/>
          <a:ext cx="1939956" cy="59145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O" sz="1300" kern="1200" dirty="0"/>
            <a:t>Resolución 1841 de 2012 (Plan Decenal 2012-2021)</a:t>
          </a:r>
        </a:p>
      </dsp:txBody>
      <dsp:txXfrm>
        <a:off x="3901641" y="3696783"/>
        <a:ext cx="1939956" cy="591450"/>
      </dsp:txXfrm>
    </dsp:sp>
    <dsp:sp modelId="{AE8FCEB5-E0FD-4708-BAA2-8CBC04F08CAB}">
      <dsp:nvSpPr>
        <dsp:cNvPr id="0" name=""/>
        <dsp:cNvSpPr/>
      </dsp:nvSpPr>
      <dsp:spPr>
        <a:xfrm>
          <a:off x="3901641" y="4436096"/>
          <a:ext cx="1939956" cy="59145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O" sz="1300" kern="1200" dirty="0"/>
            <a:t>Resolución 1035 de 2022 (Plan Decenal 2022-2031)</a:t>
          </a:r>
        </a:p>
      </dsp:txBody>
      <dsp:txXfrm>
        <a:off x="3901641" y="4436096"/>
        <a:ext cx="1939956" cy="591450"/>
      </dsp:txXfrm>
    </dsp:sp>
    <dsp:sp modelId="{B17AF8A9-23AF-4C8F-B625-4DDEA44D4E74}">
      <dsp:nvSpPr>
        <dsp:cNvPr id="0" name=""/>
        <dsp:cNvSpPr/>
      </dsp:nvSpPr>
      <dsp:spPr>
        <a:xfrm>
          <a:off x="6229588" y="4436096"/>
          <a:ext cx="1939956" cy="59145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MX" sz="1300" kern="1200" dirty="0"/>
            <a:t>Modificación</a:t>
          </a:r>
        </a:p>
        <a:p>
          <a:pPr marL="0" lvl="0" indent="0" algn="ctr" defTabSz="577850">
            <a:lnSpc>
              <a:spcPct val="90000"/>
            </a:lnSpc>
            <a:spcBef>
              <a:spcPct val="0"/>
            </a:spcBef>
            <a:spcAft>
              <a:spcPct val="35000"/>
            </a:spcAft>
            <a:buNone/>
          </a:pPr>
          <a:r>
            <a:rPr lang="es-MX" sz="1300" kern="1200" dirty="0"/>
            <a:t>Resolución 2367 de 2023 </a:t>
          </a:r>
          <a:endParaRPr lang="es-CO" sz="1300" kern="1200" dirty="0"/>
        </a:p>
      </dsp:txBody>
      <dsp:txXfrm>
        <a:off x="6229588" y="4436096"/>
        <a:ext cx="1939956" cy="591450"/>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7077F8-536B-4334-BC48-F175D294610B}">
      <dsp:nvSpPr>
        <dsp:cNvPr id="0" name=""/>
        <dsp:cNvSpPr/>
      </dsp:nvSpPr>
      <dsp:spPr>
        <a:xfrm>
          <a:off x="1670507" y="504717"/>
          <a:ext cx="352793" cy="91440"/>
        </a:xfrm>
        <a:custGeom>
          <a:avLst/>
          <a:gdLst/>
          <a:ahLst/>
          <a:cxnLst/>
          <a:rect l="0" t="0" r="0" b="0"/>
          <a:pathLst>
            <a:path>
              <a:moveTo>
                <a:pt x="0" y="45720"/>
              </a:moveTo>
              <a:lnTo>
                <a:pt x="352793"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s-CO" sz="1400" kern="1200" dirty="0">
            <a:latin typeface="Abadi" panose="020B0604020104020204" pitchFamily="34" charset="0"/>
          </a:endParaRPr>
        </a:p>
      </dsp:txBody>
      <dsp:txXfrm>
        <a:off x="1837319" y="548518"/>
        <a:ext cx="19169" cy="3837"/>
      </dsp:txXfrm>
    </dsp:sp>
    <dsp:sp modelId="{8EFAA110-71E2-4CFE-85B5-60C173BDC3AF}">
      <dsp:nvSpPr>
        <dsp:cNvPr id="0" name=""/>
        <dsp:cNvSpPr/>
      </dsp:nvSpPr>
      <dsp:spPr>
        <a:xfrm>
          <a:off x="5378" y="50358"/>
          <a:ext cx="1666928" cy="100015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MX" sz="1400" b="0" i="0" kern="1200" dirty="0">
              <a:latin typeface="Abadi" panose="020B0604020104020204" pitchFamily="34" charset="0"/>
            </a:rPr>
            <a:t>Enfermedades crónicas no transmisibles y sus complicaciones</a:t>
          </a:r>
          <a:endParaRPr lang="es-CO" sz="1400" kern="1200" dirty="0">
            <a:latin typeface="Abadi" panose="020B0604020104020204" pitchFamily="34" charset="0"/>
          </a:endParaRPr>
        </a:p>
      </dsp:txBody>
      <dsp:txXfrm>
        <a:off x="5378" y="50358"/>
        <a:ext cx="1666928" cy="1000157"/>
      </dsp:txXfrm>
    </dsp:sp>
    <dsp:sp modelId="{3723D608-CA78-40D7-BD33-EDB6DD649506}">
      <dsp:nvSpPr>
        <dsp:cNvPr id="0" name=""/>
        <dsp:cNvSpPr/>
      </dsp:nvSpPr>
      <dsp:spPr>
        <a:xfrm>
          <a:off x="3720830" y="504717"/>
          <a:ext cx="352793" cy="91440"/>
        </a:xfrm>
        <a:custGeom>
          <a:avLst/>
          <a:gdLst/>
          <a:ahLst/>
          <a:cxnLst/>
          <a:rect l="0" t="0" r="0" b="0"/>
          <a:pathLst>
            <a:path>
              <a:moveTo>
                <a:pt x="0" y="45720"/>
              </a:moveTo>
              <a:lnTo>
                <a:pt x="352793" y="45720"/>
              </a:lnTo>
            </a:path>
          </a:pathLst>
        </a:custGeom>
        <a:noFill/>
        <a:ln w="12700"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s-CO" sz="1400" kern="1200" dirty="0">
            <a:latin typeface="Abadi" panose="020B0604020104020204" pitchFamily="34" charset="0"/>
          </a:endParaRPr>
        </a:p>
      </dsp:txBody>
      <dsp:txXfrm>
        <a:off x="3887642" y="548518"/>
        <a:ext cx="19169" cy="3837"/>
      </dsp:txXfrm>
    </dsp:sp>
    <dsp:sp modelId="{1297BE1D-E2B8-4F80-9707-0F19ABC04F25}">
      <dsp:nvSpPr>
        <dsp:cNvPr id="0" name=""/>
        <dsp:cNvSpPr/>
      </dsp:nvSpPr>
      <dsp:spPr>
        <a:xfrm>
          <a:off x="2055701" y="50358"/>
          <a:ext cx="1666928" cy="100015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MX" sz="1400" kern="1200" dirty="0">
              <a:latin typeface="Abadi" panose="020B0604020104020204" pitchFamily="34" charset="0"/>
            </a:rPr>
            <a:t>Enfermedades bucales</a:t>
          </a:r>
          <a:endParaRPr lang="es-CO" sz="1400" kern="1200" dirty="0">
            <a:latin typeface="Abadi" panose="020B0604020104020204" pitchFamily="34" charset="0"/>
          </a:endParaRPr>
        </a:p>
      </dsp:txBody>
      <dsp:txXfrm>
        <a:off x="2055701" y="50358"/>
        <a:ext cx="1666928" cy="1000157"/>
      </dsp:txXfrm>
    </dsp:sp>
    <dsp:sp modelId="{394E5C00-E846-48CE-ACA1-439FB901DEBF}">
      <dsp:nvSpPr>
        <dsp:cNvPr id="0" name=""/>
        <dsp:cNvSpPr/>
      </dsp:nvSpPr>
      <dsp:spPr>
        <a:xfrm>
          <a:off x="5771152" y="504717"/>
          <a:ext cx="352793" cy="91440"/>
        </a:xfrm>
        <a:custGeom>
          <a:avLst/>
          <a:gdLst/>
          <a:ahLst/>
          <a:cxnLst/>
          <a:rect l="0" t="0" r="0" b="0"/>
          <a:pathLst>
            <a:path>
              <a:moveTo>
                <a:pt x="0" y="45720"/>
              </a:moveTo>
              <a:lnTo>
                <a:pt x="352793" y="45720"/>
              </a:lnTo>
            </a:path>
          </a:pathLst>
        </a:custGeom>
        <a:noFill/>
        <a:ln w="12700"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s-CO" sz="1400" kern="1200" dirty="0">
            <a:latin typeface="Abadi" panose="020B0604020104020204" pitchFamily="34" charset="0"/>
          </a:endParaRPr>
        </a:p>
      </dsp:txBody>
      <dsp:txXfrm>
        <a:off x="5937964" y="548518"/>
        <a:ext cx="19169" cy="3837"/>
      </dsp:txXfrm>
    </dsp:sp>
    <dsp:sp modelId="{5E912A39-1E90-4AA7-AA2B-2BDADB7675E2}">
      <dsp:nvSpPr>
        <dsp:cNvPr id="0" name=""/>
        <dsp:cNvSpPr/>
      </dsp:nvSpPr>
      <dsp:spPr>
        <a:xfrm>
          <a:off x="4106023" y="50358"/>
          <a:ext cx="1666928" cy="1000157"/>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s-MX" sz="1200" b="0" i="0" kern="1200" dirty="0">
              <a:latin typeface="Abadi" panose="020B0604020104020204" pitchFamily="34" charset="0"/>
            </a:rPr>
            <a:t> Enfermedades transmisibles (tuberculosis, ITS, ETAS, IRA, inmunoprevenibles, dengue)</a:t>
          </a:r>
          <a:endParaRPr lang="es-CO" sz="1200" kern="1200" dirty="0">
            <a:latin typeface="Abadi" panose="020B0604020104020204" pitchFamily="34" charset="0"/>
          </a:endParaRPr>
        </a:p>
      </dsp:txBody>
      <dsp:txXfrm>
        <a:off x="4106023" y="50358"/>
        <a:ext cx="1666928" cy="1000157"/>
      </dsp:txXfrm>
    </dsp:sp>
    <dsp:sp modelId="{D0E4BF99-75DA-4D3E-ADB3-C97DDFCC7355}">
      <dsp:nvSpPr>
        <dsp:cNvPr id="0" name=""/>
        <dsp:cNvSpPr/>
      </dsp:nvSpPr>
      <dsp:spPr>
        <a:xfrm>
          <a:off x="838843" y="1048716"/>
          <a:ext cx="6150967" cy="352793"/>
        </a:xfrm>
        <a:custGeom>
          <a:avLst/>
          <a:gdLst/>
          <a:ahLst/>
          <a:cxnLst/>
          <a:rect l="0" t="0" r="0" b="0"/>
          <a:pathLst>
            <a:path>
              <a:moveTo>
                <a:pt x="6150967" y="0"/>
              </a:moveTo>
              <a:lnTo>
                <a:pt x="6150967" y="193496"/>
              </a:lnTo>
              <a:lnTo>
                <a:pt x="0" y="193496"/>
              </a:lnTo>
              <a:lnTo>
                <a:pt x="0" y="352793"/>
              </a:lnTo>
            </a:path>
          </a:pathLst>
        </a:custGeom>
        <a:noFill/>
        <a:ln w="12700"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s-CO" sz="1400" kern="1200" dirty="0">
            <a:latin typeface="Abadi" panose="020B0604020104020204" pitchFamily="34" charset="0"/>
          </a:endParaRPr>
        </a:p>
      </dsp:txBody>
      <dsp:txXfrm>
        <a:off x="3760254" y="1223194"/>
        <a:ext cx="308145" cy="3837"/>
      </dsp:txXfrm>
    </dsp:sp>
    <dsp:sp modelId="{CB98C028-B658-4151-B838-579C8EF5CC0D}">
      <dsp:nvSpPr>
        <dsp:cNvPr id="0" name=""/>
        <dsp:cNvSpPr/>
      </dsp:nvSpPr>
      <dsp:spPr>
        <a:xfrm>
          <a:off x="6156346" y="50358"/>
          <a:ext cx="1666928" cy="1000157"/>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MX" sz="1400" b="0" i="0" kern="1200" dirty="0">
              <a:latin typeface="Abadi" panose="020B0604020104020204" pitchFamily="34" charset="0"/>
            </a:rPr>
            <a:t>Sentido de vida</a:t>
          </a:r>
          <a:endParaRPr lang="es-CO" sz="1400" kern="1200" dirty="0">
            <a:latin typeface="Abadi" panose="020B0604020104020204" pitchFamily="34" charset="0"/>
          </a:endParaRPr>
        </a:p>
      </dsp:txBody>
      <dsp:txXfrm>
        <a:off x="6156346" y="50358"/>
        <a:ext cx="1666928" cy="1000157"/>
      </dsp:txXfrm>
    </dsp:sp>
    <dsp:sp modelId="{CCCFF6CB-5517-463A-8E3D-04627F91DF1E}">
      <dsp:nvSpPr>
        <dsp:cNvPr id="0" name=""/>
        <dsp:cNvSpPr/>
      </dsp:nvSpPr>
      <dsp:spPr>
        <a:xfrm>
          <a:off x="1670507" y="1888268"/>
          <a:ext cx="352793" cy="91440"/>
        </a:xfrm>
        <a:custGeom>
          <a:avLst/>
          <a:gdLst/>
          <a:ahLst/>
          <a:cxnLst/>
          <a:rect l="0" t="0" r="0" b="0"/>
          <a:pathLst>
            <a:path>
              <a:moveTo>
                <a:pt x="0" y="45720"/>
              </a:moveTo>
              <a:lnTo>
                <a:pt x="352793" y="45720"/>
              </a:lnTo>
            </a:path>
          </a:pathLst>
        </a:custGeom>
        <a:noFill/>
        <a:ln w="12700"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s-CO" sz="1400" kern="1200" dirty="0">
            <a:latin typeface="Abadi" panose="020B0604020104020204" pitchFamily="34" charset="0"/>
          </a:endParaRPr>
        </a:p>
      </dsp:txBody>
      <dsp:txXfrm>
        <a:off x="1837319" y="1932069"/>
        <a:ext cx="19169" cy="3837"/>
      </dsp:txXfrm>
    </dsp:sp>
    <dsp:sp modelId="{5E99A374-834B-4083-8FA2-251853E2666E}">
      <dsp:nvSpPr>
        <dsp:cNvPr id="0" name=""/>
        <dsp:cNvSpPr/>
      </dsp:nvSpPr>
      <dsp:spPr>
        <a:xfrm>
          <a:off x="5378" y="1433909"/>
          <a:ext cx="1666928" cy="1000157"/>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MX" sz="1400" b="0" i="0" kern="1200" dirty="0">
              <a:latin typeface="Abadi" panose="020B0604020104020204" pitchFamily="34" charset="0"/>
            </a:rPr>
            <a:t> Discapacidad (pólvora)</a:t>
          </a:r>
          <a:endParaRPr lang="es-CO" sz="1400" kern="1200" dirty="0">
            <a:latin typeface="Abadi" panose="020B0604020104020204" pitchFamily="34" charset="0"/>
          </a:endParaRPr>
        </a:p>
      </dsp:txBody>
      <dsp:txXfrm>
        <a:off x="5378" y="1433909"/>
        <a:ext cx="1666928" cy="1000157"/>
      </dsp:txXfrm>
    </dsp:sp>
    <dsp:sp modelId="{28D2B2CF-15E8-4AA2-977F-34AE78B3A72E}">
      <dsp:nvSpPr>
        <dsp:cNvPr id="0" name=""/>
        <dsp:cNvSpPr/>
      </dsp:nvSpPr>
      <dsp:spPr>
        <a:xfrm>
          <a:off x="3720830" y="1888268"/>
          <a:ext cx="352793" cy="91440"/>
        </a:xfrm>
        <a:custGeom>
          <a:avLst/>
          <a:gdLst/>
          <a:ahLst/>
          <a:cxnLst/>
          <a:rect l="0" t="0" r="0" b="0"/>
          <a:pathLst>
            <a:path>
              <a:moveTo>
                <a:pt x="0" y="45720"/>
              </a:moveTo>
              <a:lnTo>
                <a:pt x="352793"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s-CO" sz="1400" kern="1200" dirty="0">
            <a:latin typeface="Abadi" panose="020B0604020104020204" pitchFamily="34" charset="0"/>
          </a:endParaRPr>
        </a:p>
      </dsp:txBody>
      <dsp:txXfrm>
        <a:off x="3887642" y="1932069"/>
        <a:ext cx="19169" cy="3837"/>
      </dsp:txXfrm>
    </dsp:sp>
    <dsp:sp modelId="{E23E1810-1BAF-4CFB-9D5A-D6B49774A008}">
      <dsp:nvSpPr>
        <dsp:cNvPr id="0" name=""/>
        <dsp:cNvSpPr/>
      </dsp:nvSpPr>
      <dsp:spPr>
        <a:xfrm>
          <a:off x="2055701" y="1433909"/>
          <a:ext cx="1666928" cy="100015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MX" sz="1400" b="0" i="0" kern="1200" dirty="0">
              <a:latin typeface="Abadi" panose="020B0604020104020204" pitchFamily="34" charset="0"/>
            </a:rPr>
            <a:t>Relaciones de pareja</a:t>
          </a:r>
          <a:endParaRPr lang="es-CO" sz="1400" kern="1200" dirty="0">
            <a:latin typeface="Abadi" panose="020B0604020104020204" pitchFamily="34" charset="0"/>
          </a:endParaRPr>
        </a:p>
      </dsp:txBody>
      <dsp:txXfrm>
        <a:off x="2055701" y="1433909"/>
        <a:ext cx="1666928" cy="1000157"/>
      </dsp:txXfrm>
    </dsp:sp>
    <dsp:sp modelId="{FABECF4F-2B19-462C-81EC-33A2B86C072B}">
      <dsp:nvSpPr>
        <dsp:cNvPr id="0" name=""/>
        <dsp:cNvSpPr/>
      </dsp:nvSpPr>
      <dsp:spPr>
        <a:xfrm>
          <a:off x="5771152" y="1888268"/>
          <a:ext cx="352793" cy="91440"/>
        </a:xfrm>
        <a:custGeom>
          <a:avLst/>
          <a:gdLst/>
          <a:ahLst/>
          <a:cxnLst/>
          <a:rect l="0" t="0" r="0" b="0"/>
          <a:pathLst>
            <a:path>
              <a:moveTo>
                <a:pt x="0" y="45720"/>
              </a:moveTo>
              <a:lnTo>
                <a:pt x="352793" y="45720"/>
              </a:lnTo>
            </a:path>
          </a:pathLst>
        </a:custGeom>
        <a:noFill/>
        <a:ln w="12700"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s-CO" sz="1400" kern="1200" dirty="0">
            <a:latin typeface="Abadi" panose="020B0604020104020204" pitchFamily="34" charset="0"/>
          </a:endParaRPr>
        </a:p>
      </dsp:txBody>
      <dsp:txXfrm>
        <a:off x="5937964" y="1932069"/>
        <a:ext cx="19169" cy="3837"/>
      </dsp:txXfrm>
    </dsp:sp>
    <dsp:sp modelId="{A04EA0C4-9EE0-400A-BB15-9CC7F4F3CE84}">
      <dsp:nvSpPr>
        <dsp:cNvPr id="0" name=""/>
        <dsp:cNvSpPr/>
      </dsp:nvSpPr>
      <dsp:spPr>
        <a:xfrm>
          <a:off x="4106023" y="1433909"/>
          <a:ext cx="1666928" cy="100015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MX" sz="1400" b="0" i="0" kern="1200" dirty="0">
              <a:latin typeface="Abadi" panose="020B0604020104020204" pitchFamily="34" charset="0"/>
            </a:rPr>
            <a:t> Violencia</a:t>
          </a:r>
          <a:endParaRPr lang="es-CO" sz="1400" kern="1200" dirty="0">
            <a:latin typeface="Abadi" panose="020B0604020104020204" pitchFamily="34" charset="0"/>
          </a:endParaRPr>
        </a:p>
      </dsp:txBody>
      <dsp:txXfrm>
        <a:off x="4106023" y="1433909"/>
        <a:ext cx="1666928" cy="1000157"/>
      </dsp:txXfrm>
    </dsp:sp>
    <dsp:sp modelId="{FD667733-D0DB-4596-831E-E05480B43FFB}">
      <dsp:nvSpPr>
        <dsp:cNvPr id="0" name=""/>
        <dsp:cNvSpPr/>
      </dsp:nvSpPr>
      <dsp:spPr>
        <a:xfrm>
          <a:off x="838843" y="2432267"/>
          <a:ext cx="6150967" cy="352793"/>
        </a:xfrm>
        <a:custGeom>
          <a:avLst/>
          <a:gdLst/>
          <a:ahLst/>
          <a:cxnLst/>
          <a:rect l="0" t="0" r="0" b="0"/>
          <a:pathLst>
            <a:path>
              <a:moveTo>
                <a:pt x="6150967" y="0"/>
              </a:moveTo>
              <a:lnTo>
                <a:pt x="6150967" y="193496"/>
              </a:lnTo>
              <a:lnTo>
                <a:pt x="0" y="193496"/>
              </a:lnTo>
              <a:lnTo>
                <a:pt x="0" y="352793"/>
              </a:lnTo>
            </a:path>
          </a:pathLst>
        </a:custGeom>
        <a:noFill/>
        <a:ln w="12700"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s-CO" sz="1400" kern="1200" dirty="0">
            <a:latin typeface="Abadi" panose="020B0604020104020204" pitchFamily="34" charset="0"/>
          </a:endParaRPr>
        </a:p>
      </dsp:txBody>
      <dsp:txXfrm>
        <a:off x="3760254" y="2606745"/>
        <a:ext cx="308145" cy="3837"/>
      </dsp:txXfrm>
    </dsp:sp>
    <dsp:sp modelId="{8E38A49A-7F0F-4CF3-AF10-FE979C9A7837}">
      <dsp:nvSpPr>
        <dsp:cNvPr id="0" name=""/>
        <dsp:cNvSpPr/>
      </dsp:nvSpPr>
      <dsp:spPr>
        <a:xfrm>
          <a:off x="6156346" y="1433909"/>
          <a:ext cx="1666928" cy="1000157"/>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MX" sz="1400" b="0" i="0" kern="1200" dirty="0">
              <a:latin typeface="Abadi" panose="020B0604020104020204" pitchFamily="34" charset="0"/>
            </a:rPr>
            <a:t>Promoción del envejecimiento activo</a:t>
          </a:r>
          <a:endParaRPr lang="es-CO" sz="1400" kern="1200" dirty="0">
            <a:latin typeface="Abadi" panose="020B0604020104020204" pitchFamily="34" charset="0"/>
          </a:endParaRPr>
        </a:p>
      </dsp:txBody>
      <dsp:txXfrm>
        <a:off x="6156346" y="1433909"/>
        <a:ext cx="1666928" cy="1000157"/>
      </dsp:txXfrm>
    </dsp:sp>
    <dsp:sp modelId="{1A7CCC5D-6719-4C30-A48C-CED9925FF8B2}">
      <dsp:nvSpPr>
        <dsp:cNvPr id="0" name=""/>
        <dsp:cNvSpPr/>
      </dsp:nvSpPr>
      <dsp:spPr>
        <a:xfrm>
          <a:off x="1670507" y="3271819"/>
          <a:ext cx="352793" cy="91440"/>
        </a:xfrm>
        <a:custGeom>
          <a:avLst/>
          <a:gdLst/>
          <a:ahLst/>
          <a:cxnLst/>
          <a:rect l="0" t="0" r="0" b="0"/>
          <a:pathLst>
            <a:path>
              <a:moveTo>
                <a:pt x="0" y="45720"/>
              </a:moveTo>
              <a:lnTo>
                <a:pt x="352793" y="45720"/>
              </a:lnTo>
            </a:path>
          </a:pathLst>
        </a:custGeom>
        <a:noFill/>
        <a:ln w="12700"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s-CO" sz="1400" kern="1200" dirty="0">
            <a:latin typeface="Abadi" panose="020B0604020104020204" pitchFamily="34" charset="0"/>
          </a:endParaRPr>
        </a:p>
      </dsp:txBody>
      <dsp:txXfrm>
        <a:off x="1837319" y="3315620"/>
        <a:ext cx="19169" cy="3837"/>
      </dsp:txXfrm>
    </dsp:sp>
    <dsp:sp modelId="{1282FE70-596D-4061-B704-E7543F4CD325}">
      <dsp:nvSpPr>
        <dsp:cNvPr id="0" name=""/>
        <dsp:cNvSpPr/>
      </dsp:nvSpPr>
      <dsp:spPr>
        <a:xfrm>
          <a:off x="5378" y="2817460"/>
          <a:ext cx="1666928" cy="1000157"/>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MX" sz="1400" b="0" i="0" kern="1200" dirty="0">
              <a:latin typeface="Abadi" panose="020B0604020104020204" pitchFamily="34" charset="0"/>
            </a:rPr>
            <a:t>Estrés laboral</a:t>
          </a:r>
          <a:endParaRPr lang="es-CO" sz="1400" kern="1200" dirty="0">
            <a:latin typeface="Abadi" panose="020B0604020104020204" pitchFamily="34" charset="0"/>
          </a:endParaRPr>
        </a:p>
      </dsp:txBody>
      <dsp:txXfrm>
        <a:off x="5378" y="2817460"/>
        <a:ext cx="1666928" cy="1000157"/>
      </dsp:txXfrm>
    </dsp:sp>
    <dsp:sp modelId="{816689D7-0CAE-4EAC-BBD8-A40F4367116E}">
      <dsp:nvSpPr>
        <dsp:cNvPr id="0" name=""/>
        <dsp:cNvSpPr/>
      </dsp:nvSpPr>
      <dsp:spPr>
        <a:xfrm>
          <a:off x="3720830" y="3271819"/>
          <a:ext cx="352793" cy="91440"/>
        </a:xfrm>
        <a:custGeom>
          <a:avLst/>
          <a:gdLst/>
          <a:ahLst/>
          <a:cxnLst/>
          <a:rect l="0" t="0" r="0" b="0"/>
          <a:pathLst>
            <a:path>
              <a:moveTo>
                <a:pt x="0" y="45720"/>
              </a:moveTo>
              <a:lnTo>
                <a:pt x="352793" y="45720"/>
              </a:lnTo>
            </a:path>
          </a:pathLst>
        </a:custGeom>
        <a:noFill/>
        <a:ln w="12700"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s-CO" sz="1400" kern="1200" dirty="0">
            <a:latin typeface="Abadi" panose="020B0604020104020204" pitchFamily="34" charset="0"/>
          </a:endParaRPr>
        </a:p>
      </dsp:txBody>
      <dsp:txXfrm>
        <a:off x="3887642" y="3315620"/>
        <a:ext cx="19169" cy="3837"/>
      </dsp:txXfrm>
    </dsp:sp>
    <dsp:sp modelId="{52D6C619-3E87-4FB2-998A-E593F202CA03}">
      <dsp:nvSpPr>
        <dsp:cNvPr id="0" name=""/>
        <dsp:cNvSpPr/>
      </dsp:nvSpPr>
      <dsp:spPr>
        <a:xfrm>
          <a:off x="2055701" y="2817460"/>
          <a:ext cx="1666928" cy="1000157"/>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MX" sz="1400" b="0" i="0" kern="1200" dirty="0">
              <a:latin typeface="Abadi" panose="020B0604020104020204" pitchFamily="34" charset="0"/>
            </a:rPr>
            <a:t> Planificación familiar y atención preconcepcional</a:t>
          </a:r>
          <a:endParaRPr lang="es-CO" sz="1400" kern="1200" dirty="0">
            <a:latin typeface="Abadi" panose="020B0604020104020204" pitchFamily="34" charset="0"/>
          </a:endParaRPr>
        </a:p>
      </dsp:txBody>
      <dsp:txXfrm>
        <a:off x="2055701" y="2817460"/>
        <a:ext cx="1666928" cy="1000157"/>
      </dsp:txXfrm>
    </dsp:sp>
    <dsp:sp modelId="{F15FE435-D8CB-4DD3-A314-99853D553090}">
      <dsp:nvSpPr>
        <dsp:cNvPr id="0" name=""/>
        <dsp:cNvSpPr/>
      </dsp:nvSpPr>
      <dsp:spPr>
        <a:xfrm>
          <a:off x="5771152" y="3271819"/>
          <a:ext cx="352793" cy="91440"/>
        </a:xfrm>
        <a:custGeom>
          <a:avLst/>
          <a:gdLst/>
          <a:ahLst/>
          <a:cxnLst/>
          <a:rect l="0" t="0" r="0" b="0"/>
          <a:pathLst>
            <a:path>
              <a:moveTo>
                <a:pt x="0" y="45720"/>
              </a:moveTo>
              <a:lnTo>
                <a:pt x="352793"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s-CO" sz="1400" kern="1200" dirty="0">
            <a:latin typeface="Abadi" panose="020B0604020104020204" pitchFamily="34" charset="0"/>
          </a:endParaRPr>
        </a:p>
      </dsp:txBody>
      <dsp:txXfrm>
        <a:off x="5937964" y="3315620"/>
        <a:ext cx="19169" cy="3837"/>
      </dsp:txXfrm>
    </dsp:sp>
    <dsp:sp modelId="{804801EE-FE52-4657-80DA-ECC96438532C}">
      <dsp:nvSpPr>
        <dsp:cNvPr id="0" name=""/>
        <dsp:cNvSpPr/>
      </dsp:nvSpPr>
      <dsp:spPr>
        <a:xfrm>
          <a:off x="4106023" y="2817460"/>
          <a:ext cx="1666928" cy="100015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MX" sz="1400" b="0" i="0" kern="1200" dirty="0">
              <a:latin typeface="Abadi" panose="020B0604020104020204" pitchFamily="34" charset="0"/>
            </a:rPr>
            <a:t>Riesgos ocupacionales</a:t>
          </a:r>
          <a:endParaRPr lang="es-CO" sz="1400" kern="1200" dirty="0">
            <a:latin typeface="Abadi" panose="020B0604020104020204" pitchFamily="34" charset="0"/>
          </a:endParaRPr>
        </a:p>
      </dsp:txBody>
      <dsp:txXfrm>
        <a:off x="4106023" y="2817460"/>
        <a:ext cx="1666928" cy="1000157"/>
      </dsp:txXfrm>
    </dsp:sp>
    <dsp:sp modelId="{C5A32433-2C61-49AE-8999-FCF4F0AC5E62}">
      <dsp:nvSpPr>
        <dsp:cNvPr id="0" name=""/>
        <dsp:cNvSpPr/>
      </dsp:nvSpPr>
      <dsp:spPr>
        <a:xfrm>
          <a:off x="6156346" y="2817460"/>
          <a:ext cx="1666928" cy="100015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MX" sz="1400" b="0" i="0" kern="1200" dirty="0">
              <a:latin typeface="Abadi" panose="020B0604020104020204" pitchFamily="34" charset="0"/>
            </a:rPr>
            <a:t> Consumo de alcohol</a:t>
          </a:r>
          <a:endParaRPr lang="es-CO" sz="1400" kern="1200" dirty="0">
            <a:latin typeface="Abadi" panose="020B0604020104020204" pitchFamily="34" charset="0"/>
          </a:endParaRPr>
        </a:p>
      </dsp:txBody>
      <dsp:txXfrm>
        <a:off x="6156346" y="2817460"/>
        <a:ext cx="1666928" cy="1000157"/>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12DDA2-5FEA-4AC9-92AF-74085718B0CD}">
      <dsp:nvSpPr>
        <dsp:cNvPr id="0" name=""/>
        <dsp:cNvSpPr/>
      </dsp:nvSpPr>
      <dsp:spPr>
        <a:xfrm>
          <a:off x="1178023" y="1087"/>
          <a:ext cx="1828946" cy="1097368"/>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b="0" i="0" kern="1200" dirty="0">
              <a:solidFill>
                <a:srgbClr val="002060"/>
              </a:solidFill>
              <a:latin typeface="Abadi" panose="020B0604020104020204" pitchFamily="34" charset="0"/>
            </a:rPr>
            <a:t>Complicaciones de las enfermedades crónicas no transmisibles</a:t>
          </a:r>
          <a:endParaRPr lang="es-CO" sz="1600" kern="1200" dirty="0">
            <a:solidFill>
              <a:srgbClr val="002060"/>
            </a:solidFill>
            <a:latin typeface="Abadi" panose="020B0604020104020204" pitchFamily="34" charset="0"/>
          </a:endParaRPr>
        </a:p>
      </dsp:txBody>
      <dsp:txXfrm>
        <a:off x="1210164" y="33228"/>
        <a:ext cx="1764664" cy="1033086"/>
      </dsp:txXfrm>
    </dsp:sp>
    <dsp:sp modelId="{E03DA3C5-39A1-4671-B612-0759899DC068}">
      <dsp:nvSpPr>
        <dsp:cNvPr id="0" name=""/>
        <dsp:cNvSpPr/>
      </dsp:nvSpPr>
      <dsp:spPr>
        <a:xfrm>
          <a:off x="3167917" y="322982"/>
          <a:ext cx="387736" cy="45357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CO" sz="1800" kern="1200" dirty="0">
            <a:solidFill>
              <a:srgbClr val="002060"/>
            </a:solidFill>
            <a:latin typeface="Abadi" panose="020B0604020104020204" pitchFamily="34" charset="0"/>
          </a:endParaRPr>
        </a:p>
      </dsp:txBody>
      <dsp:txXfrm>
        <a:off x="3167917" y="413698"/>
        <a:ext cx="271415" cy="272146"/>
      </dsp:txXfrm>
    </dsp:sp>
    <dsp:sp modelId="{AEAE3ACD-3AC4-425F-9120-BC2482E7D762}">
      <dsp:nvSpPr>
        <dsp:cNvPr id="0" name=""/>
        <dsp:cNvSpPr/>
      </dsp:nvSpPr>
      <dsp:spPr>
        <a:xfrm>
          <a:off x="3738549" y="1087"/>
          <a:ext cx="1828946" cy="1097368"/>
        </a:xfrm>
        <a:prstGeom prst="roundRect">
          <a:avLst>
            <a:gd name="adj" fmla="val 10000"/>
          </a:avLst>
        </a:prstGeom>
        <a:solidFill>
          <a:schemeClr val="accent2">
            <a:hueOff val="276615"/>
            <a:satOff val="1275"/>
            <a:lumOff val="19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b="0" i="0" kern="1200" dirty="0">
              <a:solidFill>
                <a:srgbClr val="002060"/>
              </a:solidFill>
              <a:latin typeface="Abadi" panose="020B0604020104020204" pitchFamily="34" charset="0"/>
            </a:rPr>
            <a:t> Enfermedades transmisibles (tuberculosis, ITS, ETAS, IRA, inmunoprevenibles)</a:t>
          </a:r>
          <a:endParaRPr lang="es-CO" sz="1400" kern="1200" dirty="0">
            <a:solidFill>
              <a:srgbClr val="002060"/>
            </a:solidFill>
            <a:latin typeface="Abadi" panose="020B0604020104020204" pitchFamily="34" charset="0"/>
          </a:endParaRPr>
        </a:p>
      </dsp:txBody>
      <dsp:txXfrm>
        <a:off x="3770690" y="33228"/>
        <a:ext cx="1764664" cy="1033086"/>
      </dsp:txXfrm>
    </dsp:sp>
    <dsp:sp modelId="{77CBE356-D3FF-45E2-A664-BE50615BBA69}">
      <dsp:nvSpPr>
        <dsp:cNvPr id="0" name=""/>
        <dsp:cNvSpPr/>
      </dsp:nvSpPr>
      <dsp:spPr>
        <a:xfrm>
          <a:off x="5728443" y="322982"/>
          <a:ext cx="387736" cy="453578"/>
        </a:xfrm>
        <a:prstGeom prst="rightArrow">
          <a:avLst>
            <a:gd name="adj1" fmla="val 60000"/>
            <a:gd name="adj2" fmla="val 50000"/>
          </a:avLst>
        </a:prstGeom>
        <a:solidFill>
          <a:schemeClr val="accent2">
            <a:hueOff val="316131"/>
            <a:satOff val="1457"/>
            <a:lumOff val="22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CO" sz="1800" kern="1200" dirty="0">
            <a:solidFill>
              <a:srgbClr val="002060"/>
            </a:solidFill>
            <a:latin typeface="Abadi" panose="020B0604020104020204" pitchFamily="34" charset="0"/>
          </a:endParaRPr>
        </a:p>
      </dsp:txBody>
      <dsp:txXfrm>
        <a:off x="5728443" y="413698"/>
        <a:ext cx="271415" cy="272146"/>
      </dsp:txXfrm>
    </dsp:sp>
    <dsp:sp modelId="{1BC1DC13-A38E-4B54-904B-65A5BFD34E54}">
      <dsp:nvSpPr>
        <dsp:cNvPr id="0" name=""/>
        <dsp:cNvSpPr/>
      </dsp:nvSpPr>
      <dsp:spPr>
        <a:xfrm>
          <a:off x="6299074" y="1087"/>
          <a:ext cx="1828946" cy="1097368"/>
        </a:xfrm>
        <a:prstGeom prst="roundRect">
          <a:avLst>
            <a:gd name="adj" fmla="val 10000"/>
          </a:avLst>
        </a:prstGeom>
        <a:solidFill>
          <a:schemeClr val="accent2">
            <a:hueOff val="553230"/>
            <a:satOff val="2550"/>
            <a:lumOff val="39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b="0" i="0" kern="1200" dirty="0">
              <a:solidFill>
                <a:srgbClr val="002060"/>
              </a:solidFill>
              <a:latin typeface="Abadi" panose="020B0604020104020204" pitchFamily="34" charset="0"/>
            </a:rPr>
            <a:t> Alteraciones nutricionales</a:t>
          </a:r>
          <a:endParaRPr lang="es-CO" sz="1800" kern="1200" dirty="0">
            <a:solidFill>
              <a:srgbClr val="002060"/>
            </a:solidFill>
            <a:latin typeface="Abadi" panose="020B0604020104020204" pitchFamily="34" charset="0"/>
          </a:endParaRPr>
        </a:p>
      </dsp:txBody>
      <dsp:txXfrm>
        <a:off x="6331215" y="33228"/>
        <a:ext cx="1764664" cy="1033086"/>
      </dsp:txXfrm>
    </dsp:sp>
    <dsp:sp modelId="{DE2FF8A3-8861-44B0-AB12-35D141863063}">
      <dsp:nvSpPr>
        <dsp:cNvPr id="0" name=""/>
        <dsp:cNvSpPr/>
      </dsp:nvSpPr>
      <dsp:spPr>
        <a:xfrm rot="5400000">
          <a:off x="7019679" y="1226481"/>
          <a:ext cx="387736" cy="453578"/>
        </a:xfrm>
        <a:prstGeom prst="rightArrow">
          <a:avLst>
            <a:gd name="adj1" fmla="val 60000"/>
            <a:gd name="adj2" fmla="val 50000"/>
          </a:avLst>
        </a:prstGeom>
        <a:solidFill>
          <a:schemeClr val="accent2">
            <a:hueOff val="632263"/>
            <a:satOff val="2915"/>
            <a:lumOff val="44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CO" sz="1800" kern="1200" dirty="0">
            <a:solidFill>
              <a:srgbClr val="002060"/>
            </a:solidFill>
            <a:latin typeface="Abadi" panose="020B0604020104020204" pitchFamily="34" charset="0"/>
          </a:endParaRPr>
        </a:p>
      </dsp:txBody>
      <dsp:txXfrm rot="-5400000">
        <a:off x="7077475" y="1259402"/>
        <a:ext cx="272146" cy="271415"/>
      </dsp:txXfrm>
    </dsp:sp>
    <dsp:sp modelId="{24DEEEB2-6158-4FC3-8FF9-0A0A454FCCED}">
      <dsp:nvSpPr>
        <dsp:cNvPr id="0" name=""/>
        <dsp:cNvSpPr/>
      </dsp:nvSpPr>
      <dsp:spPr>
        <a:xfrm>
          <a:off x="6299074" y="1830034"/>
          <a:ext cx="1828946" cy="1097368"/>
        </a:xfrm>
        <a:prstGeom prst="roundRect">
          <a:avLst>
            <a:gd name="adj" fmla="val 10000"/>
          </a:avLst>
        </a:prstGeom>
        <a:solidFill>
          <a:schemeClr val="accent2">
            <a:hueOff val="829845"/>
            <a:satOff val="3825"/>
            <a:lumOff val="58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b="0" i="0" kern="1200" dirty="0">
              <a:solidFill>
                <a:srgbClr val="002060"/>
              </a:solidFill>
              <a:latin typeface="Abadi" panose="020B0604020104020204" pitchFamily="34" charset="0"/>
            </a:rPr>
            <a:t> Discapacidad</a:t>
          </a:r>
          <a:endParaRPr lang="es-CO" sz="1800" kern="1200" dirty="0">
            <a:solidFill>
              <a:srgbClr val="002060"/>
            </a:solidFill>
            <a:latin typeface="Abadi" panose="020B0604020104020204" pitchFamily="34" charset="0"/>
          </a:endParaRPr>
        </a:p>
      </dsp:txBody>
      <dsp:txXfrm>
        <a:off x="6331215" y="1862175"/>
        <a:ext cx="1764664" cy="1033086"/>
      </dsp:txXfrm>
    </dsp:sp>
    <dsp:sp modelId="{960C4EED-8D4D-4785-BA6F-74770935F8D2}">
      <dsp:nvSpPr>
        <dsp:cNvPr id="0" name=""/>
        <dsp:cNvSpPr/>
      </dsp:nvSpPr>
      <dsp:spPr>
        <a:xfrm rot="10800000">
          <a:off x="5750390" y="2151929"/>
          <a:ext cx="387736" cy="453578"/>
        </a:xfrm>
        <a:prstGeom prst="rightArrow">
          <a:avLst>
            <a:gd name="adj1" fmla="val 60000"/>
            <a:gd name="adj2" fmla="val 50000"/>
          </a:avLst>
        </a:prstGeom>
        <a:solidFill>
          <a:schemeClr val="accent2">
            <a:hueOff val="948394"/>
            <a:satOff val="4372"/>
            <a:lumOff val="67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CO" sz="1800" kern="1200" dirty="0">
            <a:solidFill>
              <a:srgbClr val="002060"/>
            </a:solidFill>
            <a:latin typeface="Abadi" panose="020B0604020104020204" pitchFamily="34" charset="0"/>
          </a:endParaRPr>
        </a:p>
      </dsp:txBody>
      <dsp:txXfrm rot="10800000">
        <a:off x="5866711" y="2242645"/>
        <a:ext cx="271415" cy="272146"/>
      </dsp:txXfrm>
    </dsp:sp>
    <dsp:sp modelId="{CCD4508A-71D7-4F0C-8EFE-7E192A152BD3}">
      <dsp:nvSpPr>
        <dsp:cNvPr id="0" name=""/>
        <dsp:cNvSpPr/>
      </dsp:nvSpPr>
      <dsp:spPr>
        <a:xfrm>
          <a:off x="3738549" y="1830034"/>
          <a:ext cx="1828946" cy="1097368"/>
        </a:xfrm>
        <a:prstGeom prst="roundRect">
          <a:avLst>
            <a:gd name="adj" fmla="val 10000"/>
          </a:avLst>
        </a:prstGeom>
        <a:solidFill>
          <a:schemeClr val="accent2">
            <a:hueOff val="1106460"/>
            <a:satOff val="5101"/>
            <a:lumOff val="78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b="0" i="0" kern="1200" dirty="0">
              <a:solidFill>
                <a:srgbClr val="002060"/>
              </a:solidFill>
              <a:latin typeface="Abadi" panose="020B0604020104020204" pitchFamily="34" charset="0"/>
            </a:rPr>
            <a:t>Promoción del envejecimiento activo</a:t>
          </a:r>
          <a:endParaRPr lang="es-CO" sz="1800" kern="1200" dirty="0">
            <a:solidFill>
              <a:srgbClr val="002060"/>
            </a:solidFill>
            <a:latin typeface="Abadi" panose="020B0604020104020204" pitchFamily="34" charset="0"/>
          </a:endParaRPr>
        </a:p>
      </dsp:txBody>
      <dsp:txXfrm>
        <a:off x="3770690" y="1862175"/>
        <a:ext cx="1764664" cy="1033086"/>
      </dsp:txXfrm>
    </dsp:sp>
    <dsp:sp modelId="{200FCA4A-FC63-4708-88BF-7722A345FFFE}">
      <dsp:nvSpPr>
        <dsp:cNvPr id="0" name=""/>
        <dsp:cNvSpPr/>
      </dsp:nvSpPr>
      <dsp:spPr>
        <a:xfrm rot="10800000">
          <a:off x="3189865" y="2151929"/>
          <a:ext cx="387736" cy="453578"/>
        </a:xfrm>
        <a:prstGeom prst="rightArrow">
          <a:avLst>
            <a:gd name="adj1" fmla="val 60000"/>
            <a:gd name="adj2" fmla="val 50000"/>
          </a:avLst>
        </a:prstGeom>
        <a:solidFill>
          <a:schemeClr val="accent2">
            <a:hueOff val="1264526"/>
            <a:satOff val="5829"/>
            <a:lumOff val="89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CO" sz="1800" kern="1200" dirty="0">
            <a:solidFill>
              <a:srgbClr val="002060"/>
            </a:solidFill>
            <a:latin typeface="Abadi" panose="020B0604020104020204" pitchFamily="34" charset="0"/>
          </a:endParaRPr>
        </a:p>
      </dsp:txBody>
      <dsp:txXfrm rot="10800000">
        <a:off x="3306186" y="2242645"/>
        <a:ext cx="271415" cy="272146"/>
      </dsp:txXfrm>
    </dsp:sp>
    <dsp:sp modelId="{05E7BB49-206C-4629-B573-CD4310D6FF0A}">
      <dsp:nvSpPr>
        <dsp:cNvPr id="0" name=""/>
        <dsp:cNvSpPr/>
      </dsp:nvSpPr>
      <dsp:spPr>
        <a:xfrm>
          <a:off x="1178023" y="1830034"/>
          <a:ext cx="1828946" cy="1097368"/>
        </a:xfrm>
        <a:prstGeom prst="roundRect">
          <a:avLst>
            <a:gd name="adj" fmla="val 10000"/>
          </a:avLst>
        </a:prstGeom>
        <a:solidFill>
          <a:schemeClr val="accent2">
            <a:hueOff val="1383075"/>
            <a:satOff val="6376"/>
            <a:lumOff val="98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b="0" i="0" kern="1200" dirty="0">
              <a:solidFill>
                <a:srgbClr val="002060"/>
              </a:solidFill>
              <a:latin typeface="Abadi" panose="020B0604020104020204" pitchFamily="34" charset="0"/>
            </a:rPr>
            <a:t> Trastornos afectivos</a:t>
          </a:r>
          <a:endParaRPr lang="es-CO" sz="1800" kern="1200" dirty="0">
            <a:solidFill>
              <a:srgbClr val="002060"/>
            </a:solidFill>
            <a:latin typeface="Abadi" panose="020B0604020104020204" pitchFamily="34" charset="0"/>
          </a:endParaRPr>
        </a:p>
      </dsp:txBody>
      <dsp:txXfrm>
        <a:off x="1210164" y="1862175"/>
        <a:ext cx="1764664" cy="1033086"/>
      </dsp:txXfrm>
    </dsp:sp>
    <dsp:sp modelId="{DB5DCA88-BDEA-43EF-901F-27098813B1CB}">
      <dsp:nvSpPr>
        <dsp:cNvPr id="0" name=""/>
        <dsp:cNvSpPr/>
      </dsp:nvSpPr>
      <dsp:spPr>
        <a:xfrm rot="5400000">
          <a:off x="1898628" y="3055428"/>
          <a:ext cx="387736" cy="453578"/>
        </a:xfrm>
        <a:prstGeom prst="rightArrow">
          <a:avLst>
            <a:gd name="adj1" fmla="val 60000"/>
            <a:gd name="adj2" fmla="val 50000"/>
          </a:avLst>
        </a:prstGeom>
        <a:solidFill>
          <a:schemeClr val="accent2">
            <a:hueOff val="1580657"/>
            <a:satOff val="7286"/>
            <a:lumOff val="112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CO" sz="1800" kern="1200" dirty="0">
            <a:solidFill>
              <a:srgbClr val="002060"/>
            </a:solidFill>
            <a:latin typeface="Abadi" panose="020B0604020104020204" pitchFamily="34" charset="0"/>
          </a:endParaRPr>
        </a:p>
      </dsp:txBody>
      <dsp:txXfrm rot="-5400000">
        <a:off x="1956424" y="3088349"/>
        <a:ext cx="272146" cy="271415"/>
      </dsp:txXfrm>
    </dsp:sp>
    <dsp:sp modelId="{05E89167-7FC7-4604-BC1E-5F86D9E75197}">
      <dsp:nvSpPr>
        <dsp:cNvPr id="0" name=""/>
        <dsp:cNvSpPr/>
      </dsp:nvSpPr>
      <dsp:spPr>
        <a:xfrm>
          <a:off x="1178023" y="3658981"/>
          <a:ext cx="1828946" cy="1097368"/>
        </a:xfrm>
        <a:prstGeom prst="roundRect">
          <a:avLst>
            <a:gd name="adj" fmla="val 10000"/>
          </a:avLst>
        </a:prstGeom>
        <a:solidFill>
          <a:schemeClr val="accent2">
            <a:hueOff val="1659690"/>
            <a:satOff val="7651"/>
            <a:lumOff val="117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b="0" i="0" kern="1200" dirty="0">
              <a:solidFill>
                <a:srgbClr val="002060"/>
              </a:solidFill>
              <a:latin typeface="Abadi" panose="020B0604020104020204" pitchFamily="34" charset="0"/>
            </a:rPr>
            <a:t> Estimulación cognitiva</a:t>
          </a:r>
          <a:endParaRPr lang="es-CO" sz="1800" kern="1200" dirty="0">
            <a:solidFill>
              <a:srgbClr val="002060"/>
            </a:solidFill>
            <a:latin typeface="Abadi" panose="020B0604020104020204" pitchFamily="34" charset="0"/>
          </a:endParaRPr>
        </a:p>
      </dsp:txBody>
      <dsp:txXfrm>
        <a:off x="1210164" y="3691122"/>
        <a:ext cx="1764664" cy="1033086"/>
      </dsp:txXfrm>
    </dsp:sp>
    <dsp:sp modelId="{0BEC5839-4B3F-4568-9D71-83DC45C1E525}">
      <dsp:nvSpPr>
        <dsp:cNvPr id="0" name=""/>
        <dsp:cNvSpPr/>
      </dsp:nvSpPr>
      <dsp:spPr>
        <a:xfrm>
          <a:off x="3167917" y="3980875"/>
          <a:ext cx="387736" cy="453578"/>
        </a:xfrm>
        <a:prstGeom prst="rightArrow">
          <a:avLst>
            <a:gd name="adj1" fmla="val 60000"/>
            <a:gd name="adj2" fmla="val 50000"/>
          </a:avLst>
        </a:prstGeom>
        <a:solidFill>
          <a:schemeClr val="accent2">
            <a:hueOff val="1896789"/>
            <a:satOff val="8744"/>
            <a:lumOff val="13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CO" sz="1800" kern="1200" dirty="0">
            <a:solidFill>
              <a:srgbClr val="002060"/>
            </a:solidFill>
            <a:latin typeface="Abadi" panose="020B0604020104020204" pitchFamily="34" charset="0"/>
          </a:endParaRPr>
        </a:p>
      </dsp:txBody>
      <dsp:txXfrm>
        <a:off x="3167917" y="4071591"/>
        <a:ext cx="271415" cy="272146"/>
      </dsp:txXfrm>
    </dsp:sp>
    <dsp:sp modelId="{B8DCA223-1C7F-4211-9690-737FCA54B1AF}">
      <dsp:nvSpPr>
        <dsp:cNvPr id="0" name=""/>
        <dsp:cNvSpPr/>
      </dsp:nvSpPr>
      <dsp:spPr>
        <a:xfrm>
          <a:off x="3738549" y="3658981"/>
          <a:ext cx="1828946" cy="1097368"/>
        </a:xfrm>
        <a:prstGeom prst="roundRect">
          <a:avLst>
            <a:gd name="adj" fmla="val 10000"/>
          </a:avLst>
        </a:prstGeom>
        <a:solidFill>
          <a:schemeClr val="accent2">
            <a:hueOff val="1936305"/>
            <a:satOff val="8926"/>
            <a:lumOff val="137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b="0" i="0" kern="1200" dirty="0">
              <a:solidFill>
                <a:srgbClr val="002060"/>
              </a:solidFill>
              <a:latin typeface="Abadi" panose="020B0604020104020204" pitchFamily="34" charset="0"/>
            </a:rPr>
            <a:t> Cuidado del cuidador</a:t>
          </a:r>
          <a:endParaRPr lang="es-CO" sz="1800" kern="1200" dirty="0">
            <a:solidFill>
              <a:srgbClr val="002060"/>
            </a:solidFill>
            <a:latin typeface="Abadi" panose="020B0604020104020204" pitchFamily="34" charset="0"/>
          </a:endParaRPr>
        </a:p>
      </dsp:txBody>
      <dsp:txXfrm>
        <a:off x="3770690" y="3691122"/>
        <a:ext cx="1764664" cy="1033086"/>
      </dsp:txXfrm>
    </dsp:sp>
    <dsp:sp modelId="{2BC140BF-D1A6-4661-B327-E5CBF53B0CF2}">
      <dsp:nvSpPr>
        <dsp:cNvPr id="0" name=""/>
        <dsp:cNvSpPr/>
      </dsp:nvSpPr>
      <dsp:spPr>
        <a:xfrm>
          <a:off x="5728443" y="3980875"/>
          <a:ext cx="387736" cy="453578"/>
        </a:xfrm>
        <a:prstGeom prst="rightArrow">
          <a:avLst>
            <a:gd name="adj1" fmla="val 60000"/>
            <a:gd name="adj2" fmla="val 50000"/>
          </a:avLst>
        </a:prstGeom>
        <a:solidFill>
          <a:schemeClr val="accent2">
            <a:hueOff val="2212920"/>
            <a:satOff val="10201"/>
            <a:lumOff val="156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CO" sz="1800" kern="1200" dirty="0">
            <a:solidFill>
              <a:srgbClr val="002060"/>
            </a:solidFill>
            <a:latin typeface="Abadi" panose="020B0604020104020204" pitchFamily="34" charset="0"/>
          </a:endParaRPr>
        </a:p>
      </dsp:txBody>
      <dsp:txXfrm>
        <a:off x="5728443" y="4071591"/>
        <a:ext cx="271415" cy="272146"/>
      </dsp:txXfrm>
    </dsp:sp>
    <dsp:sp modelId="{F6FD06EE-6FDD-497A-A2C2-48BE63B614D0}">
      <dsp:nvSpPr>
        <dsp:cNvPr id="0" name=""/>
        <dsp:cNvSpPr/>
      </dsp:nvSpPr>
      <dsp:spPr>
        <a:xfrm>
          <a:off x="6299074" y="3658981"/>
          <a:ext cx="1828946" cy="1097368"/>
        </a:xfrm>
        <a:prstGeom prst="roundRect">
          <a:avLst>
            <a:gd name="adj" fmla="val 10000"/>
          </a:avLst>
        </a:prstGeom>
        <a:solidFill>
          <a:schemeClr val="accent2">
            <a:hueOff val="2212920"/>
            <a:satOff val="10201"/>
            <a:lumOff val="156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kern="1200" dirty="0">
              <a:solidFill>
                <a:srgbClr val="002060"/>
              </a:solidFill>
              <a:latin typeface="Abadi" panose="020B0604020104020204" pitchFamily="34" charset="0"/>
            </a:rPr>
            <a:t>Edadismo</a:t>
          </a:r>
          <a:endParaRPr lang="es-CO" sz="1800" kern="1200" dirty="0">
            <a:solidFill>
              <a:srgbClr val="002060"/>
            </a:solidFill>
            <a:latin typeface="Abadi" panose="020B0604020104020204" pitchFamily="34" charset="0"/>
          </a:endParaRPr>
        </a:p>
      </dsp:txBody>
      <dsp:txXfrm>
        <a:off x="6331215" y="3691122"/>
        <a:ext cx="1764664" cy="1033086"/>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A156F-59AA-4686-99B1-865063BDCC83}">
      <dsp:nvSpPr>
        <dsp:cNvPr id="0" name=""/>
        <dsp:cNvSpPr/>
      </dsp:nvSpPr>
      <dsp:spPr>
        <a:xfrm>
          <a:off x="1487451" y="1747307"/>
          <a:ext cx="435568" cy="829970"/>
        </a:xfrm>
        <a:custGeom>
          <a:avLst/>
          <a:gdLst/>
          <a:ahLst/>
          <a:cxnLst/>
          <a:rect l="0" t="0" r="0" b="0"/>
          <a:pathLst>
            <a:path>
              <a:moveTo>
                <a:pt x="0" y="0"/>
              </a:moveTo>
              <a:lnTo>
                <a:pt x="217784" y="0"/>
              </a:lnTo>
              <a:lnTo>
                <a:pt x="217784" y="829970"/>
              </a:lnTo>
              <a:lnTo>
                <a:pt x="435568" y="829970"/>
              </a:lnTo>
            </a:path>
          </a:pathLst>
        </a:custGeom>
        <a:noFill/>
        <a:ln w="1905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681802" y="2138859"/>
        <a:ext cx="46866" cy="46866"/>
      </dsp:txXfrm>
    </dsp:sp>
    <dsp:sp modelId="{23505B57-ACC8-4269-91B3-84E715880507}">
      <dsp:nvSpPr>
        <dsp:cNvPr id="0" name=""/>
        <dsp:cNvSpPr/>
      </dsp:nvSpPr>
      <dsp:spPr>
        <a:xfrm>
          <a:off x="1487451" y="1701587"/>
          <a:ext cx="435568" cy="91440"/>
        </a:xfrm>
        <a:custGeom>
          <a:avLst/>
          <a:gdLst/>
          <a:ahLst/>
          <a:cxnLst/>
          <a:rect l="0" t="0" r="0" b="0"/>
          <a:pathLst>
            <a:path>
              <a:moveTo>
                <a:pt x="0" y="45720"/>
              </a:moveTo>
              <a:lnTo>
                <a:pt x="435568" y="45720"/>
              </a:lnTo>
            </a:path>
          </a:pathLst>
        </a:custGeom>
        <a:noFill/>
        <a:ln w="1905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694346" y="1736417"/>
        <a:ext cx="21778" cy="21778"/>
      </dsp:txXfrm>
    </dsp:sp>
    <dsp:sp modelId="{7C58AF5E-1DDC-4DD4-88C1-F42E0B7F1760}">
      <dsp:nvSpPr>
        <dsp:cNvPr id="0" name=""/>
        <dsp:cNvSpPr/>
      </dsp:nvSpPr>
      <dsp:spPr>
        <a:xfrm>
          <a:off x="1487451" y="917336"/>
          <a:ext cx="435568" cy="829970"/>
        </a:xfrm>
        <a:custGeom>
          <a:avLst/>
          <a:gdLst/>
          <a:ahLst/>
          <a:cxnLst/>
          <a:rect l="0" t="0" r="0" b="0"/>
          <a:pathLst>
            <a:path>
              <a:moveTo>
                <a:pt x="0" y="829970"/>
              </a:moveTo>
              <a:lnTo>
                <a:pt x="217784" y="829970"/>
              </a:lnTo>
              <a:lnTo>
                <a:pt x="217784" y="0"/>
              </a:lnTo>
              <a:lnTo>
                <a:pt x="435568" y="0"/>
              </a:lnTo>
            </a:path>
          </a:pathLst>
        </a:custGeom>
        <a:noFill/>
        <a:ln w="1905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681802" y="1308888"/>
        <a:ext cx="46866" cy="46866"/>
      </dsp:txXfrm>
    </dsp:sp>
    <dsp:sp modelId="{3075D879-010D-4C13-9A70-9321783D2DCD}">
      <dsp:nvSpPr>
        <dsp:cNvPr id="0" name=""/>
        <dsp:cNvSpPr/>
      </dsp:nvSpPr>
      <dsp:spPr>
        <a:xfrm rot="16200000">
          <a:off x="-591844" y="1415318"/>
          <a:ext cx="3494614" cy="663976"/>
        </a:xfrm>
        <a:prstGeom prst="rect">
          <a:avLst/>
        </a:prstGeom>
        <a:solidFill>
          <a:schemeClr val="accent2">
            <a:shade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r>
            <a:rPr lang="es-MX" sz="4500" kern="1200" dirty="0"/>
            <a:t>CAPS</a:t>
          </a:r>
          <a:endParaRPr lang="es-CO" sz="4500" kern="1200" dirty="0"/>
        </a:p>
      </dsp:txBody>
      <dsp:txXfrm>
        <a:off x="-591844" y="1415318"/>
        <a:ext cx="3494614" cy="663976"/>
      </dsp:txXfrm>
    </dsp:sp>
    <dsp:sp modelId="{A6D501A3-AB41-44FB-B77E-B88487B66C56}">
      <dsp:nvSpPr>
        <dsp:cNvPr id="0" name=""/>
        <dsp:cNvSpPr/>
      </dsp:nvSpPr>
      <dsp:spPr>
        <a:xfrm>
          <a:off x="1923019" y="585347"/>
          <a:ext cx="2177843" cy="663976"/>
        </a:xfrm>
        <a:prstGeom prst="rect">
          <a:avLst/>
        </a:prstGeom>
        <a:solidFill>
          <a:schemeClr val="accent2">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kern="1200" dirty="0"/>
            <a:t>EVENTOS</a:t>
          </a:r>
          <a:endParaRPr lang="es-CO" sz="2000" kern="1200" dirty="0"/>
        </a:p>
      </dsp:txBody>
      <dsp:txXfrm>
        <a:off x="1923019" y="585347"/>
        <a:ext cx="2177843" cy="663976"/>
      </dsp:txXfrm>
    </dsp:sp>
    <dsp:sp modelId="{4E5814D8-6493-49F3-935B-80C3ABCE6BA6}">
      <dsp:nvSpPr>
        <dsp:cNvPr id="0" name=""/>
        <dsp:cNvSpPr/>
      </dsp:nvSpPr>
      <dsp:spPr>
        <a:xfrm>
          <a:off x="1923019" y="1415318"/>
          <a:ext cx="2177843" cy="663976"/>
        </a:xfrm>
        <a:prstGeom prst="rect">
          <a:avLst/>
        </a:prstGeom>
        <a:solidFill>
          <a:schemeClr val="accent2">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kern="1200" dirty="0"/>
            <a:t>PROBLEMATICAS</a:t>
          </a:r>
          <a:endParaRPr lang="es-CO" sz="2000" kern="1200" dirty="0"/>
        </a:p>
      </dsp:txBody>
      <dsp:txXfrm>
        <a:off x="1923019" y="1415318"/>
        <a:ext cx="2177843" cy="663976"/>
      </dsp:txXfrm>
    </dsp:sp>
    <dsp:sp modelId="{3AE9F502-58B7-4996-93F8-BC49734C78DD}">
      <dsp:nvSpPr>
        <dsp:cNvPr id="0" name=""/>
        <dsp:cNvSpPr/>
      </dsp:nvSpPr>
      <dsp:spPr>
        <a:xfrm>
          <a:off x="1923019" y="2245289"/>
          <a:ext cx="2177843" cy="663976"/>
        </a:xfrm>
        <a:prstGeom prst="rect">
          <a:avLst/>
        </a:prstGeom>
        <a:solidFill>
          <a:schemeClr val="accent2">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kern="1200" dirty="0"/>
            <a:t>POBLACIONES</a:t>
          </a:r>
          <a:endParaRPr lang="es-CO" sz="2000" kern="1200" dirty="0"/>
        </a:p>
      </dsp:txBody>
      <dsp:txXfrm>
        <a:off x="1923019" y="2245289"/>
        <a:ext cx="2177843" cy="663976"/>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1DD5FF-13F7-4F78-9F93-12A67BAB3679}">
      <dsp:nvSpPr>
        <dsp:cNvPr id="0" name=""/>
        <dsp:cNvSpPr/>
      </dsp:nvSpPr>
      <dsp:spPr>
        <a:xfrm>
          <a:off x="0" y="794926"/>
          <a:ext cx="2308232" cy="3276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8237B9-2C28-4680-A78D-C24C616A9B8A}">
      <dsp:nvSpPr>
        <dsp:cNvPr id="0" name=""/>
        <dsp:cNvSpPr/>
      </dsp:nvSpPr>
      <dsp:spPr>
        <a:xfrm>
          <a:off x="115411" y="603046"/>
          <a:ext cx="1615762" cy="38376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072" tIns="0" rIns="61072" bIns="0" numCol="1" spcCol="1270" anchor="ctr" anchorCtr="0">
          <a:noAutofit/>
        </a:bodyPr>
        <a:lstStyle/>
        <a:p>
          <a:pPr marL="0" lvl="0" indent="0" algn="l" defTabSz="577850">
            <a:lnSpc>
              <a:spcPct val="90000"/>
            </a:lnSpc>
            <a:spcBef>
              <a:spcPct val="0"/>
            </a:spcBef>
            <a:spcAft>
              <a:spcPct val="35000"/>
            </a:spcAft>
            <a:buNone/>
          </a:pPr>
          <a:r>
            <a:rPr lang="es-MX" sz="1300" kern="1200" dirty="0"/>
            <a:t>POBLACION SANA</a:t>
          </a:r>
          <a:endParaRPr lang="es-CO" sz="1300" kern="1200" dirty="0"/>
        </a:p>
      </dsp:txBody>
      <dsp:txXfrm>
        <a:off x="134145" y="621780"/>
        <a:ext cx="1578294" cy="346292"/>
      </dsp:txXfrm>
    </dsp:sp>
    <dsp:sp modelId="{BC26E880-9E55-4DC3-A90B-E6176BD947A4}">
      <dsp:nvSpPr>
        <dsp:cNvPr id="0" name=""/>
        <dsp:cNvSpPr/>
      </dsp:nvSpPr>
      <dsp:spPr>
        <a:xfrm>
          <a:off x="0" y="1384606"/>
          <a:ext cx="2308232" cy="3276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392CB7-FFA4-4862-95B5-EE520F512323}">
      <dsp:nvSpPr>
        <dsp:cNvPr id="0" name=""/>
        <dsp:cNvSpPr/>
      </dsp:nvSpPr>
      <dsp:spPr>
        <a:xfrm>
          <a:off x="115411" y="1192726"/>
          <a:ext cx="1615762" cy="38376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072" tIns="0" rIns="61072" bIns="0" numCol="1" spcCol="1270" anchor="ctr" anchorCtr="0">
          <a:noAutofit/>
        </a:bodyPr>
        <a:lstStyle/>
        <a:p>
          <a:pPr marL="0" lvl="0" indent="0" algn="l" defTabSz="577850">
            <a:lnSpc>
              <a:spcPct val="90000"/>
            </a:lnSpc>
            <a:spcBef>
              <a:spcPct val="0"/>
            </a:spcBef>
            <a:spcAft>
              <a:spcPct val="35000"/>
            </a:spcAft>
            <a:buNone/>
          </a:pPr>
          <a:r>
            <a:rPr lang="es-MX" sz="1300" kern="1200" dirty="0"/>
            <a:t>RIESGO</a:t>
          </a:r>
          <a:endParaRPr lang="es-CO" sz="1300" kern="1200" dirty="0"/>
        </a:p>
      </dsp:txBody>
      <dsp:txXfrm>
        <a:off x="134145" y="1211460"/>
        <a:ext cx="1578294" cy="346292"/>
      </dsp:txXfrm>
    </dsp:sp>
    <dsp:sp modelId="{01526A47-3640-45D6-A4E4-65429562846B}">
      <dsp:nvSpPr>
        <dsp:cNvPr id="0" name=""/>
        <dsp:cNvSpPr/>
      </dsp:nvSpPr>
      <dsp:spPr>
        <a:xfrm>
          <a:off x="0" y="1974286"/>
          <a:ext cx="2308232" cy="3276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42B507-4936-45BA-9116-1CA71F1DBBE1}">
      <dsp:nvSpPr>
        <dsp:cNvPr id="0" name=""/>
        <dsp:cNvSpPr/>
      </dsp:nvSpPr>
      <dsp:spPr>
        <a:xfrm>
          <a:off x="115411" y="1782406"/>
          <a:ext cx="1615762" cy="38376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072" tIns="0" rIns="61072" bIns="0" numCol="1" spcCol="1270" anchor="ctr" anchorCtr="0">
          <a:noAutofit/>
        </a:bodyPr>
        <a:lstStyle/>
        <a:p>
          <a:pPr marL="0" lvl="0" indent="0" algn="l" defTabSz="577850">
            <a:lnSpc>
              <a:spcPct val="90000"/>
            </a:lnSpc>
            <a:spcBef>
              <a:spcPct val="0"/>
            </a:spcBef>
            <a:spcAft>
              <a:spcPct val="35000"/>
            </a:spcAft>
            <a:buNone/>
          </a:pPr>
          <a:r>
            <a:rPr lang="es-MX" sz="1300" kern="1200" dirty="0"/>
            <a:t>EVENTO</a:t>
          </a:r>
          <a:endParaRPr lang="es-CO" sz="1300" kern="1200" dirty="0"/>
        </a:p>
      </dsp:txBody>
      <dsp:txXfrm>
        <a:off x="134145" y="1801140"/>
        <a:ext cx="1578294" cy="346292"/>
      </dsp:txXfrm>
    </dsp:sp>
    <dsp:sp modelId="{59A11474-B85D-4AB0-9BE2-C2E9ACA6B664}">
      <dsp:nvSpPr>
        <dsp:cNvPr id="0" name=""/>
        <dsp:cNvSpPr/>
      </dsp:nvSpPr>
      <dsp:spPr>
        <a:xfrm>
          <a:off x="0" y="2563966"/>
          <a:ext cx="2308232" cy="3276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4DED99-590D-41DB-A5AC-A222AAC82980}">
      <dsp:nvSpPr>
        <dsp:cNvPr id="0" name=""/>
        <dsp:cNvSpPr/>
      </dsp:nvSpPr>
      <dsp:spPr>
        <a:xfrm>
          <a:off x="115411" y="2372086"/>
          <a:ext cx="1615762" cy="38376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072" tIns="0" rIns="61072" bIns="0" numCol="1" spcCol="1270" anchor="ctr" anchorCtr="0">
          <a:noAutofit/>
        </a:bodyPr>
        <a:lstStyle/>
        <a:p>
          <a:pPr marL="0" lvl="0" indent="0" algn="l" defTabSz="577850">
            <a:lnSpc>
              <a:spcPct val="90000"/>
            </a:lnSpc>
            <a:spcBef>
              <a:spcPct val="0"/>
            </a:spcBef>
            <a:spcAft>
              <a:spcPct val="35000"/>
            </a:spcAft>
            <a:buNone/>
          </a:pPr>
          <a:r>
            <a:rPr lang="es-MX" sz="1300" kern="1200" dirty="0"/>
            <a:t>EVENTO CRITICO</a:t>
          </a:r>
          <a:endParaRPr lang="es-CO" sz="1300" kern="1200" dirty="0"/>
        </a:p>
      </dsp:txBody>
      <dsp:txXfrm>
        <a:off x="134145" y="2390820"/>
        <a:ext cx="1578294" cy="346292"/>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1DD5FF-13F7-4F78-9F93-12A67BAB3679}">
      <dsp:nvSpPr>
        <dsp:cNvPr id="0" name=""/>
        <dsp:cNvSpPr/>
      </dsp:nvSpPr>
      <dsp:spPr>
        <a:xfrm>
          <a:off x="0" y="648406"/>
          <a:ext cx="2168087" cy="3780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8237B9-2C28-4680-A78D-C24C616A9B8A}">
      <dsp:nvSpPr>
        <dsp:cNvPr id="0" name=""/>
        <dsp:cNvSpPr/>
      </dsp:nvSpPr>
      <dsp:spPr>
        <a:xfrm>
          <a:off x="108404" y="427006"/>
          <a:ext cx="1517660" cy="4428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364" tIns="0" rIns="57364" bIns="0" numCol="1" spcCol="1270" anchor="ctr" anchorCtr="0">
          <a:noAutofit/>
        </a:bodyPr>
        <a:lstStyle/>
        <a:p>
          <a:pPr marL="0" lvl="0" indent="0" algn="l" defTabSz="666750">
            <a:lnSpc>
              <a:spcPct val="90000"/>
            </a:lnSpc>
            <a:spcBef>
              <a:spcPct val="0"/>
            </a:spcBef>
            <a:spcAft>
              <a:spcPct val="35000"/>
            </a:spcAft>
            <a:buNone/>
          </a:pPr>
          <a:r>
            <a:rPr lang="es-MX" sz="1500" kern="1200" dirty="0"/>
            <a:t>INDIVIDUALES</a:t>
          </a:r>
          <a:endParaRPr lang="es-CO" sz="1500" kern="1200" dirty="0"/>
        </a:p>
      </dsp:txBody>
      <dsp:txXfrm>
        <a:off x="130020" y="448622"/>
        <a:ext cx="1474428" cy="399568"/>
      </dsp:txXfrm>
    </dsp:sp>
    <dsp:sp modelId="{BC26E880-9E55-4DC3-A90B-E6176BD947A4}">
      <dsp:nvSpPr>
        <dsp:cNvPr id="0" name=""/>
        <dsp:cNvSpPr/>
      </dsp:nvSpPr>
      <dsp:spPr>
        <a:xfrm>
          <a:off x="0" y="1328806"/>
          <a:ext cx="2168087" cy="3780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392CB7-FFA4-4862-95B5-EE520F512323}">
      <dsp:nvSpPr>
        <dsp:cNvPr id="0" name=""/>
        <dsp:cNvSpPr/>
      </dsp:nvSpPr>
      <dsp:spPr>
        <a:xfrm>
          <a:off x="108404" y="1107406"/>
          <a:ext cx="1517660" cy="4428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364" tIns="0" rIns="57364" bIns="0" numCol="1" spcCol="1270" anchor="ctr" anchorCtr="0">
          <a:noAutofit/>
        </a:bodyPr>
        <a:lstStyle/>
        <a:p>
          <a:pPr marL="0" lvl="0" indent="0" algn="l" defTabSz="666750">
            <a:lnSpc>
              <a:spcPct val="90000"/>
            </a:lnSpc>
            <a:spcBef>
              <a:spcPct val="0"/>
            </a:spcBef>
            <a:spcAft>
              <a:spcPct val="35000"/>
            </a:spcAft>
            <a:buNone/>
          </a:pPr>
          <a:r>
            <a:rPr lang="es-MX" sz="1500" kern="1200" dirty="0"/>
            <a:t>FAMILIARES</a:t>
          </a:r>
          <a:endParaRPr lang="es-CO" sz="1500" kern="1200" dirty="0"/>
        </a:p>
      </dsp:txBody>
      <dsp:txXfrm>
        <a:off x="130020" y="1129022"/>
        <a:ext cx="1474428" cy="399568"/>
      </dsp:txXfrm>
    </dsp:sp>
    <dsp:sp modelId="{01526A47-3640-45D6-A4E4-65429562846B}">
      <dsp:nvSpPr>
        <dsp:cNvPr id="0" name=""/>
        <dsp:cNvSpPr/>
      </dsp:nvSpPr>
      <dsp:spPr>
        <a:xfrm>
          <a:off x="0" y="2009206"/>
          <a:ext cx="2168087" cy="3780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42B507-4936-45BA-9116-1CA71F1DBBE1}">
      <dsp:nvSpPr>
        <dsp:cNvPr id="0" name=""/>
        <dsp:cNvSpPr/>
      </dsp:nvSpPr>
      <dsp:spPr>
        <a:xfrm>
          <a:off x="108404" y="1787806"/>
          <a:ext cx="1517660" cy="4428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364" tIns="0" rIns="57364" bIns="0" numCol="1" spcCol="1270" anchor="ctr" anchorCtr="0">
          <a:noAutofit/>
        </a:bodyPr>
        <a:lstStyle/>
        <a:p>
          <a:pPr marL="0" lvl="0" indent="0" algn="l" defTabSz="666750">
            <a:lnSpc>
              <a:spcPct val="90000"/>
            </a:lnSpc>
            <a:spcBef>
              <a:spcPct val="0"/>
            </a:spcBef>
            <a:spcAft>
              <a:spcPct val="35000"/>
            </a:spcAft>
            <a:buNone/>
          </a:pPr>
          <a:r>
            <a:rPr lang="es-MX" sz="1500" kern="1200" dirty="0"/>
            <a:t>GRUPALES</a:t>
          </a:r>
          <a:endParaRPr lang="es-CO" sz="1500" kern="1200" dirty="0"/>
        </a:p>
      </dsp:txBody>
      <dsp:txXfrm>
        <a:off x="130020" y="1809422"/>
        <a:ext cx="1474428" cy="399568"/>
      </dsp:txXfrm>
    </dsp:sp>
    <dsp:sp modelId="{59A11474-B85D-4AB0-9BE2-C2E9ACA6B664}">
      <dsp:nvSpPr>
        <dsp:cNvPr id="0" name=""/>
        <dsp:cNvSpPr/>
      </dsp:nvSpPr>
      <dsp:spPr>
        <a:xfrm>
          <a:off x="0" y="2689606"/>
          <a:ext cx="2168087" cy="3780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4DED99-590D-41DB-A5AC-A222AAC82980}">
      <dsp:nvSpPr>
        <dsp:cNvPr id="0" name=""/>
        <dsp:cNvSpPr/>
      </dsp:nvSpPr>
      <dsp:spPr>
        <a:xfrm>
          <a:off x="108404" y="2468206"/>
          <a:ext cx="1517660" cy="4428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364" tIns="0" rIns="57364" bIns="0" numCol="1" spcCol="1270" anchor="ctr" anchorCtr="0">
          <a:noAutofit/>
        </a:bodyPr>
        <a:lstStyle/>
        <a:p>
          <a:pPr marL="0" lvl="0" indent="0" algn="l" defTabSz="666750">
            <a:lnSpc>
              <a:spcPct val="90000"/>
            </a:lnSpc>
            <a:spcBef>
              <a:spcPct val="0"/>
            </a:spcBef>
            <a:spcAft>
              <a:spcPct val="35000"/>
            </a:spcAft>
            <a:buNone/>
          </a:pPr>
          <a:r>
            <a:rPr lang="es-MX" sz="1500" kern="1200" dirty="0"/>
            <a:t>COLECTIVAS</a:t>
          </a:r>
          <a:endParaRPr lang="es-CO" sz="1500" kern="1200" dirty="0"/>
        </a:p>
      </dsp:txBody>
      <dsp:txXfrm>
        <a:off x="130020" y="2489822"/>
        <a:ext cx="1474428" cy="399568"/>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86B0CD-9AAC-426A-9EA8-1E47D211B97B}">
      <dsp:nvSpPr>
        <dsp:cNvPr id="0" name=""/>
        <dsp:cNvSpPr/>
      </dsp:nvSpPr>
      <dsp:spPr>
        <a:xfrm>
          <a:off x="0" y="546"/>
          <a:ext cx="1401990" cy="639545"/>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CO" sz="1300" kern="1200" dirty="0"/>
            <a:t>HOGAR</a:t>
          </a:r>
        </a:p>
      </dsp:txBody>
      <dsp:txXfrm>
        <a:off x="18732" y="19278"/>
        <a:ext cx="1364526" cy="602081"/>
      </dsp:txXfrm>
    </dsp:sp>
    <dsp:sp modelId="{47384630-9ECA-4C4B-94D6-BB2ED9CBBECC}">
      <dsp:nvSpPr>
        <dsp:cNvPr id="0" name=""/>
        <dsp:cNvSpPr/>
      </dsp:nvSpPr>
      <dsp:spPr>
        <a:xfrm rot="5400000">
          <a:off x="581080" y="656080"/>
          <a:ext cx="239829" cy="28779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CO" sz="1100" kern="1200"/>
        </a:p>
      </dsp:txBody>
      <dsp:txXfrm rot="-5400000">
        <a:off x="614657" y="680063"/>
        <a:ext cx="172677" cy="167880"/>
      </dsp:txXfrm>
    </dsp:sp>
    <dsp:sp modelId="{A8C7E32E-A618-4688-AC36-E91A6527303A}">
      <dsp:nvSpPr>
        <dsp:cNvPr id="0" name=""/>
        <dsp:cNvSpPr/>
      </dsp:nvSpPr>
      <dsp:spPr>
        <a:xfrm>
          <a:off x="0" y="959864"/>
          <a:ext cx="1401990" cy="639545"/>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CO" sz="1300" kern="1200" dirty="0"/>
            <a:t>INSTITUCIONAL</a:t>
          </a:r>
        </a:p>
      </dsp:txBody>
      <dsp:txXfrm>
        <a:off x="18732" y="978596"/>
        <a:ext cx="1364526" cy="602081"/>
      </dsp:txXfrm>
    </dsp:sp>
    <dsp:sp modelId="{A238B922-813F-4CCC-897F-D7C9BA67E3AA}">
      <dsp:nvSpPr>
        <dsp:cNvPr id="0" name=""/>
        <dsp:cNvSpPr/>
      </dsp:nvSpPr>
      <dsp:spPr>
        <a:xfrm rot="5400000">
          <a:off x="581080" y="1615398"/>
          <a:ext cx="239829" cy="28779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CO" sz="1100" kern="1200"/>
        </a:p>
      </dsp:txBody>
      <dsp:txXfrm rot="-5400000">
        <a:off x="614657" y="1639381"/>
        <a:ext cx="172677" cy="167880"/>
      </dsp:txXfrm>
    </dsp:sp>
    <dsp:sp modelId="{EF5D91F1-121D-4BFA-9CDB-AF4AECDC297E}">
      <dsp:nvSpPr>
        <dsp:cNvPr id="0" name=""/>
        <dsp:cNvSpPr/>
      </dsp:nvSpPr>
      <dsp:spPr>
        <a:xfrm>
          <a:off x="0" y="1919181"/>
          <a:ext cx="1401990" cy="639545"/>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CO" sz="1300" kern="1200" dirty="0"/>
            <a:t>ESCOLAR</a:t>
          </a:r>
        </a:p>
      </dsp:txBody>
      <dsp:txXfrm>
        <a:off x="18732" y="1937913"/>
        <a:ext cx="1364526" cy="602081"/>
      </dsp:txXfrm>
    </dsp:sp>
    <dsp:sp modelId="{0D0E58E6-6130-48FB-BC90-3D47F9726F2B}">
      <dsp:nvSpPr>
        <dsp:cNvPr id="0" name=""/>
        <dsp:cNvSpPr/>
      </dsp:nvSpPr>
      <dsp:spPr>
        <a:xfrm rot="5400000">
          <a:off x="581080" y="2574715"/>
          <a:ext cx="239829" cy="28779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CO" sz="1100" kern="1200"/>
        </a:p>
      </dsp:txBody>
      <dsp:txXfrm rot="-5400000">
        <a:off x="614657" y="2598698"/>
        <a:ext cx="172677" cy="167880"/>
      </dsp:txXfrm>
    </dsp:sp>
    <dsp:sp modelId="{B4EF52F2-FA45-47CC-BC40-6CC6C4BD29FC}">
      <dsp:nvSpPr>
        <dsp:cNvPr id="0" name=""/>
        <dsp:cNvSpPr/>
      </dsp:nvSpPr>
      <dsp:spPr>
        <a:xfrm>
          <a:off x="0" y="2878499"/>
          <a:ext cx="1401990" cy="639545"/>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CO" sz="1300" kern="1200" dirty="0"/>
            <a:t>LABORAL</a:t>
          </a:r>
        </a:p>
      </dsp:txBody>
      <dsp:txXfrm>
        <a:off x="18732" y="2897231"/>
        <a:ext cx="1364526" cy="602081"/>
      </dsp:txXfrm>
    </dsp:sp>
    <dsp:sp modelId="{A8026C1F-ECA1-4273-B64F-4F9EEE8894BA}">
      <dsp:nvSpPr>
        <dsp:cNvPr id="0" name=""/>
        <dsp:cNvSpPr/>
      </dsp:nvSpPr>
      <dsp:spPr>
        <a:xfrm rot="5400000">
          <a:off x="581080" y="3534033"/>
          <a:ext cx="239829" cy="28779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CO" sz="1100" kern="1200"/>
        </a:p>
      </dsp:txBody>
      <dsp:txXfrm rot="-5400000">
        <a:off x="614657" y="3558016"/>
        <a:ext cx="172677" cy="167880"/>
      </dsp:txXfrm>
    </dsp:sp>
    <dsp:sp modelId="{D969CF07-1376-428A-95A8-FBF160F30767}">
      <dsp:nvSpPr>
        <dsp:cNvPr id="0" name=""/>
        <dsp:cNvSpPr/>
      </dsp:nvSpPr>
      <dsp:spPr>
        <a:xfrm>
          <a:off x="0" y="3837817"/>
          <a:ext cx="1401990" cy="639545"/>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CO" sz="1300" kern="1200" dirty="0"/>
            <a:t>COMUNITARIO</a:t>
          </a:r>
        </a:p>
      </dsp:txBody>
      <dsp:txXfrm>
        <a:off x="18732" y="3856549"/>
        <a:ext cx="1364526" cy="602081"/>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0E9357-6767-4C5A-AEB3-EC32E0FD8E04}">
      <dsp:nvSpPr>
        <dsp:cNvPr id="0" name=""/>
        <dsp:cNvSpPr/>
      </dsp:nvSpPr>
      <dsp:spPr>
        <a:xfrm>
          <a:off x="439629" y="236830"/>
          <a:ext cx="2494342" cy="779481"/>
        </a:xfrm>
        <a:prstGeom prst="rect">
          <a:avLst/>
        </a:prstGeom>
        <a:solidFill>
          <a:schemeClr val="lt1">
            <a:alpha val="4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27969"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a:solidFill>
                <a:srgbClr val="002060"/>
              </a:solidFill>
              <a:latin typeface="Verdana" panose="020B0604030504040204" pitchFamily="34" charset="0"/>
              <a:ea typeface="Verdana" panose="020B0604030504040204" pitchFamily="34" charset="0"/>
            </a:rPr>
            <a:t>* Visita domiciliaria</a:t>
          </a:r>
          <a:endParaRPr lang="es-CO" sz="1400" kern="1200">
            <a:solidFill>
              <a:srgbClr val="002060"/>
            </a:solidFill>
            <a:latin typeface="Verdana" panose="020B0604030504040204" pitchFamily="34" charset="0"/>
            <a:ea typeface="Verdana" panose="020B0604030504040204" pitchFamily="34" charset="0"/>
          </a:endParaRPr>
        </a:p>
      </dsp:txBody>
      <dsp:txXfrm>
        <a:off x="439629" y="236830"/>
        <a:ext cx="2494342" cy="779481"/>
      </dsp:txXfrm>
    </dsp:sp>
    <dsp:sp modelId="{2FF70EF6-12BE-4167-AC95-2ACD5986095F}">
      <dsp:nvSpPr>
        <dsp:cNvPr id="0" name=""/>
        <dsp:cNvSpPr/>
      </dsp:nvSpPr>
      <dsp:spPr>
        <a:xfrm>
          <a:off x="335698" y="124238"/>
          <a:ext cx="545637" cy="818455"/>
        </a:xfrm>
        <a:prstGeom prst="rect">
          <a:avLst/>
        </a:prstGeom>
        <a:blipFill rotWithShape="1">
          <a:blip xmlns:r="http://schemas.openxmlformats.org/officeDocument/2006/relationships" r:embed="rId1"/>
          <a:srcRect/>
          <a:stretch>
            <a:fillRect l="-39000" r="-39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33C62E-D9A1-42A4-BCFB-C3AB51D58C2C}">
      <dsp:nvSpPr>
        <dsp:cNvPr id="0" name=""/>
        <dsp:cNvSpPr/>
      </dsp:nvSpPr>
      <dsp:spPr>
        <a:xfrm>
          <a:off x="3188042" y="236830"/>
          <a:ext cx="2494342" cy="779481"/>
        </a:xfrm>
        <a:prstGeom prst="rect">
          <a:avLst/>
        </a:prstGeom>
        <a:solidFill>
          <a:schemeClr val="lt1">
            <a:alpha val="4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27969"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a:solidFill>
                <a:srgbClr val="002060"/>
              </a:solidFill>
              <a:latin typeface="Verdana" panose="020B0604030504040204" pitchFamily="34" charset="0"/>
              <a:ea typeface="Verdana" panose="020B0604030504040204" pitchFamily="34" charset="0"/>
            </a:rPr>
            <a:t>* Consejería</a:t>
          </a:r>
          <a:endParaRPr lang="es-CO" sz="1400" kern="1200">
            <a:solidFill>
              <a:srgbClr val="002060"/>
            </a:solidFill>
            <a:latin typeface="Verdana" panose="020B0604030504040204" pitchFamily="34" charset="0"/>
            <a:ea typeface="Verdana" panose="020B0604030504040204" pitchFamily="34" charset="0"/>
          </a:endParaRPr>
        </a:p>
      </dsp:txBody>
      <dsp:txXfrm>
        <a:off x="3188042" y="236830"/>
        <a:ext cx="2494342" cy="779481"/>
      </dsp:txXfrm>
    </dsp:sp>
    <dsp:sp modelId="{DA3914FB-1568-4A83-9E10-B2753D78648D}">
      <dsp:nvSpPr>
        <dsp:cNvPr id="0" name=""/>
        <dsp:cNvSpPr/>
      </dsp:nvSpPr>
      <dsp:spPr>
        <a:xfrm>
          <a:off x="3084111" y="124238"/>
          <a:ext cx="545637" cy="818455"/>
        </a:xfrm>
        <a:prstGeom prst="rect">
          <a:avLst/>
        </a:prstGeom>
        <a:blipFill rotWithShape="1">
          <a:blip xmlns:r="http://schemas.openxmlformats.org/officeDocument/2006/relationships" r:embed="rId2"/>
          <a:srcRect/>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18695B-EFFA-45C8-BE05-F23A4380A8B6}">
      <dsp:nvSpPr>
        <dsp:cNvPr id="0" name=""/>
        <dsp:cNvSpPr/>
      </dsp:nvSpPr>
      <dsp:spPr>
        <a:xfrm>
          <a:off x="5936455" y="236830"/>
          <a:ext cx="2494342" cy="779481"/>
        </a:xfrm>
        <a:prstGeom prst="rect">
          <a:avLst/>
        </a:prstGeom>
        <a:solidFill>
          <a:schemeClr val="lt1">
            <a:alpha val="4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27969"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a:solidFill>
                <a:srgbClr val="002060"/>
              </a:solidFill>
              <a:latin typeface="Verdana" panose="020B0604030504040204" pitchFamily="34" charset="0"/>
              <a:ea typeface="Verdana" panose="020B0604030504040204" pitchFamily="34" charset="0"/>
            </a:rPr>
            <a:t>* Tamización</a:t>
          </a:r>
          <a:endParaRPr lang="es-CO" sz="1400" kern="1200">
            <a:solidFill>
              <a:srgbClr val="002060"/>
            </a:solidFill>
            <a:latin typeface="Verdana" panose="020B0604030504040204" pitchFamily="34" charset="0"/>
            <a:ea typeface="Verdana" panose="020B0604030504040204" pitchFamily="34" charset="0"/>
          </a:endParaRPr>
        </a:p>
      </dsp:txBody>
      <dsp:txXfrm>
        <a:off x="5936455" y="236830"/>
        <a:ext cx="2494342" cy="779481"/>
      </dsp:txXfrm>
    </dsp:sp>
    <dsp:sp modelId="{B6DBFDCB-C65F-4C61-8ECA-94C8246638EA}">
      <dsp:nvSpPr>
        <dsp:cNvPr id="0" name=""/>
        <dsp:cNvSpPr/>
      </dsp:nvSpPr>
      <dsp:spPr>
        <a:xfrm>
          <a:off x="5832524" y="124238"/>
          <a:ext cx="545637" cy="818455"/>
        </a:xfrm>
        <a:prstGeom prst="rect">
          <a:avLst/>
        </a:prstGeom>
        <a:blipFill rotWithShape="1">
          <a:blip xmlns:r="http://schemas.openxmlformats.org/officeDocument/2006/relationships" r:embed="rId3"/>
          <a:srcRect/>
          <a:stretch>
            <a:fillRect l="-17000" r="-17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5B6887-C71C-4399-9C1D-50E9A63EC8BE}">
      <dsp:nvSpPr>
        <dsp:cNvPr id="0" name=""/>
        <dsp:cNvSpPr/>
      </dsp:nvSpPr>
      <dsp:spPr>
        <a:xfrm>
          <a:off x="439629" y="1218111"/>
          <a:ext cx="2494342" cy="779481"/>
        </a:xfrm>
        <a:prstGeom prst="rect">
          <a:avLst/>
        </a:prstGeom>
        <a:solidFill>
          <a:schemeClr val="lt1">
            <a:alpha val="4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27969"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a:solidFill>
                <a:srgbClr val="002060"/>
              </a:solidFill>
              <a:latin typeface="Verdana" panose="020B0604030504040204" pitchFamily="34" charset="0"/>
              <a:ea typeface="Verdana" panose="020B0604030504040204" pitchFamily="34" charset="0"/>
            </a:rPr>
            <a:t>* Actividad telefónica o virtual</a:t>
          </a:r>
          <a:endParaRPr lang="es-CO" sz="1400" kern="1200" dirty="0">
            <a:solidFill>
              <a:srgbClr val="002060"/>
            </a:solidFill>
            <a:latin typeface="Verdana" panose="020B0604030504040204" pitchFamily="34" charset="0"/>
            <a:ea typeface="Verdana" panose="020B0604030504040204" pitchFamily="34" charset="0"/>
          </a:endParaRPr>
        </a:p>
      </dsp:txBody>
      <dsp:txXfrm>
        <a:off x="439629" y="1218111"/>
        <a:ext cx="2494342" cy="779481"/>
      </dsp:txXfrm>
    </dsp:sp>
    <dsp:sp modelId="{BAE31BD1-7F2A-4C05-AD07-B80371C3093E}">
      <dsp:nvSpPr>
        <dsp:cNvPr id="0" name=""/>
        <dsp:cNvSpPr/>
      </dsp:nvSpPr>
      <dsp:spPr>
        <a:xfrm>
          <a:off x="335698" y="1105520"/>
          <a:ext cx="545637" cy="818455"/>
        </a:xfrm>
        <a:prstGeom prst="rect">
          <a:avLst/>
        </a:prstGeom>
        <a:blipFill rotWithShape="1">
          <a:blip xmlns:r="http://schemas.openxmlformats.org/officeDocument/2006/relationships" r:embed="rId4"/>
          <a:srcRect/>
          <a:stretch>
            <a:fillRect l="-45000" r="-45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D98BFB-686D-4016-BA56-8177B8DBB91A}">
      <dsp:nvSpPr>
        <dsp:cNvPr id="0" name=""/>
        <dsp:cNvSpPr/>
      </dsp:nvSpPr>
      <dsp:spPr>
        <a:xfrm>
          <a:off x="3188042" y="1218111"/>
          <a:ext cx="2494342" cy="779481"/>
        </a:xfrm>
        <a:prstGeom prst="rect">
          <a:avLst/>
        </a:prstGeom>
        <a:solidFill>
          <a:schemeClr val="lt1">
            <a:alpha val="4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27969"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a:solidFill>
                <a:srgbClr val="002060"/>
              </a:solidFill>
              <a:latin typeface="Verdana" panose="020B0604030504040204" pitchFamily="34" charset="0"/>
              <a:ea typeface="Verdana" panose="020B0604030504040204" pitchFamily="34" charset="0"/>
            </a:rPr>
            <a:t>* Toma comunitaria en entornos</a:t>
          </a:r>
          <a:endParaRPr lang="es-CO" sz="1400" kern="1200" dirty="0">
            <a:solidFill>
              <a:srgbClr val="002060"/>
            </a:solidFill>
            <a:latin typeface="Verdana" panose="020B0604030504040204" pitchFamily="34" charset="0"/>
            <a:ea typeface="Verdana" panose="020B0604030504040204" pitchFamily="34" charset="0"/>
          </a:endParaRPr>
        </a:p>
      </dsp:txBody>
      <dsp:txXfrm>
        <a:off x="3188042" y="1218111"/>
        <a:ext cx="2494342" cy="779481"/>
      </dsp:txXfrm>
    </dsp:sp>
    <dsp:sp modelId="{E6F46878-7BD8-4CC8-9AFD-94F96F467270}">
      <dsp:nvSpPr>
        <dsp:cNvPr id="0" name=""/>
        <dsp:cNvSpPr/>
      </dsp:nvSpPr>
      <dsp:spPr>
        <a:xfrm>
          <a:off x="3084111" y="1105520"/>
          <a:ext cx="545637" cy="818455"/>
        </a:xfrm>
        <a:prstGeom prst="rect">
          <a:avLst/>
        </a:prstGeom>
        <a:blipFill rotWithShape="1">
          <a:blip xmlns:r="http://schemas.openxmlformats.org/officeDocument/2006/relationships" r:embed="rId5"/>
          <a:srcRect/>
          <a:stretch>
            <a:fillRect l="-16000" r="-16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BC3AF9-14C2-4CFC-A052-666FEA2FF260}">
      <dsp:nvSpPr>
        <dsp:cNvPr id="0" name=""/>
        <dsp:cNvSpPr/>
      </dsp:nvSpPr>
      <dsp:spPr>
        <a:xfrm>
          <a:off x="5936455" y="1218111"/>
          <a:ext cx="2494342" cy="779481"/>
        </a:xfrm>
        <a:prstGeom prst="rect">
          <a:avLst/>
        </a:prstGeom>
        <a:solidFill>
          <a:schemeClr val="lt1">
            <a:alpha val="4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27969"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a:solidFill>
                <a:srgbClr val="002060"/>
              </a:solidFill>
              <a:latin typeface="Verdana" panose="020B0604030504040204" pitchFamily="34" charset="0"/>
              <a:ea typeface="Verdana" panose="020B0604030504040204" pitchFamily="34" charset="0"/>
            </a:rPr>
            <a:t>* Actividad educativa grupal</a:t>
          </a:r>
          <a:endParaRPr lang="es-CO" sz="1400" kern="1200" dirty="0">
            <a:solidFill>
              <a:srgbClr val="002060"/>
            </a:solidFill>
            <a:latin typeface="Verdana" panose="020B0604030504040204" pitchFamily="34" charset="0"/>
            <a:ea typeface="Verdana" panose="020B0604030504040204" pitchFamily="34" charset="0"/>
          </a:endParaRPr>
        </a:p>
      </dsp:txBody>
      <dsp:txXfrm>
        <a:off x="5936455" y="1218111"/>
        <a:ext cx="2494342" cy="779481"/>
      </dsp:txXfrm>
    </dsp:sp>
    <dsp:sp modelId="{DA05DE32-3E1D-483D-9059-AA556D155009}">
      <dsp:nvSpPr>
        <dsp:cNvPr id="0" name=""/>
        <dsp:cNvSpPr/>
      </dsp:nvSpPr>
      <dsp:spPr>
        <a:xfrm>
          <a:off x="5832524" y="1105520"/>
          <a:ext cx="545637" cy="818455"/>
        </a:xfrm>
        <a:prstGeom prst="rect">
          <a:avLst/>
        </a:prstGeom>
        <a:blipFill rotWithShape="1">
          <a:blip xmlns:r="http://schemas.openxmlformats.org/officeDocument/2006/relationships" r:embed="rId6"/>
          <a:srcRect/>
          <a:stretch>
            <a:fillRect l="-50000" r="-50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A090C5-A1E8-4CE2-B8BE-E36BE5F8EF79}">
      <dsp:nvSpPr>
        <dsp:cNvPr id="0" name=""/>
        <dsp:cNvSpPr/>
      </dsp:nvSpPr>
      <dsp:spPr>
        <a:xfrm>
          <a:off x="439629" y="2199392"/>
          <a:ext cx="2494342" cy="779481"/>
        </a:xfrm>
        <a:prstGeom prst="rect">
          <a:avLst/>
        </a:prstGeom>
        <a:solidFill>
          <a:schemeClr val="lt1">
            <a:alpha val="4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27969"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a:solidFill>
                <a:srgbClr val="002060"/>
              </a:solidFill>
              <a:latin typeface="Verdana" panose="020B0604030504040204" pitchFamily="34" charset="0"/>
              <a:ea typeface="Verdana" panose="020B0604030504040204" pitchFamily="34" charset="0"/>
            </a:rPr>
            <a:t>* Intervención informales</a:t>
          </a:r>
          <a:endParaRPr lang="es-CO" sz="1400" kern="1200" dirty="0">
            <a:solidFill>
              <a:srgbClr val="002060"/>
            </a:solidFill>
            <a:latin typeface="Verdana" panose="020B0604030504040204" pitchFamily="34" charset="0"/>
            <a:ea typeface="Verdana" panose="020B0604030504040204" pitchFamily="34" charset="0"/>
          </a:endParaRPr>
        </a:p>
      </dsp:txBody>
      <dsp:txXfrm>
        <a:off x="439629" y="2199392"/>
        <a:ext cx="2494342" cy="779481"/>
      </dsp:txXfrm>
    </dsp:sp>
    <dsp:sp modelId="{D97CF084-0295-433F-89F4-D09ABE72C7CF}">
      <dsp:nvSpPr>
        <dsp:cNvPr id="0" name=""/>
        <dsp:cNvSpPr/>
      </dsp:nvSpPr>
      <dsp:spPr>
        <a:xfrm>
          <a:off x="335698" y="2086801"/>
          <a:ext cx="545637" cy="818455"/>
        </a:xfrm>
        <a:prstGeom prst="rect">
          <a:avLst/>
        </a:prstGeom>
        <a:blipFill rotWithShape="1">
          <a:blip xmlns:r="http://schemas.openxmlformats.org/officeDocument/2006/relationships" r:embed="rId7"/>
          <a:srcRect/>
          <a:stretch>
            <a:fillRect l="-33000" r="-33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F734EB-00A1-4DD3-B800-7B0EE7437176}">
      <dsp:nvSpPr>
        <dsp:cNvPr id="0" name=""/>
        <dsp:cNvSpPr/>
      </dsp:nvSpPr>
      <dsp:spPr>
        <a:xfrm>
          <a:off x="3188042" y="2199392"/>
          <a:ext cx="2494342" cy="779481"/>
        </a:xfrm>
        <a:prstGeom prst="rect">
          <a:avLst/>
        </a:prstGeom>
        <a:solidFill>
          <a:schemeClr val="lt1">
            <a:alpha val="4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27969"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a:solidFill>
                <a:srgbClr val="002060"/>
              </a:solidFill>
              <a:latin typeface="Verdana" panose="020B0604030504040204" pitchFamily="34" charset="0"/>
              <a:ea typeface="Verdana" panose="020B0604030504040204" pitchFamily="34" charset="0"/>
            </a:rPr>
            <a:t>* Redes comunitarias</a:t>
          </a:r>
          <a:endParaRPr lang="es-CO" sz="1400" kern="1200" dirty="0">
            <a:solidFill>
              <a:srgbClr val="002060"/>
            </a:solidFill>
            <a:latin typeface="Verdana" panose="020B0604030504040204" pitchFamily="34" charset="0"/>
            <a:ea typeface="Verdana" panose="020B0604030504040204" pitchFamily="34" charset="0"/>
          </a:endParaRPr>
        </a:p>
      </dsp:txBody>
      <dsp:txXfrm>
        <a:off x="3188042" y="2199392"/>
        <a:ext cx="2494342" cy="779481"/>
      </dsp:txXfrm>
    </dsp:sp>
    <dsp:sp modelId="{8D0ACBF4-17E7-479B-B1FB-33A3E37C79B9}">
      <dsp:nvSpPr>
        <dsp:cNvPr id="0" name=""/>
        <dsp:cNvSpPr/>
      </dsp:nvSpPr>
      <dsp:spPr>
        <a:xfrm>
          <a:off x="3084111" y="2086801"/>
          <a:ext cx="545637" cy="818455"/>
        </a:xfrm>
        <a:prstGeom prst="rect">
          <a:avLst/>
        </a:prstGeom>
        <a:blipFill rotWithShape="1">
          <a:blip xmlns:r="http://schemas.openxmlformats.org/officeDocument/2006/relationships" r:embed="rId8"/>
          <a:srcRect/>
          <a:stretch>
            <a:fillRect l="-25000" r="-25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E075ECA-AB9F-4A78-A6AF-B3FC32C7136B}">
      <dsp:nvSpPr>
        <dsp:cNvPr id="0" name=""/>
        <dsp:cNvSpPr/>
      </dsp:nvSpPr>
      <dsp:spPr>
        <a:xfrm>
          <a:off x="5936455" y="2199392"/>
          <a:ext cx="2494342" cy="779481"/>
        </a:xfrm>
        <a:prstGeom prst="rect">
          <a:avLst/>
        </a:prstGeom>
        <a:solidFill>
          <a:schemeClr val="lt1">
            <a:alpha val="4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27969"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a:solidFill>
                <a:srgbClr val="002060"/>
              </a:solidFill>
              <a:latin typeface="Verdana" panose="020B0604030504040204" pitchFamily="34" charset="0"/>
              <a:ea typeface="Verdana" panose="020B0604030504040204" pitchFamily="34" charset="0"/>
            </a:rPr>
            <a:t>* Grupos de apoyo</a:t>
          </a:r>
          <a:endParaRPr lang="es-CO" sz="1400" kern="1200" dirty="0">
            <a:solidFill>
              <a:srgbClr val="002060"/>
            </a:solidFill>
            <a:latin typeface="Verdana" panose="020B0604030504040204" pitchFamily="34" charset="0"/>
            <a:ea typeface="Verdana" panose="020B0604030504040204" pitchFamily="34" charset="0"/>
          </a:endParaRPr>
        </a:p>
      </dsp:txBody>
      <dsp:txXfrm>
        <a:off x="5936455" y="2199392"/>
        <a:ext cx="2494342" cy="779481"/>
      </dsp:txXfrm>
    </dsp:sp>
    <dsp:sp modelId="{A952C61A-FD8E-4E6D-9879-282C7F212585}">
      <dsp:nvSpPr>
        <dsp:cNvPr id="0" name=""/>
        <dsp:cNvSpPr/>
      </dsp:nvSpPr>
      <dsp:spPr>
        <a:xfrm>
          <a:off x="5832524" y="2086801"/>
          <a:ext cx="545637" cy="818455"/>
        </a:xfrm>
        <a:prstGeom prst="rect">
          <a:avLst/>
        </a:prstGeom>
        <a:blipFill rotWithShape="1">
          <a:blip xmlns:r="http://schemas.openxmlformats.org/officeDocument/2006/relationships" r:embed="rId9"/>
          <a:srcRect/>
          <a:stretch>
            <a:fillRect l="-25000" r="-25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9A878C-1071-410E-AE77-E041C9E35630}">
      <dsp:nvSpPr>
        <dsp:cNvPr id="0" name=""/>
        <dsp:cNvSpPr/>
      </dsp:nvSpPr>
      <dsp:spPr>
        <a:xfrm>
          <a:off x="439629" y="3180674"/>
          <a:ext cx="2494342" cy="779481"/>
        </a:xfrm>
        <a:prstGeom prst="rect">
          <a:avLst/>
        </a:prstGeom>
        <a:solidFill>
          <a:schemeClr val="lt1">
            <a:alpha val="4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27969"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a:solidFill>
                <a:srgbClr val="002060"/>
              </a:solidFill>
              <a:latin typeface="Verdana" panose="020B0604030504040204" pitchFamily="34" charset="0"/>
              <a:ea typeface="Verdana" panose="020B0604030504040204" pitchFamily="34" charset="0"/>
            </a:rPr>
            <a:t>* Identificación y articulación con líderes comunitarios</a:t>
          </a:r>
          <a:endParaRPr lang="es-CO" sz="1400" kern="1200" dirty="0">
            <a:solidFill>
              <a:srgbClr val="002060"/>
            </a:solidFill>
            <a:latin typeface="Verdana" panose="020B0604030504040204" pitchFamily="34" charset="0"/>
            <a:ea typeface="Verdana" panose="020B0604030504040204" pitchFamily="34" charset="0"/>
          </a:endParaRPr>
        </a:p>
      </dsp:txBody>
      <dsp:txXfrm>
        <a:off x="439629" y="3180674"/>
        <a:ext cx="2494342" cy="779481"/>
      </dsp:txXfrm>
    </dsp:sp>
    <dsp:sp modelId="{78D06A20-1A3B-46A0-B528-B1B3FCD76C5A}">
      <dsp:nvSpPr>
        <dsp:cNvPr id="0" name=""/>
        <dsp:cNvSpPr/>
      </dsp:nvSpPr>
      <dsp:spPr>
        <a:xfrm>
          <a:off x="335698" y="3068082"/>
          <a:ext cx="545637" cy="818455"/>
        </a:xfrm>
        <a:prstGeom prst="rect">
          <a:avLst/>
        </a:prstGeom>
        <a:blipFill rotWithShape="1">
          <a:blip xmlns:r="http://schemas.openxmlformats.org/officeDocument/2006/relationships" r:embed="rId10"/>
          <a:srcRect/>
          <a:stretch>
            <a:fillRect l="-60000" r="-60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9AD135-0F24-4567-865F-A06C01377E3C}">
      <dsp:nvSpPr>
        <dsp:cNvPr id="0" name=""/>
        <dsp:cNvSpPr/>
      </dsp:nvSpPr>
      <dsp:spPr>
        <a:xfrm>
          <a:off x="3188042" y="3180674"/>
          <a:ext cx="2494342" cy="779481"/>
        </a:xfrm>
        <a:prstGeom prst="rect">
          <a:avLst/>
        </a:prstGeom>
        <a:solidFill>
          <a:schemeClr val="lt1">
            <a:alpha val="4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27969"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a:solidFill>
                <a:srgbClr val="002060"/>
              </a:solidFill>
              <a:latin typeface="Verdana" panose="020B0604030504040204" pitchFamily="34" charset="0"/>
              <a:ea typeface="Verdana" panose="020B0604030504040204" pitchFamily="34" charset="0"/>
            </a:rPr>
            <a:t>* Monitoreo rápido de cobertura de vacunación</a:t>
          </a:r>
          <a:endParaRPr lang="es-CO" sz="1400" kern="1200" dirty="0">
            <a:solidFill>
              <a:srgbClr val="002060"/>
            </a:solidFill>
            <a:latin typeface="Verdana" panose="020B0604030504040204" pitchFamily="34" charset="0"/>
            <a:ea typeface="Verdana" panose="020B0604030504040204" pitchFamily="34" charset="0"/>
          </a:endParaRPr>
        </a:p>
      </dsp:txBody>
      <dsp:txXfrm>
        <a:off x="3188042" y="3180674"/>
        <a:ext cx="2494342" cy="779481"/>
      </dsp:txXfrm>
    </dsp:sp>
    <dsp:sp modelId="{5B2F8A14-35F3-4D21-8804-964478E3DABF}">
      <dsp:nvSpPr>
        <dsp:cNvPr id="0" name=""/>
        <dsp:cNvSpPr/>
      </dsp:nvSpPr>
      <dsp:spPr>
        <a:xfrm>
          <a:off x="3084111" y="3068082"/>
          <a:ext cx="545637" cy="818455"/>
        </a:xfrm>
        <a:prstGeom prst="rect">
          <a:avLst/>
        </a:prstGeom>
        <a:blipFill rotWithShape="1">
          <a:blip xmlns:r="http://schemas.openxmlformats.org/officeDocument/2006/relationships" r:embed="rId11"/>
          <a:srcRect/>
          <a:stretch>
            <a:fillRect l="-50000" r="-50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05351D-76DD-46C3-9354-F8AA59279D65}">
      <dsp:nvSpPr>
        <dsp:cNvPr id="0" name=""/>
        <dsp:cNvSpPr/>
      </dsp:nvSpPr>
      <dsp:spPr>
        <a:xfrm>
          <a:off x="5936455" y="3180674"/>
          <a:ext cx="2494342" cy="779481"/>
        </a:xfrm>
        <a:prstGeom prst="rect">
          <a:avLst/>
        </a:prstGeom>
        <a:solidFill>
          <a:schemeClr val="lt1">
            <a:alpha val="4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27969"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a:solidFill>
                <a:srgbClr val="002060"/>
              </a:solidFill>
              <a:latin typeface="Verdana" panose="020B0604030504040204" pitchFamily="34" charset="0"/>
              <a:ea typeface="Verdana" panose="020B0604030504040204" pitchFamily="34" charset="0"/>
            </a:rPr>
            <a:t>* Estudios de caso</a:t>
          </a:r>
          <a:endParaRPr lang="es-CO" sz="1400" kern="1200" dirty="0">
            <a:solidFill>
              <a:srgbClr val="002060"/>
            </a:solidFill>
            <a:latin typeface="Verdana" panose="020B0604030504040204" pitchFamily="34" charset="0"/>
            <a:ea typeface="Verdana" panose="020B0604030504040204" pitchFamily="34" charset="0"/>
          </a:endParaRPr>
        </a:p>
      </dsp:txBody>
      <dsp:txXfrm>
        <a:off x="5936455" y="3180674"/>
        <a:ext cx="2494342" cy="779481"/>
      </dsp:txXfrm>
    </dsp:sp>
    <dsp:sp modelId="{8FD05D08-1D56-44D7-A153-917FFC1A4B48}">
      <dsp:nvSpPr>
        <dsp:cNvPr id="0" name=""/>
        <dsp:cNvSpPr/>
      </dsp:nvSpPr>
      <dsp:spPr>
        <a:xfrm>
          <a:off x="5832524" y="3068082"/>
          <a:ext cx="545637" cy="818455"/>
        </a:xfrm>
        <a:prstGeom prst="rect">
          <a:avLst/>
        </a:prstGeom>
        <a:blipFill rotWithShape="1">
          <a:blip xmlns:r="http://schemas.openxmlformats.org/officeDocument/2006/relationships" r:embed="rId12"/>
          <a:srcRect/>
          <a:stretch>
            <a:fillRect l="-100000" r="-100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1B4D67B-4BE6-4BF7-A821-29ADDE56E4C6}">
      <dsp:nvSpPr>
        <dsp:cNvPr id="0" name=""/>
        <dsp:cNvSpPr/>
      </dsp:nvSpPr>
      <dsp:spPr>
        <a:xfrm>
          <a:off x="3188042" y="4161955"/>
          <a:ext cx="2494342" cy="779481"/>
        </a:xfrm>
        <a:prstGeom prst="rect">
          <a:avLst/>
        </a:prstGeom>
        <a:solidFill>
          <a:schemeClr val="lt1">
            <a:alpha val="4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27969"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a:solidFill>
                <a:srgbClr val="002060"/>
              </a:solidFill>
              <a:latin typeface="Verdana" panose="020B0604030504040204" pitchFamily="34" charset="0"/>
              <a:ea typeface="Verdana" panose="020B0604030504040204" pitchFamily="34" charset="0"/>
            </a:rPr>
            <a:t>* Gestión prestación servicios individuales</a:t>
          </a:r>
          <a:endParaRPr lang="es-CO" sz="1400" kern="1200" dirty="0">
            <a:solidFill>
              <a:srgbClr val="002060"/>
            </a:solidFill>
            <a:latin typeface="Verdana" panose="020B0604030504040204" pitchFamily="34" charset="0"/>
            <a:ea typeface="Verdana" panose="020B0604030504040204" pitchFamily="34" charset="0"/>
          </a:endParaRPr>
        </a:p>
      </dsp:txBody>
      <dsp:txXfrm>
        <a:off x="3188042" y="4161955"/>
        <a:ext cx="2494342" cy="779481"/>
      </dsp:txXfrm>
    </dsp:sp>
    <dsp:sp modelId="{5A337B4E-6A5F-45B1-9C9E-7A1539A60AC9}">
      <dsp:nvSpPr>
        <dsp:cNvPr id="0" name=""/>
        <dsp:cNvSpPr/>
      </dsp:nvSpPr>
      <dsp:spPr>
        <a:xfrm>
          <a:off x="3084111" y="4049363"/>
          <a:ext cx="545637" cy="818455"/>
        </a:xfrm>
        <a:prstGeom prst="rect">
          <a:avLst/>
        </a:prstGeom>
        <a:blipFill rotWithShape="1">
          <a:blip xmlns:r="http://schemas.openxmlformats.org/officeDocument/2006/relationships" r:embed="rId13"/>
          <a:srcRect/>
          <a:stretch>
            <a:fillRect l="-50000" r="-50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7E1293-A1CD-413B-AC2D-0F8659492D13}">
      <dsp:nvSpPr>
        <dsp:cNvPr id="0" name=""/>
        <dsp:cNvSpPr/>
      </dsp:nvSpPr>
      <dsp:spPr>
        <a:xfrm>
          <a:off x="1268" y="2479"/>
          <a:ext cx="11054522" cy="1184038"/>
        </a:xfrm>
        <a:prstGeom prst="roundRect">
          <a:avLst>
            <a:gd name="adj" fmla="val 10000"/>
          </a:avLst>
        </a:prstGeom>
        <a:solidFill>
          <a:schemeClr val="accent2">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CO" sz="3200" kern="1200" dirty="0"/>
            <a:t>CUIDADO - GESTIÓN INTEGRAL DEL RIESGO EN SALUD</a:t>
          </a:r>
        </a:p>
      </dsp:txBody>
      <dsp:txXfrm>
        <a:off x="35947" y="37158"/>
        <a:ext cx="10985164" cy="1114680"/>
      </dsp:txXfrm>
    </dsp:sp>
    <dsp:sp modelId="{EE68F145-AB73-4C68-A7C1-E043E3867813}">
      <dsp:nvSpPr>
        <dsp:cNvPr id="0" name=""/>
        <dsp:cNvSpPr/>
      </dsp:nvSpPr>
      <dsp:spPr>
        <a:xfrm>
          <a:off x="1268" y="1373061"/>
          <a:ext cx="7221156" cy="1184038"/>
        </a:xfrm>
        <a:prstGeom prst="roundRect">
          <a:avLst>
            <a:gd name="adj" fmla="val 10000"/>
          </a:avLst>
        </a:prstGeom>
        <a:solidFill>
          <a:schemeClr val="accent2">
            <a:tint val="99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CO" sz="3200" kern="1200" dirty="0"/>
            <a:t>DISPOSITIVOS COMUNITARIOS EN SALUD</a:t>
          </a:r>
        </a:p>
      </dsp:txBody>
      <dsp:txXfrm>
        <a:off x="35947" y="1407740"/>
        <a:ext cx="7151798" cy="1114680"/>
      </dsp:txXfrm>
    </dsp:sp>
    <dsp:sp modelId="{4D3B07C8-F2B6-4A79-81D8-C5B4B9622384}">
      <dsp:nvSpPr>
        <dsp:cNvPr id="0" name=""/>
        <dsp:cNvSpPr/>
      </dsp:nvSpPr>
      <dsp:spPr>
        <a:xfrm>
          <a:off x="1268" y="2743644"/>
          <a:ext cx="3536315" cy="1184038"/>
        </a:xfrm>
        <a:prstGeom prst="roundRect">
          <a:avLst>
            <a:gd name="adj" fmla="val 10000"/>
          </a:avLst>
        </a:prstGeom>
        <a:solidFill>
          <a:schemeClr val="accent2">
            <a:tint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CO" sz="2500" kern="1200" dirty="0"/>
            <a:t>TERRITORIO</a:t>
          </a:r>
        </a:p>
      </dsp:txBody>
      <dsp:txXfrm>
        <a:off x="35947" y="2778323"/>
        <a:ext cx="3466957" cy="1114680"/>
      </dsp:txXfrm>
    </dsp:sp>
    <dsp:sp modelId="{E584FD00-6268-4B0A-9302-8B0CBABE20DA}">
      <dsp:nvSpPr>
        <dsp:cNvPr id="0" name=""/>
        <dsp:cNvSpPr/>
      </dsp:nvSpPr>
      <dsp:spPr>
        <a:xfrm>
          <a:off x="3686109" y="2743644"/>
          <a:ext cx="3536315" cy="1184038"/>
        </a:xfrm>
        <a:prstGeom prst="roundRect">
          <a:avLst>
            <a:gd name="adj" fmla="val 10000"/>
          </a:avLst>
        </a:prstGeom>
        <a:solidFill>
          <a:schemeClr val="accent2">
            <a:tint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CO" sz="2500" kern="1200" dirty="0"/>
            <a:t>EQUIPOS BÁSICOS DE SALUD</a:t>
          </a:r>
        </a:p>
      </dsp:txBody>
      <dsp:txXfrm>
        <a:off x="3720788" y="2778323"/>
        <a:ext cx="3466957" cy="1114680"/>
      </dsp:txXfrm>
    </dsp:sp>
    <dsp:sp modelId="{17E792C6-AD8F-4F0B-95B9-F4F0D56F537A}">
      <dsp:nvSpPr>
        <dsp:cNvPr id="0" name=""/>
        <dsp:cNvSpPr/>
      </dsp:nvSpPr>
      <dsp:spPr>
        <a:xfrm>
          <a:off x="7519475" y="1373061"/>
          <a:ext cx="3536315" cy="1184038"/>
        </a:xfrm>
        <a:prstGeom prst="roundRect">
          <a:avLst>
            <a:gd name="adj" fmla="val 10000"/>
          </a:avLst>
        </a:prstGeom>
        <a:solidFill>
          <a:schemeClr val="accent2">
            <a:tint val="99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CO" sz="3200" kern="1200" dirty="0"/>
            <a:t>PARTICIPACIÓN SOCIAL</a:t>
          </a:r>
        </a:p>
      </dsp:txBody>
      <dsp:txXfrm>
        <a:off x="7554154" y="1407740"/>
        <a:ext cx="3466957" cy="1114680"/>
      </dsp:txXfrm>
    </dsp:sp>
    <dsp:sp modelId="{3718ED10-359E-476C-A9FE-ABE1C0B62942}">
      <dsp:nvSpPr>
        <dsp:cNvPr id="0" name=""/>
        <dsp:cNvSpPr/>
      </dsp:nvSpPr>
      <dsp:spPr>
        <a:xfrm>
          <a:off x="7519475" y="2743644"/>
          <a:ext cx="3536315" cy="1184038"/>
        </a:xfrm>
        <a:prstGeom prst="roundRect">
          <a:avLst>
            <a:gd name="adj" fmla="val 10000"/>
          </a:avLst>
        </a:prstGeom>
        <a:solidFill>
          <a:schemeClr val="accent2">
            <a:tint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CO" sz="2500" kern="1200" dirty="0"/>
            <a:t>MICROTERRITORIOS</a:t>
          </a:r>
        </a:p>
      </dsp:txBody>
      <dsp:txXfrm>
        <a:off x="7554154" y="2778323"/>
        <a:ext cx="3466957" cy="1114680"/>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E65112-047C-4790-8D0E-FD60AC2EA82F}">
      <dsp:nvSpPr>
        <dsp:cNvPr id="0" name=""/>
        <dsp:cNvSpPr/>
      </dsp:nvSpPr>
      <dsp:spPr>
        <a:xfrm>
          <a:off x="3834332" y="2007232"/>
          <a:ext cx="2721139" cy="647507"/>
        </a:xfrm>
        <a:custGeom>
          <a:avLst/>
          <a:gdLst/>
          <a:ahLst/>
          <a:cxnLst/>
          <a:rect l="0" t="0" r="0" b="0"/>
          <a:pathLst>
            <a:path>
              <a:moveTo>
                <a:pt x="0" y="0"/>
              </a:moveTo>
              <a:lnTo>
                <a:pt x="0" y="441257"/>
              </a:lnTo>
              <a:lnTo>
                <a:pt x="2721139" y="441257"/>
              </a:lnTo>
              <a:lnTo>
                <a:pt x="2721139" y="647507"/>
              </a:lnTo>
            </a:path>
          </a:pathLst>
        </a:custGeom>
        <a:noFill/>
        <a:ln w="19050" cap="flat" cmpd="sng" algn="ctr">
          <a:solidFill>
            <a:schemeClr val="accent5">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3354E1-2E89-462E-8EC6-8DF4AA302D46}">
      <dsp:nvSpPr>
        <dsp:cNvPr id="0" name=""/>
        <dsp:cNvSpPr/>
      </dsp:nvSpPr>
      <dsp:spPr>
        <a:xfrm>
          <a:off x="3788612" y="2007232"/>
          <a:ext cx="91440" cy="647507"/>
        </a:xfrm>
        <a:custGeom>
          <a:avLst/>
          <a:gdLst/>
          <a:ahLst/>
          <a:cxnLst/>
          <a:rect l="0" t="0" r="0" b="0"/>
          <a:pathLst>
            <a:path>
              <a:moveTo>
                <a:pt x="45720" y="0"/>
              </a:moveTo>
              <a:lnTo>
                <a:pt x="45720" y="647507"/>
              </a:lnTo>
            </a:path>
          </a:pathLst>
        </a:custGeom>
        <a:noFill/>
        <a:ln w="19050" cap="flat" cmpd="sng" algn="ctr">
          <a:solidFill>
            <a:schemeClr val="accent5">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068CFF-BAF7-4C7C-B326-781C2D0E617B}">
      <dsp:nvSpPr>
        <dsp:cNvPr id="0" name=""/>
        <dsp:cNvSpPr/>
      </dsp:nvSpPr>
      <dsp:spPr>
        <a:xfrm>
          <a:off x="1113193" y="2007232"/>
          <a:ext cx="2721139" cy="647507"/>
        </a:xfrm>
        <a:custGeom>
          <a:avLst/>
          <a:gdLst/>
          <a:ahLst/>
          <a:cxnLst/>
          <a:rect l="0" t="0" r="0" b="0"/>
          <a:pathLst>
            <a:path>
              <a:moveTo>
                <a:pt x="2721139" y="0"/>
              </a:moveTo>
              <a:lnTo>
                <a:pt x="2721139" y="441257"/>
              </a:lnTo>
              <a:lnTo>
                <a:pt x="0" y="441257"/>
              </a:lnTo>
              <a:lnTo>
                <a:pt x="0" y="647507"/>
              </a:lnTo>
            </a:path>
          </a:pathLst>
        </a:custGeom>
        <a:noFill/>
        <a:ln w="19050" cap="flat" cmpd="sng" algn="ctr">
          <a:solidFill>
            <a:schemeClr val="accent5">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18E3CA-D633-46CA-8340-8B9517E57860}">
      <dsp:nvSpPr>
        <dsp:cNvPr id="0" name=""/>
        <dsp:cNvSpPr/>
      </dsp:nvSpPr>
      <dsp:spPr>
        <a:xfrm>
          <a:off x="2721139" y="593477"/>
          <a:ext cx="2226386" cy="1413755"/>
        </a:xfrm>
        <a:prstGeom prst="roundRect">
          <a:avLst>
            <a:gd name="adj" fmla="val 10000"/>
          </a:avLst>
        </a:prstGeom>
        <a:solidFill>
          <a:schemeClr val="accent5">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F6607A-2D42-496B-B318-6D664FE112E8}">
      <dsp:nvSpPr>
        <dsp:cNvPr id="0" name=""/>
        <dsp:cNvSpPr/>
      </dsp:nvSpPr>
      <dsp:spPr>
        <a:xfrm>
          <a:off x="2968515" y="828484"/>
          <a:ext cx="2226386" cy="1413755"/>
        </a:xfrm>
        <a:prstGeom prst="roundRect">
          <a:avLst>
            <a:gd name="adj" fmla="val 10000"/>
          </a:avLst>
        </a:prstGeom>
        <a:solidFill>
          <a:schemeClr val="lt1">
            <a:alpha val="90000"/>
            <a:hueOff val="0"/>
            <a:satOff val="0"/>
            <a:lumOff val="0"/>
            <a:alphaOff val="0"/>
          </a:schemeClr>
        </a:solidFill>
        <a:ln w="1905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CO" sz="1500" kern="1200" dirty="0">
              <a:latin typeface="Verdana" panose="020B0604030504040204" pitchFamily="34" charset="0"/>
              <a:ea typeface="Verdana" panose="020B0604030504040204" pitchFamily="34" charset="0"/>
            </a:rPr>
            <a:t>TERRITORIOS</a:t>
          </a:r>
        </a:p>
      </dsp:txBody>
      <dsp:txXfrm>
        <a:off x="3009922" y="869891"/>
        <a:ext cx="2143572" cy="1330941"/>
      </dsp:txXfrm>
    </dsp:sp>
    <dsp:sp modelId="{6836A83B-2CA8-436D-9358-7FB04AAAFA1F}">
      <dsp:nvSpPr>
        <dsp:cNvPr id="0" name=""/>
        <dsp:cNvSpPr/>
      </dsp:nvSpPr>
      <dsp:spPr>
        <a:xfrm>
          <a:off x="0" y="2654739"/>
          <a:ext cx="2226386" cy="1413755"/>
        </a:xfrm>
        <a:prstGeom prst="roundRect">
          <a:avLst>
            <a:gd name="adj" fmla="val 10000"/>
          </a:avLst>
        </a:prstGeom>
        <a:solidFill>
          <a:schemeClr val="accent5">
            <a:tint val="99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C6A103-19BA-4396-9F1F-6683A98A9205}">
      <dsp:nvSpPr>
        <dsp:cNvPr id="0" name=""/>
        <dsp:cNvSpPr/>
      </dsp:nvSpPr>
      <dsp:spPr>
        <a:xfrm>
          <a:off x="247376" y="2889747"/>
          <a:ext cx="2226386" cy="1413755"/>
        </a:xfrm>
        <a:prstGeom prst="roundRect">
          <a:avLst>
            <a:gd name="adj" fmla="val 10000"/>
          </a:avLst>
        </a:prstGeom>
        <a:solidFill>
          <a:schemeClr val="lt1">
            <a:alpha val="90000"/>
            <a:hueOff val="0"/>
            <a:satOff val="0"/>
            <a:lumOff val="0"/>
            <a:alphaOff val="0"/>
          </a:schemeClr>
        </a:solidFill>
        <a:ln w="19050" cap="flat" cmpd="sng" algn="ctr">
          <a:solidFill>
            <a:schemeClr val="accent5">
              <a:tint val="99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CO" sz="1500" kern="1200" dirty="0">
              <a:latin typeface="Verdana" panose="020B0604030504040204" pitchFamily="34" charset="0"/>
              <a:ea typeface="Verdana" panose="020B0604030504040204" pitchFamily="34" charset="0"/>
            </a:rPr>
            <a:t>EQUIPOS BÁSICOS</a:t>
          </a:r>
        </a:p>
      </dsp:txBody>
      <dsp:txXfrm>
        <a:off x="288783" y="2931154"/>
        <a:ext cx="2143572" cy="1330941"/>
      </dsp:txXfrm>
    </dsp:sp>
    <dsp:sp modelId="{A039BD97-E33B-4C62-B95C-A557F8BA20AA}">
      <dsp:nvSpPr>
        <dsp:cNvPr id="0" name=""/>
        <dsp:cNvSpPr/>
      </dsp:nvSpPr>
      <dsp:spPr>
        <a:xfrm>
          <a:off x="2721139" y="2654739"/>
          <a:ext cx="2226386" cy="1413755"/>
        </a:xfrm>
        <a:prstGeom prst="roundRect">
          <a:avLst>
            <a:gd name="adj" fmla="val 10000"/>
          </a:avLst>
        </a:prstGeom>
        <a:solidFill>
          <a:schemeClr val="accent5">
            <a:tint val="99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D1E766-15B3-4C7F-9E2E-5E5CDDF515A2}">
      <dsp:nvSpPr>
        <dsp:cNvPr id="0" name=""/>
        <dsp:cNvSpPr/>
      </dsp:nvSpPr>
      <dsp:spPr>
        <a:xfrm>
          <a:off x="2968515" y="2889747"/>
          <a:ext cx="2226386" cy="1413755"/>
        </a:xfrm>
        <a:prstGeom prst="roundRect">
          <a:avLst>
            <a:gd name="adj" fmla="val 10000"/>
          </a:avLst>
        </a:prstGeom>
        <a:solidFill>
          <a:schemeClr val="lt1">
            <a:alpha val="90000"/>
            <a:hueOff val="0"/>
            <a:satOff val="0"/>
            <a:lumOff val="0"/>
            <a:alphaOff val="0"/>
          </a:schemeClr>
        </a:solidFill>
        <a:ln w="19050" cap="flat" cmpd="sng" algn="ctr">
          <a:solidFill>
            <a:schemeClr val="accent5">
              <a:tint val="99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CO" sz="1500" kern="1200" dirty="0">
              <a:latin typeface="Verdana" panose="020B0604030504040204" pitchFamily="34" charset="0"/>
              <a:ea typeface="Verdana" panose="020B0604030504040204" pitchFamily="34" charset="0"/>
            </a:rPr>
            <a:t>EQUIPOS COMPLEMENTARIOS</a:t>
          </a:r>
        </a:p>
      </dsp:txBody>
      <dsp:txXfrm>
        <a:off x="3009922" y="2931154"/>
        <a:ext cx="2143572" cy="1330941"/>
      </dsp:txXfrm>
    </dsp:sp>
    <dsp:sp modelId="{4305D513-D79D-4454-BA93-E719EE4856CC}">
      <dsp:nvSpPr>
        <dsp:cNvPr id="0" name=""/>
        <dsp:cNvSpPr/>
      </dsp:nvSpPr>
      <dsp:spPr>
        <a:xfrm>
          <a:off x="5442278" y="2654739"/>
          <a:ext cx="2226386" cy="1413755"/>
        </a:xfrm>
        <a:prstGeom prst="roundRect">
          <a:avLst>
            <a:gd name="adj" fmla="val 10000"/>
          </a:avLst>
        </a:prstGeom>
        <a:solidFill>
          <a:schemeClr val="accent5">
            <a:tint val="99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DCDC52-F1C5-4727-B919-3A54A68623FA}">
      <dsp:nvSpPr>
        <dsp:cNvPr id="0" name=""/>
        <dsp:cNvSpPr/>
      </dsp:nvSpPr>
      <dsp:spPr>
        <a:xfrm>
          <a:off x="5689654" y="2889747"/>
          <a:ext cx="2226386" cy="1413755"/>
        </a:xfrm>
        <a:prstGeom prst="roundRect">
          <a:avLst>
            <a:gd name="adj" fmla="val 10000"/>
          </a:avLst>
        </a:prstGeom>
        <a:solidFill>
          <a:schemeClr val="lt1">
            <a:alpha val="90000"/>
            <a:hueOff val="0"/>
            <a:satOff val="0"/>
            <a:lumOff val="0"/>
            <a:alphaOff val="0"/>
          </a:schemeClr>
        </a:solidFill>
        <a:ln w="19050" cap="flat" cmpd="sng" algn="ctr">
          <a:solidFill>
            <a:schemeClr val="accent5">
              <a:tint val="99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CO" sz="1500" kern="1200" dirty="0">
              <a:latin typeface="Verdana" panose="020B0604030504040204" pitchFamily="34" charset="0"/>
              <a:ea typeface="Verdana" panose="020B0604030504040204" pitchFamily="34" charset="0"/>
            </a:rPr>
            <a:t>EQUIPO TRASVERSAL</a:t>
          </a:r>
        </a:p>
      </dsp:txBody>
      <dsp:txXfrm>
        <a:off x="5731061" y="2931154"/>
        <a:ext cx="2143572" cy="1330941"/>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347A80-730F-4B8D-9C49-61946A03F13D}">
      <dsp:nvSpPr>
        <dsp:cNvPr id="0" name=""/>
        <dsp:cNvSpPr/>
      </dsp:nvSpPr>
      <dsp:spPr>
        <a:xfrm>
          <a:off x="2811216" y="2233276"/>
          <a:ext cx="299808" cy="1999488"/>
        </a:xfrm>
        <a:custGeom>
          <a:avLst/>
          <a:gdLst/>
          <a:ahLst/>
          <a:cxnLst/>
          <a:rect l="0" t="0" r="0" b="0"/>
          <a:pathLst>
            <a:path>
              <a:moveTo>
                <a:pt x="0" y="0"/>
              </a:moveTo>
              <a:lnTo>
                <a:pt x="149904" y="0"/>
              </a:lnTo>
              <a:lnTo>
                <a:pt x="149904" y="1999488"/>
              </a:lnTo>
              <a:lnTo>
                <a:pt x="299808" y="1999488"/>
              </a:lnTo>
            </a:path>
          </a:pathLst>
        </a:custGeom>
        <a:noFill/>
        <a:ln w="19050" cap="flat" cmpd="sng" algn="ctr">
          <a:solidFill>
            <a:schemeClr val="accent2"/>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s-CO" sz="700" kern="1200"/>
        </a:p>
      </dsp:txBody>
      <dsp:txXfrm>
        <a:off x="2910574" y="3182474"/>
        <a:ext cx="101092" cy="101092"/>
      </dsp:txXfrm>
    </dsp:sp>
    <dsp:sp modelId="{F6432D34-7708-4222-804E-9ABAEE675692}">
      <dsp:nvSpPr>
        <dsp:cNvPr id="0" name=""/>
        <dsp:cNvSpPr/>
      </dsp:nvSpPr>
      <dsp:spPr>
        <a:xfrm>
          <a:off x="2811216" y="2233276"/>
          <a:ext cx="299808" cy="1428205"/>
        </a:xfrm>
        <a:custGeom>
          <a:avLst/>
          <a:gdLst/>
          <a:ahLst/>
          <a:cxnLst/>
          <a:rect l="0" t="0" r="0" b="0"/>
          <a:pathLst>
            <a:path>
              <a:moveTo>
                <a:pt x="0" y="0"/>
              </a:moveTo>
              <a:lnTo>
                <a:pt x="149904" y="0"/>
              </a:lnTo>
              <a:lnTo>
                <a:pt x="149904" y="1428205"/>
              </a:lnTo>
              <a:lnTo>
                <a:pt x="299808" y="1428205"/>
              </a:lnTo>
            </a:path>
          </a:pathLst>
        </a:custGeom>
        <a:noFill/>
        <a:ln w="19050" cap="flat" cmpd="sng" algn="ctr">
          <a:solidFill>
            <a:schemeClr val="accent2"/>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s-CO" sz="400" kern="1200"/>
        </a:p>
      </dsp:txBody>
      <dsp:txXfrm>
        <a:off x="2924637" y="2910895"/>
        <a:ext cx="72966" cy="72966"/>
      </dsp:txXfrm>
    </dsp:sp>
    <dsp:sp modelId="{58338AFC-91B6-4745-A5C5-1C0D6CFCB98C}">
      <dsp:nvSpPr>
        <dsp:cNvPr id="0" name=""/>
        <dsp:cNvSpPr/>
      </dsp:nvSpPr>
      <dsp:spPr>
        <a:xfrm>
          <a:off x="2811216" y="2233276"/>
          <a:ext cx="299808" cy="856923"/>
        </a:xfrm>
        <a:custGeom>
          <a:avLst/>
          <a:gdLst/>
          <a:ahLst/>
          <a:cxnLst/>
          <a:rect l="0" t="0" r="0" b="0"/>
          <a:pathLst>
            <a:path>
              <a:moveTo>
                <a:pt x="0" y="0"/>
              </a:moveTo>
              <a:lnTo>
                <a:pt x="149904" y="0"/>
              </a:lnTo>
              <a:lnTo>
                <a:pt x="149904" y="856923"/>
              </a:lnTo>
              <a:lnTo>
                <a:pt x="299808" y="856923"/>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
            <a:lnSpc>
              <a:spcPct val="90000"/>
            </a:lnSpc>
            <a:spcBef>
              <a:spcPct val="0"/>
            </a:spcBef>
            <a:spcAft>
              <a:spcPct val="35000"/>
            </a:spcAft>
            <a:buNone/>
          </a:pPr>
          <a:endParaRPr lang="es-CO" sz="300" kern="1200"/>
        </a:p>
      </dsp:txBody>
      <dsp:txXfrm>
        <a:off x="2938424" y="2639041"/>
        <a:ext cx="45392" cy="45392"/>
      </dsp:txXfrm>
    </dsp:sp>
    <dsp:sp modelId="{B0120EFF-96D4-4909-B3F2-27EA960441CC}">
      <dsp:nvSpPr>
        <dsp:cNvPr id="0" name=""/>
        <dsp:cNvSpPr/>
      </dsp:nvSpPr>
      <dsp:spPr>
        <a:xfrm>
          <a:off x="2811216" y="2233276"/>
          <a:ext cx="299808" cy="285641"/>
        </a:xfrm>
        <a:custGeom>
          <a:avLst/>
          <a:gdLst/>
          <a:ahLst/>
          <a:cxnLst/>
          <a:rect l="0" t="0" r="0" b="0"/>
          <a:pathLst>
            <a:path>
              <a:moveTo>
                <a:pt x="0" y="0"/>
              </a:moveTo>
              <a:lnTo>
                <a:pt x="149904" y="0"/>
              </a:lnTo>
              <a:lnTo>
                <a:pt x="149904" y="285641"/>
              </a:lnTo>
              <a:lnTo>
                <a:pt x="299808" y="285641"/>
              </a:lnTo>
            </a:path>
          </a:pathLst>
        </a:custGeom>
        <a:noFill/>
        <a:ln w="19050" cap="flat" cmpd="sng" algn="ctr">
          <a:solidFill>
            <a:schemeClr val="accent2"/>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
            <a:lnSpc>
              <a:spcPct val="90000"/>
            </a:lnSpc>
            <a:spcBef>
              <a:spcPct val="0"/>
            </a:spcBef>
            <a:spcAft>
              <a:spcPct val="35000"/>
            </a:spcAft>
            <a:buNone/>
          </a:pPr>
          <a:endParaRPr lang="es-CO" sz="300" kern="1200"/>
        </a:p>
      </dsp:txBody>
      <dsp:txXfrm>
        <a:off x="2950768" y="2365744"/>
        <a:ext cx="20704" cy="20704"/>
      </dsp:txXfrm>
    </dsp:sp>
    <dsp:sp modelId="{E4750126-7E26-402B-8B00-7307AA7EBB95}">
      <dsp:nvSpPr>
        <dsp:cNvPr id="0" name=""/>
        <dsp:cNvSpPr/>
      </dsp:nvSpPr>
      <dsp:spPr>
        <a:xfrm>
          <a:off x="2811216" y="1947634"/>
          <a:ext cx="299808" cy="285641"/>
        </a:xfrm>
        <a:custGeom>
          <a:avLst/>
          <a:gdLst/>
          <a:ahLst/>
          <a:cxnLst/>
          <a:rect l="0" t="0" r="0" b="0"/>
          <a:pathLst>
            <a:path>
              <a:moveTo>
                <a:pt x="0" y="285641"/>
              </a:moveTo>
              <a:lnTo>
                <a:pt x="149904" y="285641"/>
              </a:lnTo>
              <a:lnTo>
                <a:pt x="149904" y="0"/>
              </a:lnTo>
              <a:lnTo>
                <a:pt x="299808" y="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
            <a:lnSpc>
              <a:spcPct val="90000"/>
            </a:lnSpc>
            <a:spcBef>
              <a:spcPct val="0"/>
            </a:spcBef>
            <a:spcAft>
              <a:spcPct val="35000"/>
            </a:spcAft>
            <a:buNone/>
          </a:pPr>
          <a:endParaRPr lang="es-CO" sz="300" kern="1200"/>
        </a:p>
      </dsp:txBody>
      <dsp:txXfrm>
        <a:off x="2950768" y="2080102"/>
        <a:ext cx="20704" cy="20704"/>
      </dsp:txXfrm>
    </dsp:sp>
    <dsp:sp modelId="{7B3ECF33-8A04-4E2C-B5B0-3E4E868B6972}">
      <dsp:nvSpPr>
        <dsp:cNvPr id="0" name=""/>
        <dsp:cNvSpPr/>
      </dsp:nvSpPr>
      <dsp:spPr>
        <a:xfrm>
          <a:off x="2811216" y="1376352"/>
          <a:ext cx="299808" cy="856923"/>
        </a:xfrm>
        <a:custGeom>
          <a:avLst/>
          <a:gdLst/>
          <a:ahLst/>
          <a:cxnLst/>
          <a:rect l="0" t="0" r="0" b="0"/>
          <a:pathLst>
            <a:path>
              <a:moveTo>
                <a:pt x="0" y="856923"/>
              </a:moveTo>
              <a:lnTo>
                <a:pt x="149904" y="856923"/>
              </a:lnTo>
              <a:lnTo>
                <a:pt x="149904" y="0"/>
              </a:lnTo>
              <a:lnTo>
                <a:pt x="299808" y="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
            <a:lnSpc>
              <a:spcPct val="90000"/>
            </a:lnSpc>
            <a:spcBef>
              <a:spcPct val="0"/>
            </a:spcBef>
            <a:spcAft>
              <a:spcPct val="35000"/>
            </a:spcAft>
            <a:buNone/>
          </a:pPr>
          <a:endParaRPr lang="es-CO" sz="300" kern="1200"/>
        </a:p>
      </dsp:txBody>
      <dsp:txXfrm>
        <a:off x="2938424" y="1782117"/>
        <a:ext cx="45392" cy="45392"/>
      </dsp:txXfrm>
    </dsp:sp>
    <dsp:sp modelId="{F124D195-5D30-4ACE-B3F6-A2A56DB05A6A}">
      <dsp:nvSpPr>
        <dsp:cNvPr id="0" name=""/>
        <dsp:cNvSpPr/>
      </dsp:nvSpPr>
      <dsp:spPr>
        <a:xfrm>
          <a:off x="2811216" y="805070"/>
          <a:ext cx="299808" cy="1428205"/>
        </a:xfrm>
        <a:custGeom>
          <a:avLst/>
          <a:gdLst/>
          <a:ahLst/>
          <a:cxnLst/>
          <a:rect l="0" t="0" r="0" b="0"/>
          <a:pathLst>
            <a:path>
              <a:moveTo>
                <a:pt x="0" y="1428205"/>
              </a:moveTo>
              <a:lnTo>
                <a:pt x="149904" y="1428205"/>
              </a:lnTo>
              <a:lnTo>
                <a:pt x="149904" y="0"/>
              </a:lnTo>
              <a:lnTo>
                <a:pt x="299808" y="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s-CO" sz="400" kern="1200"/>
        </a:p>
      </dsp:txBody>
      <dsp:txXfrm>
        <a:off x="2924637" y="1482689"/>
        <a:ext cx="72966" cy="72966"/>
      </dsp:txXfrm>
    </dsp:sp>
    <dsp:sp modelId="{88184F21-CA49-424E-B1CF-7C95051C0FFF}">
      <dsp:nvSpPr>
        <dsp:cNvPr id="0" name=""/>
        <dsp:cNvSpPr/>
      </dsp:nvSpPr>
      <dsp:spPr>
        <a:xfrm>
          <a:off x="2811216" y="233787"/>
          <a:ext cx="299808" cy="1999488"/>
        </a:xfrm>
        <a:custGeom>
          <a:avLst/>
          <a:gdLst/>
          <a:ahLst/>
          <a:cxnLst/>
          <a:rect l="0" t="0" r="0" b="0"/>
          <a:pathLst>
            <a:path>
              <a:moveTo>
                <a:pt x="0" y="1999488"/>
              </a:moveTo>
              <a:lnTo>
                <a:pt x="149904" y="1999488"/>
              </a:lnTo>
              <a:lnTo>
                <a:pt x="149904" y="0"/>
              </a:lnTo>
              <a:lnTo>
                <a:pt x="299808" y="0"/>
              </a:lnTo>
            </a:path>
          </a:pathLst>
        </a:custGeom>
        <a:noFill/>
        <a:ln w="19050" cap="flat" cmpd="sng" algn="ctr">
          <a:solidFill>
            <a:schemeClr val="accent2"/>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s-CO" sz="700" kern="1200"/>
        </a:p>
      </dsp:txBody>
      <dsp:txXfrm>
        <a:off x="2910574" y="1182985"/>
        <a:ext cx="101092" cy="101092"/>
      </dsp:txXfrm>
    </dsp:sp>
    <dsp:sp modelId="{35BF9BB3-0BD5-4763-ABEC-F0C526B9E246}">
      <dsp:nvSpPr>
        <dsp:cNvPr id="0" name=""/>
        <dsp:cNvSpPr/>
      </dsp:nvSpPr>
      <dsp:spPr>
        <a:xfrm rot="16200000">
          <a:off x="1380003" y="2004763"/>
          <a:ext cx="2405399" cy="457025"/>
        </a:xfrm>
        <a:prstGeom prst="rect">
          <a:avLst/>
        </a:prstGeom>
        <a:solidFill>
          <a:schemeClr val="accent2"/>
        </a:solidFill>
        <a:ln w="1905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s-MX" sz="3200" kern="1200" dirty="0"/>
            <a:t>EVENTOS</a:t>
          </a:r>
          <a:endParaRPr lang="es-CO" sz="3200" kern="1200" dirty="0"/>
        </a:p>
      </dsp:txBody>
      <dsp:txXfrm>
        <a:off x="1380003" y="2004763"/>
        <a:ext cx="2405399" cy="457025"/>
      </dsp:txXfrm>
    </dsp:sp>
    <dsp:sp modelId="{4EC2C2AF-EDCC-4401-82A5-85E59106559D}">
      <dsp:nvSpPr>
        <dsp:cNvPr id="0" name=""/>
        <dsp:cNvSpPr/>
      </dsp:nvSpPr>
      <dsp:spPr>
        <a:xfrm>
          <a:off x="3111024" y="5274"/>
          <a:ext cx="1499044" cy="457025"/>
        </a:xfrm>
        <a:prstGeom prst="rect">
          <a:avLst/>
        </a:prstGeom>
        <a:solidFill>
          <a:schemeClr val="accent2"/>
        </a:solidFill>
        <a:ln w="1905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MX" sz="1200" kern="1200" dirty="0"/>
            <a:t>EPOC</a:t>
          </a:r>
          <a:endParaRPr lang="es-CO" sz="1200" kern="1200" dirty="0"/>
        </a:p>
      </dsp:txBody>
      <dsp:txXfrm>
        <a:off x="3111024" y="5274"/>
        <a:ext cx="1499044" cy="457025"/>
      </dsp:txXfrm>
    </dsp:sp>
    <dsp:sp modelId="{FF752542-89E5-4094-85BE-59C3AF21D7D8}">
      <dsp:nvSpPr>
        <dsp:cNvPr id="0" name=""/>
        <dsp:cNvSpPr/>
      </dsp:nvSpPr>
      <dsp:spPr>
        <a:xfrm>
          <a:off x="3111024" y="576557"/>
          <a:ext cx="1499044" cy="457025"/>
        </a:xfrm>
        <a:prstGeom prst="rect">
          <a:avLst/>
        </a:prstGeom>
        <a:solidFill>
          <a:schemeClr val="accent2"/>
        </a:solidFill>
        <a:ln w="1905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MX" sz="1200" kern="1200" dirty="0"/>
            <a:t>DIABETES</a:t>
          </a:r>
          <a:endParaRPr lang="es-CO" sz="1200" kern="1200" dirty="0"/>
        </a:p>
      </dsp:txBody>
      <dsp:txXfrm>
        <a:off x="3111024" y="576557"/>
        <a:ext cx="1499044" cy="457025"/>
      </dsp:txXfrm>
    </dsp:sp>
    <dsp:sp modelId="{8243D18F-8035-4380-9E9D-1B9D6C151A46}">
      <dsp:nvSpPr>
        <dsp:cNvPr id="0" name=""/>
        <dsp:cNvSpPr/>
      </dsp:nvSpPr>
      <dsp:spPr>
        <a:xfrm>
          <a:off x="3111024" y="1147839"/>
          <a:ext cx="1499044" cy="457025"/>
        </a:xfrm>
        <a:prstGeom prst="rect">
          <a:avLst/>
        </a:prstGeom>
        <a:solidFill>
          <a:schemeClr val="accent2"/>
        </a:solidFill>
        <a:ln w="1905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MX" sz="1200" kern="1200" dirty="0"/>
            <a:t>ENFERMEDAD CARDIOVASCULAR</a:t>
          </a:r>
          <a:endParaRPr lang="es-CO" sz="1200" kern="1200" dirty="0"/>
        </a:p>
      </dsp:txBody>
      <dsp:txXfrm>
        <a:off x="3111024" y="1147839"/>
        <a:ext cx="1499044" cy="457025"/>
      </dsp:txXfrm>
    </dsp:sp>
    <dsp:sp modelId="{2AD0F8AB-D524-4B23-B954-4EF8E950E5AA}">
      <dsp:nvSpPr>
        <dsp:cNvPr id="0" name=""/>
        <dsp:cNvSpPr/>
      </dsp:nvSpPr>
      <dsp:spPr>
        <a:xfrm>
          <a:off x="3111024" y="1719121"/>
          <a:ext cx="1499044" cy="457025"/>
        </a:xfrm>
        <a:prstGeom prst="rect">
          <a:avLst/>
        </a:prstGeom>
        <a:solidFill>
          <a:schemeClr val="accent2"/>
        </a:solidFill>
        <a:ln w="1905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MX" sz="1200" kern="1200" dirty="0"/>
            <a:t>CANCER</a:t>
          </a:r>
          <a:endParaRPr lang="es-CO" sz="1200" kern="1200" dirty="0"/>
        </a:p>
      </dsp:txBody>
      <dsp:txXfrm>
        <a:off x="3111024" y="1719121"/>
        <a:ext cx="1499044" cy="457025"/>
      </dsp:txXfrm>
    </dsp:sp>
    <dsp:sp modelId="{FDA22235-3A77-4617-BB40-B2BE1A20913C}">
      <dsp:nvSpPr>
        <dsp:cNvPr id="0" name=""/>
        <dsp:cNvSpPr/>
      </dsp:nvSpPr>
      <dsp:spPr>
        <a:xfrm>
          <a:off x="3111024" y="2290404"/>
          <a:ext cx="1499044" cy="457025"/>
        </a:xfrm>
        <a:prstGeom prst="rect">
          <a:avLst/>
        </a:prstGeom>
        <a:solidFill>
          <a:schemeClr val="accent2"/>
        </a:solidFill>
        <a:ln w="1905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MX" sz="1200" kern="1200" dirty="0"/>
            <a:t>VIH</a:t>
          </a:r>
          <a:endParaRPr lang="es-CO" sz="1200" kern="1200" dirty="0"/>
        </a:p>
      </dsp:txBody>
      <dsp:txXfrm>
        <a:off x="3111024" y="2290404"/>
        <a:ext cx="1499044" cy="457025"/>
      </dsp:txXfrm>
    </dsp:sp>
    <dsp:sp modelId="{EEEC0B06-3C0A-435A-8CA3-0A5A2F5957DB}">
      <dsp:nvSpPr>
        <dsp:cNvPr id="0" name=""/>
        <dsp:cNvSpPr/>
      </dsp:nvSpPr>
      <dsp:spPr>
        <a:xfrm>
          <a:off x="3111024" y="2861686"/>
          <a:ext cx="1499044" cy="457025"/>
        </a:xfrm>
        <a:prstGeom prst="rect">
          <a:avLst/>
        </a:prstGeom>
        <a:solidFill>
          <a:schemeClr val="accent2"/>
        </a:solidFill>
        <a:ln w="1905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MX" sz="1200" kern="1200" dirty="0"/>
            <a:t>TUBERCULOSIS</a:t>
          </a:r>
          <a:endParaRPr lang="es-CO" sz="1200" kern="1200" dirty="0"/>
        </a:p>
      </dsp:txBody>
      <dsp:txXfrm>
        <a:off x="3111024" y="2861686"/>
        <a:ext cx="1499044" cy="457025"/>
      </dsp:txXfrm>
    </dsp:sp>
    <dsp:sp modelId="{DA7370CA-4596-4B00-A87B-980E0294A5B9}">
      <dsp:nvSpPr>
        <dsp:cNvPr id="0" name=""/>
        <dsp:cNvSpPr/>
      </dsp:nvSpPr>
      <dsp:spPr>
        <a:xfrm>
          <a:off x="3111024" y="3432968"/>
          <a:ext cx="1499044" cy="457025"/>
        </a:xfrm>
        <a:prstGeom prst="rect">
          <a:avLst/>
        </a:prstGeom>
        <a:solidFill>
          <a:schemeClr val="accent2"/>
        </a:solidFill>
        <a:ln w="1905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MX" sz="1200" kern="1200" dirty="0"/>
            <a:t>VIOLENCIA</a:t>
          </a:r>
          <a:endParaRPr lang="es-CO" sz="1200" kern="1200" dirty="0"/>
        </a:p>
      </dsp:txBody>
      <dsp:txXfrm>
        <a:off x="3111024" y="3432968"/>
        <a:ext cx="1499044" cy="457025"/>
      </dsp:txXfrm>
    </dsp:sp>
    <dsp:sp modelId="{6511AEBB-53B8-4B83-8673-AAA63C354D32}">
      <dsp:nvSpPr>
        <dsp:cNvPr id="0" name=""/>
        <dsp:cNvSpPr/>
      </dsp:nvSpPr>
      <dsp:spPr>
        <a:xfrm>
          <a:off x="3111024" y="4004251"/>
          <a:ext cx="1499044" cy="457025"/>
        </a:xfrm>
        <a:prstGeom prst="rect">
          <a:avLst/>
        </a:prstGeom>
        <a:solidFill>
          <a:schemeClr val="accent2"/>
        </a:solidFill>
        <a:ln w="1905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MX" sz="1200" kern="1200" dirty="0"/>
            <a:t>TRASTORNOS MENTAL</a:t>
          </a:r>
          <a:endParaRPr lang="es-CO" sz="1200" kern="1200" dirty="0"/>
        </a:p>
      </dsp:txBody>
      <dsp:txXfrm>
        <a:off x="3111024" y="4004251"/>
        <a:ext cx="1499044" cy="4570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0D4348-385F-4BC5-B747-B1D834F1CD54}">
      <dsp:nvSpPr>
        <dsp:cNvPr id="0" name=""/>
        <dsp:cNvSpPr/>
      </dsp:nvSpPr>
      <dsp:spPr>
        <a:xfrm>
          <a:off x="0" y="0"/>
          <a:ext cx="10786128" cy="2049331"/>
        </a:xfrm>
        <a:prstGeom prst="roundRect">
          <a:avLst>
            <a:gd name="adj" fmla="val 10000"/>
          </a:avLst>
        </a:prstGeom>
        <a:solidFill>
          <a:schemeClr val="lt1">
            <a:alpha val="90000"/>
            <a:tint val="40000"/>
            <a:hueOff val="0"/>
            <a:satOff val="0"/>
            <a:lumOff val="0"/>
            <a:alphaOff val="0"/>
          </a:schemeClr>
        </a:solidFill>
        <a:ln w="1905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A46A26-65B0-4130-82DD-CA0E55E98A18}">
      <dsp:nvSpPr>
        <dsp:cNvPr id="0" name=""/>
        <dsp:cNvSpPr/>
      </dsp:nvSpPr>
      <dsp:spPr>
        <a:xfrm>
          <a:off x="310878" y="206007"/>
          <a:ext cx="3168425" cy="1502843"/>
        </a:xfrm>
        <a:prstGeom prst="roundRect">
          <a:avLst>
            <a:gd name="adj" fmla="val 10000"/>
          </a:avLst>
        </a:prstGeom>
        <a:blipFill rotWithShape="1">
          <a:blip xmlns:r="http://schemas.openxmlformats.org/officeDocument/2006/relationships" r:embed="rId1"/>
          <a:srcRect/>
          <a:stretch>
            <a:fillRect l="-17000" r="-17000"/>
          </a:stretch>
        </a:blip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3E6ACA-3F5E-458D-983E-9CC44B53018B}">
      <dsp:nvSpPr>
        <dsp:cNvPr id="0" name=""/>
        <dsp:cNvSpPr/>
      </dsp:nvSpPr>
      <dsp:spPr>
        <a:xfrm rot="10800000">
          <a:off x="323583" y="2049331"/>
          <a:ext cx="3168425" cy="2504739"/>
        </a:xfrm>
        <a:prstGeom prst="round2SameRect">
          <a:avLst>
            <a:gd name="adj1" fmla="val 10500"/>
            <a:gd name="adj2" fmla="val 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t" anchorCtr="0">
          <a:noAutofit/>
        </a:bodyPr>
        <a:lstStyle/>
        <a:p>
          <a:pPr marL="0" lvl="0" indent="0" algn="ctr" defTabSz="1466850">
            <a:lnSpc>
              <a:spcPct val="90000"/>
            </a:lnSpc>
            <a:spcBef>
              <a:spcPct val="0"/>
            </a:spcBef>
            <a:spcAft>
              <a:spcPct val="35000"/>
            </a:spcAft>
            <a:buNone/>
          </a:pPr>
          <a:r>
            <a:rPr lang="es-MX" sz="3300" kern="1200" dirty="0"/>
            <a:t>EJES</a:t>
          </a:r>
        </a:p>
        <a:p>
          <a:pPr marL="0" lvl="0" indent="0" algn="ctr" defTabSz="1466850">
            <a:lnSpc>
              <a:spcPct val="90000"/>
            </a:lnSpc>
            <a:spcBef>
              <a:spcPct val="0"/>
            </a:spcBef>
            <a:spcAft>
              <a:spcPct val="35000"/>
            </a:spcAft>
            <a:buNone/>
          </a:pPr>
          <a:r>
            <a:rPr lang="es-CO" sz="3300" kern="1200" dirty="0"/>
            <a:t>(Resultados- estrategias - metas)</a:t>
          </a:r>
        </a:p>
      </dsp:txBody>
      <dsp:txXfrm rot="10800000">
        <a:off x="400612" y="2049331"/>
        <a:ext cx="3014367" cy="2427710"/>
      </dsp:txXfrm>
    </dsp:sp>
    <dsp:sp modelId="{6BC1D473-C43A-4AA4-A360-AD4C8AEAD89C}">
      <dsp:nvSpPr>
        <dsp:cNvPr id="0" name=""/>
        <dsp:cNvSpPr/>
      </dsp:nvSpPr>
      <dsp:spPr>
        <a:xfrm>
          <a:off x="3808851" y="273244"/>
          <a:ext cx="3168425" cy="1502843"/>
        </a:xfrm>
        <a:prstGeom prst="roundRect">
          <a:avLst>
            <a:gd name="adj" fmla="val 10000"/>
          </a:avLst>
        </a:prstGeom>
        <a:blipFill rotWithShape="1">
          <a:blip xmlns:r="http://schemas.openxmlformats.org/officeDocument/2006/relationships" r:embed="rId2"/>
          <a:srcRect/>
          <a:stretch>
            <a:fillRect l="-7000" r="-7000"/>
          </a:stretch>
        </a:blip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5180D5-4DA2-4C99-87FD-674986DFD0F3}">
      <dsp:nvSpPr>
        <dsp:cNvPr id="0" name=""/>
        <dsp:cNvSpPr/>
      </dsp:nvSpPr>
      <dsp:spPr>
        <a:xfrm rot="10800000">
          <a:off x="3822285" y="2049331"/>
          <a:ext cx="3168425" cy="2504739"/>
        </a:xfrm>
        <a:prstGeom prst="round2SameRect">
          <a:avLst>
            <a:gd name="adj1" fmla="val 10500"/>
            <a:gd name="adj2" fmla="val 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t" anchorCtr="0">
          <a:noAutofit/>
        </a:bodyPr>
        <a:lstStyle/>
        <a:p>
          <a:pPr marL="0" lvl="0" indent="0" algn="ctr" defTabSz="1466850">
            <a:lnSpc>
              <a:spcPct val="90000"/>
            </a:lnSpc>
            <a:spcBef>
              <a:spcPct val="0"/>
            </a:spcBef>
            <a:spcAft>
              <a:spcPct val="35000"/>
            </a:spcAft>
            <a:buNone/>
          </a:pPr>
          <a:r>
            <a:rPr lang="es-MX" sz="3300" kern="1200" dirty="0"/>
            <a:t>PTS</a:t>
          </a:r>
        </a:p>
        <a:p>
          <a:pPr marL="0" lvl="0" indent="0" algn="ctr" defTabSz="1466850">
            <a:lnSpc>
              <a:spcPct val="90000"/>
            </a:lnSpc>
            <a:spcBef>
              <a:spcPct val="0"/>
            </a:spcBef>
            <a:spcAft>
              <a:spcPct val="35000"/>
            </a:spcAft>
            <a:buNone/>
          </a:pPr>
          <a:r>
            <a:rPr lang="es-MX" sz="3300" kern="1200" dirty="0"/>
            <a:t>PAS</a:t>
          </a:r>
        </a:p>
        <a:p>
          <a:pPr marL="0" lvl="0" indent="0" algn="ctr" defTabSz="1466850">
            <a:lnSpc>
              <a:spcPct val="90000"/>
            </a:lnSpc>
            <a:spcBef>
              <a:spcPct val="0"/>
            </a:spcBef>
            <a:spcAft>
              <a:spcPct val="35000"/>
            </a:spcAft>
            <a:buNone/>
          </a:pPr>
          <a:r>
            <a:rPr lang="es-MX" sz="3300" kern="1200" dirty="0"/>
            <a:t>ASIS</a:t>
          </a:r>
          <a:endParaRPr lang="es-CO" sz="3300" kern="1200" dirty="0"/>
        </a:p>
      </dsp:txBody>
      <dsp:txXfrm rot="10800000">
        <a:off x="3899314" y="2049331"/>
        <a:ext cx="3014367" cy="2427710"/>
      </dsp:txXfrm>
    </dsp:sp>
    <dsp:sp modelId="{AD65B751-803D-415A-80F2-DEA562E465F5}">
      <dsp:nvSpPr>
        <dsp:cNvPr id="0" name=""/>
        <dsp:cNvSpPr/>
      </dsp:nvSpPr>
      <dsp:spPr>
        <a:xfrm>
          <a:off x="7294119" y="273244"/>
          <a:ext cx="3168425" cy="1502843"/>
        </a:xfrm>
        <a:prstGeom prst="roundRect">
          <a:avLst>
            <a:gd name="adj" fmla="val 10000"/>
          </a:avLst>
        </a:prstGeom>
        <a:blipFill rotWithShape="1">
          <a:blip xmlns:r="http://schemas.openxmlformats.org/officeDocument/2006/relationships" r:embed="rId3"/>
          <a:srcRect/>
          <a:stretch>
            <a:fillRect l="-17000" r="-17000"/>
          </a:stretch>
        </a:blip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F75CBB-B2C6-42FD-9F08-94E77BB72E94}">
      <dsp:nvSpPr>
        <dsp:cNvPr id="0" name=""/>
        <dsp:cNvSpPr/>
      </dsp:nvSpPr>
      <dsp:spPr>
        <a:xfrm rot="10800000">
          <a:off x="7294119" y="2049331"/>
          <a:ext cx="3168425" cy="2504739"/>
        </a:xfrm>
        <a:prstGeom prst="round2SameRect">
          <a:avLst>
            <a:gd name="adj1" fmla="val 10500"/>
            <a:gd name="adj2" fmla="val 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t" anchorCtr="0">
          <a:noAutofit/>
        </a:bodyPr>
        <a:lstStyle/>
        <a:p>
          <a:pPr marL="0" lvl="0" indent="0" algn="ctr" defTabSz="1466850">
            <a:lnSpc>
              <a:spcPct val="90000"/>
            </a:lnSpc>
            <a:spcBef>
              <a:spcPct val="0"/>
            </a:spcBef>
            <a:spcAft>
              <a:spcPct val="35000"/>
            </a:spcAft>
            <a:buNone/>
          </a:pPr>
          <a:r>
            <a:rPr lang="es-MX" sz="3300" kern="1200" dirty="0"/>
            <a:t>EBS</a:t>
          </a:r>
        </a:p>
        <a:p>
          <a:pPr marL="0" lvl="0" indent="0" algn="ctr" defTabSz="1466850">
            <a:lnSpc>
              <a:spcPct val="90000"/>
            </a:lnSpc>
            <a:spcBef>
              <a:spcPct val="0"/>
            </a:spcBef>
            <a:spcAft>
              <a:spcPct val="35000"/>
            </a:spcAft>
            <a:buNone/>
          </a:pPr>
          <a:r>
            <a:rPr lang="es-CO" sz="3300" kern="1200" dirty="0"/>
            <a:t>(Res 3280 – Res 518)</a:t>
          </a:r>
        </a:p>
      </dsp:txBody>
      <dsp:txXfrm rot="10800000">
        <a:off x="7371148" y="2049331"/>
        <a:ext cx="3014367" cy="2427710"/>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3ECF33-8A04-4E2C-B5B0-3E4E868B6972}">
      <dsp:nvSpPr>
        <dsp:cNvPr id="0" name=""/>
        <dsp:cNvSpPr/>
      </dsp:nvSpPr>
      <dsp:spPr>
        <a:xfrm>
          <a:off x="934309" y="1582664"/>
          <a:ext cx="394526" cy="751765"/>
        </a:xfrm>
        <a:custGeom>
          <a:avLst/>
          <a:gdLst/>
          <a:ahLst/>
          <a:cxnLst/>
          <a:rect l="0" t="0" r="0" b="0"/>
          <a:pathLst>
            <a:path>
              <a:moveTo>
                <a:pt x="0" y="0"/>
              </a:moveTo>
              <a:lnTo>
                <a:pt x="197263" y="0"/>
              </a:lnTo>
              <a:lnTo>
                <a:pt x="197263" y="751765"/>
              </a:lnTo>
              <a:lnTo>
                <a:pt x="394526" y="751765"/>
              </a:lnTo>
            </a:path>
          </a:pathLst>
        </a:custGeom>
        <a:noFill/>
        <a:ln w="19050" cap="flat" cmpd="sng" algn="ctr">
          <a:solidFill>
            <a:schemeClr val="accent2"/>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110348" y="1937322"/>
        <a:ext cx="42450" cy="42450"/>
      </dsp:txXfrm>
    </dsp:sp>
    <dsp:sp modelId="{F124D195-5D30-4ACE-B3F6-A2A56DB05A6A}">
      <dsp:nvSpPr>
        <dsp:cNvPr id="0" name=""/>
        <dsp:cNvSpPr/>
      </dsp:nvSpPr>
      <dsp:spPr>
        <a:xfrm>
          <a:off x="934309" y="1536944"/>
          <a:ext cx="394526" cy="91440"/>
        </a:xfrm>
        <a:custGeom>
          <a:avLst/>
          <a:gdLst/>
          <a:ahLst/>
          <a:cxnLst/>
          <a:rect l="0" t="0" r="0" b="0"/>
          <a:pathLst>
            <a:path>
              <a:moveTo>
                <a:pt x="0" y="45720"/>
              </a:moveTo>
              <a:lnTo>
                <a:pt x="394526" y="4572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121710" y="1572801"/>
        <a:ext cx="19726" cy="19726"/>
      </dsp:txXfrm>
    </dsp:sp>
    <dsp:sp modelId="{88184F21-CA49-424E-B1CF-7C95051C0FFF}">
      <dsp:nvSpPr>
        <dsp:cNvPr id="0" name=""/>
        <dsp:cNvSpPr/>
      </dsp:nvSpPr>
      <dsp:spPr>
        <a:xfrm>
          <a:off x="934309" y="830898"/>
          <a:ext cx="394526" cy="751765"/>
        </a:xfrm>
        <a:custGeom>
          <a:avLst/>
          <a:gdLst/>
          <a:ahLst/>
          <a:cxnLst/>
          <a:rect l="0" t="0" r="0" b="0"/>
          <a:pathLst>
            <a:path>
              <a:moveTo>
                <a:pt x="0" y="751765"/>
              </a:moveTo>
              <a:lnTo>
                <a:pt x="197263" y="751765"/>
              </a:lnTo>
              <a:lnTo>
                <a:pt x="197263" y="0"/>
              </a:lnTo>
              <a:lnTo>
                <a:pt x="394526" y="0"/>
              </a:lnTo>
            </a:path>
          </a:pathLst>
        </a:custGeom>
        <a:noFill/>
        <a:ln w="19050" cap="flat" cmpd="sng" algn="ctr">
          <a:solidFill>
            <a:schemeClr val="accent2"/>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110348" y="1185556"/>
        <a:ext cx="42450" cy="42450"/>
      </dsp:txXfrm>
    </dsp:sp>
    <dsp:sp modelId="{35BF9BB3-0BD5-4763-ABEC-F0C526B9E246}">
      <dsp:nvSpPr>
        <dsp:cNvPr id="0" name=""/>
        <dsp:cNvSpPr/>
      </dsp:nvSpPr>
      <dsp:spPr>
        <a:xfrm rot="16200000">
          <a:off x="-949060" y="1281958"/>
          <a:ext cx="3165329" cy="601412"/>
        </a:xfrm>
        <a:prstGeom prst="rect">
          <a:avLst/>
        </a:prstGeom>
        <a:solidFill>
          <a:schemeClr val="accent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s-CO" sz="3500" kern="1200" dirty="0"/>
            <a:t>POBLACIONES</a:t>
          </a:r>
        </a:p>
      </dsp:txBody>
      <dsp:txXfrm>
        <a:off x="-949060" y="1281958"/>
        <a:ext cx="3165329" cy="601412"/>
      </dsp:txXfrm>
    </dsp:sp>
    <dsp:sp modelId="{4EC2C2AF-EDCC-4401-82A5-85E59106559D}">
      <dsp:nvSpPr>
        <dsp:cNvPr id="0" name=""/>
        <dsp:cNvSpPr/>
      </dsp:nvSpPr>
      <dsp:spPr>
        <a:xfrm>
          <a:off x="1328836" y="530192"/>
          <a:ext cx="1972633" cy="601412"/>
        </a:xfrm>
        <a:prstGeom prst="rect">
          <a:avLst/>
        </a:prstGeom>
        <a:solidFill>
          <a:schemeClr val="accent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kern="1200" dirty="0"/>
            <a:t>MENORES DE 5 AÑOS</a:t>
          </a:r>
          <a:endParaRPr lang="es-CO" sz="2000" kern="1200" dirty="0"/>
        </a:p>
      </dsp:txBody>
      <dsp:txXfrm>
        <a:off x="1328836" y="530192"/>
        <a:ext cx="1972633" cy="601412"/>
      </dsp:txXfrm>
    </dsp:sp>
    <dsp:sp modelId="{FF752542-89E5-4094-85BE-59C3AF21D7D8}">
      <dsp:nvSpPr>
        <dsp:cNvPr id="0" name=""/>
        <dsp:cNvSpPr/>
      </dsp:nvSpPr>
      <dsp:spPr>
        <a:xfrm>
          <a:off x="1328836" y="1281958"/>
          <a:ext cx="1972633" cy="601412"/>
        </a:xfrm>
        <a:prstGeom prst="rect">
          <a:avLst/>
        </a:prstGeom>
        <a:solidFill>
          <a:schemeClr val="accent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kern="1200" dirty="0"/>
            <a:t>GESTANTE</a:t>
          </a:r>
          <a:endParaRPr lang="es-CO" sz="2000" kern="1200" dirty="0"/>
        </a:p>
      </dsp:txBody>
      <dsp:txXfrm>
        <a:off x="1328836" y="1281958"/>
        <a:ext cx="1972633" cy="601412"/>
      </dsp:txXfrm>
    </dsp:sp>
    <dsp:sp modelId="{8243D18F-8035-4380-9E9D-1B9D6C151A46}">
      <dsp:nvSpPr>
        <dsp:cNvPr id="0" name=""/>
        <dsp:cNvSpPr/>
      </dsp:nvSpPr>
      <dsp:spPr>
        <a:xfrm>
          <a:off x="1328836" y="2033723"/>
          <a:ext cx="1972633" cy="601412"/>
        </a:xfrm>
        <a:prstGeom prst="rect">
          <a:avLst/>
        </a:prstGeom>
        <a:solidFill>
          <a:schemeClr val="accent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kern="1200" dirty="0"/>
            <a:t>DISCAPACIDAD</a:t>
          </a:r>
          <a:endParaRPr lang="es-CO" sz="2000" kern="1200" dirty="0"/>
        </a:p>
      </dsp:txBody>
      <dsp:txXfrm>
        <a:off x="1328836" y="2033723"/>
        <a:ext cx="1972633" cy="601412"/>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616E1-DB42-4115-85F0-27E1A5A05838}">
      <dsp:nvSpPr>
        <dsp:cNvPr id="0" name=""/>
        <dsp:cNvSpPr/>
      </dsp:nvSpPr>
      <dsp:spPr>
        <a:xfrm>
          <a:off x="69909" y="1762700"/>
          <a:ext cx="1531690" cy="765845"/>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kern="1200" dirty="0"/>
            <a:t>MODELO CAPS 2025</a:t>
          </a:r>
          <a:endParaRPr lang="es-CO" sz="1400" kern="1200" dirty="0"/>
        </a:p>
      </dsp:txBody>
      <dsp:txXfrm>
        <a:off x="92340" y="1785131"/>
        <a:ext cx="1486828" cy="720983"/>
      </dsp:txXfrm>
    </dsp:sp>
    <dsp:sp modelId="{FB37518E-9041-4DB7-9F0C-9EFBBB5FC3AB}">
      <dsp:nvSpPr>
        <dsp:cNvPr id="0" name=""/>
        <dsp:cNvSpPr/>
      </dsp:nvSpPr>
      <dsp:spPr>
        <a:xfrm>
          <a:off x="1601599" y="2129561"/>
          <a:ext cx="612676" cy="32124"/>
        </a:xfrm>
        <a:custGeom>
          <a:avLst/>
          <a:gdLst/>
          <a:ahLst/>
          <a:cxnLst/>
          <a:rect l="0" t="0" r="0" b="0"/>
          <a:pathLst>
            <a:path>
              <a:moveTo>
                <a:pt x="0" y="16062"/>
              </a:moveTo>
              <a:lnTo>
                <a:pt x="612676" y="16062"/>
              </a:lnTo>
            </a:path>
          </a:pathLst>
        </a:custGeom>
        <a:noFill/>
        <a:ln w="1905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892620" y="2130306"/>
        <a:ext cx="30633" cy="30633"/>
      </dsp:txXfrm>
    </dsp:sp>
    <dsp:sp modelId="{A983601C-E59F-4D79-A43D-363AE4D3C262}">
      <dsp:nvSpPr>
        <dsp:cNvPr id="0" name=""/>
        <dsp:cNvSpPr/>
      </dsp:nvSpPr>
      <dsp:spPr>
        <a:xfrm>
          <a:off x="2214275" y="1762700"/>
          <a:ext cx="1531690" cy="765845"/>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kern="1200" dirty="0"/>
            <a:t>EQUIPOS BÁSICOS</a:t>
          </a:r>
          <a:endParaRPr lang="es-CO" sz="1400" kern="1200" dirty="0"/>
        </a:p>
      </dsp:txBody>
      <dsp:txXfrm>
        <a:off x="2236706" y="1785131"/>
        <a:ext cx="1486828" cy="720983"/>
      </dsp:txXfrm>
    </dsp:sp>
    <dsp:sp modelId="{69EADCD7-9A8B-4CE7-9641-EF0BD68FE2B0}">
      <dsp:nvSpPr>
        <dsp:cNvPr id="0" name=""/>
        <dsp:cNvSpPr/>
      </dsp:nvSpPr>
      <dsp:spPr>
        <a:xfrm rot="17350740">
          <a:off x="3119826" y="1248839"/>
          <a:ext cx="1864954" cy="32124"/>
        </a:xfrm>
        <a:custGeom>
          <a:avLst/>
          <a:gdLst/>
          <a:ahLst/>
          <a:cxnLst/>
          <a:rect l="0" t="0" r="0" b="0"/>
          <a:pathLst>
            <a:path>
              <a:moveTo>
                <a:pt x="0" y="16062"/>
              </a:moveTo>
              <a:lnTo>
                <a:pt x="1864954" y="16062"/>
              </a:lnTo>
            </a:path>
          </a:pathLst>
        </a:custGeom>
        <a:noFill/>
        <a:ln w="1905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CO" sz="600" kern="1200"/>
        </a:p>
      </dsp:txBody>
      <dsp:txXfrm>
        <a:off x="4005679" y="1218277"/>
        <a:ext cx="93247" cy="93247"/>
      </dsp:txXfrm>
    </dsp:sp>
    <dsp:sp modelId="{EA3ABC15-EBB2-4D77-9C43-5E7F1D6AE36B}">
      <dsp:nvSpPr>
        <dsp:cNvPr id="0" name=""/>
        <dsp:cNvSpPr/>
      </dsp:nvSpPr>
      <dsp:spPr>
        <a:xfrm>
          <a:off x="4358641" y="1257"/>
          <a:ext cx="1531690" cy="765845"/>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kern="1200" dirty="0"/>
            <a:t>MEDICO</a:t>
          </a:r>
          <a:endParaRPr lang="es-CO" sz="1400" kern="1200" dirty="0"/>
        </a:p>
      </dsp:txBody>
      <dsp:txXfrm>
        <a:off x="4381072" y="23688"/>
        <a:ext cx="1486828" cy="720983"/>
      </dsp:txXfrm>
    </dsp:sp>
    <dsp:sp modelId="{3BF3D0B1-F850-4F16-9921-373F2EA2BA50}">
      <dsp:nvSpPr>
        <dsp:cNvPr id="0" name=""/>
        <dsp:cNvSpPr/>
      </dsp:nvSpPr>
      <dsp:spPr>
        <a:xfrm rot="18289469">
          <a:off x="3515870" y="1689200"/>
          <a:ext cx="1072866" cy="32124"/>
        </a:xfrm>
        <a:custGeom>
          <a:avLst/>
          <a:gdLst/>
          <a:ahLst/>
          <a:cxnLst/>
          <a:rect l="0" t="0" r="0" b="0"/>
          <a:pathLst>
            <a:path>
              <a:moveTo>
                <a:pt x="0" y="16062"/>
              </a:moveTo>
              <a:lnTo>
                <a:pt x="1072866" y="16062"/>
              </a:lnTo>
            </a:path>
          </a:pathLst>
        </a:custGeom>
        <a:noFill/>
        <a:ln w="1905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4025481" y="1678440"/>
        <a:ext cx="53643" cy="53643"/>
      </dsp:txXfrm>
    </dsp:sp>
    <dsp:sp modelId="{12AE2F55-DE2D-44FD-936A-7A8103BFACD1}">
      <dsp:nvSpPr>
        <dsp:cNvPr id="0" name=""/>
        <dsp:cNvSpPr/>
      </dsp:nvSpPr>
      <dsp:spPr>
        <a:xfrm>
          <a:off x="4358641" y="881979"/>
          <a:ext cx="1531690" cy="765845"/>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kern="1200" dirty="0"/>
            <a:t>ENFERMERA</a:t>
          </a:r>
        </a:p>
      </dsp:txBody>
      <dsp:txXfrm>
        <a:off x="4381072" y="904410"/>
        <a:ext cx="1486828" cy="720983"/>
      </dsp:txXfrm>
    </dsp:sp>
    <dsp:sp modelId="{2B6E1794-CBE3-4279-BEDB-A1A11E53B53B}">
      <dsp:nvSpPr>
        <dsp:cNvPr id="0" name=""/>
        <dsp:cNvSpPr/>
      </dsp:nvSpPr>
      <dsp:spPr>
        <a:xfrm>
          <a:off x="3745965" y="2129561"/>
          <a:ext cx="612676" cy="32124"/>
        </a:xfrm>
        <a:custGeom>
          <a:avLst/>
          <a:gdLst/>
          <a:ahLst/>
          <a:cxnLst/>
          <a:rect l="0" t="0" r="0" b="0"/>
          <a:pathLst>
            <a:path>
              <a:moveTo>
                <a:pt x="0" y="16062"/>
              </a:moveTo>
              <a:lnTo>
                <a:pt x="612676" y="16062"/>
              </a:lnTo>
            </a:path>
          </a:pathLst>
        </a:custGeom>
        <a:noFill/>
        <a:ln w="1905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4036986" y="2130306"/>
        <a:ext cx="30633" cy="30633"/>
      </dsp:txXfrm>
    </dsp:sp>
    <dsp:sp modelId="{6245B6A2-ABCE-4AFD-945F-6D861BC5AEA2}">
      <dsp:nvSpPr>
        <dsp:cNvPr id="0" name=""/>
        <dsp:cNvSpPr/>
      </dsp:nvSpPr>
      <dsp:spPr>
        <a:xfrm>
          <a:off x="4358641" y="1762700"/>
          <a:ext cx="1531690" cy="765845"/>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kern="1200" dirty="0"/>
            <a:t>PSICOLOGO</a:t>
          </a:r>
        </a:p>
      </dsp:txBody>
      <dsp:txXfrm>
        <a:off x="4381072" y="1785131"/>
        <a:ext cx="1486828" cy="720983"/>
      </dsp:txXfrm>
    </dsp:sp>
    <dsp:sp modelId="{DF747C65-46ED-421F-8526-5F745A4F03EE}">
      <dsp:nvSpPr>
        <dsp:cNvPr id="0" name=""/>
        <dsp:cNvSpPr/>
      </dsp:nvSpPr>
      <dsp:spPr>
        <a:xfrm rot="3310531">
          <a:off x="3515870" y="2569922"/>
          <a:ext cx="1072866" cy="32124"/>
        </a:xfrm>
        <a:custGeom>
          <a:avLst/>
          <a:gdLst/>
          <a:ahLst/>
          <a:cxnLst/>
          <a:rect l="0" t="0" r="0" b="0"/>
          <a:pathLst>
            <a:path>
              <a:moveTo>
                <a:pt x="0" y="16062"/>
              </a:moveTo>
              <a:lnTo>
                <a:pt x="1072866" y="16062"/>
              </a:lnTo>
            </a:path>
          </a:pathLst>
        </a:custGeom>
        <a:noFill/>
        <a:ln w="1905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4025481" y="2559162"/>
        <a:ext cx="53643" cy="53643"/>
      </dsp:txXfrm>
    </dsp:sp>
    <dsp:sp modelId="{0F399D37-6612-4A78-855B-573C8A29976E}">
      <dsp:nvSpPr>
        <dsp:cNvPr id="0" name=""/>
        <dsp:cNvSpPr/>
      </dsp:nvSpPr>
      <dsp:spPr>
        <a:xfrm>
          <a:off x="4358641" y="2643422"/>
          <a:ext cx="1531690" cy="765845"/>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kern="1200" dirty="0"/>
            <a:t>FISIOTERAPEUTA</a:t>
          </a:r>
        </a:p>
      </dsp:txBody>
      <dsp:txXfrm>
        <a:off x="4381072" y="2665853"/>
        <a:ext cx="1486828" cy="720983"/>
      </dsp:txXfrm>
    </dsp:sp>
    <dsp:sp modelId="{563A069F-4686-4BEC-8CCD-AED4AF30DFB6}">
      <dsp:nvSpPr>
        <dsp:cNvPr id="0" name=""/>
        <dsp:cNvSpPr/>
      </dsp:nvSpPr>
      <dsp:spPr>
        <a:xfrm rot="4249260">
          <a:off x="3119826" y="3010283"/>
          <a:ext cx="1864954" cy="32124"/>
        </a:xfrm>
        <a:custGeom>
          <a:avLst/>
          <a:gdLst/>
          <a:ahLst/>
          <a:cxnLst/>
          <a:rect l="0" t="0" r="0" b="0"/>
          <a:pathLst>
            <a:path>
              <a:moveTo>
                <a:pt x="0" y="16062"/>
              </a:moveTo>
              <a:lnTo>
                <a:pt x="1864954" y="16062"/>
              </a:lnTo>
            </a:path>
          </a:pathLst>
        </a:custGeom>
        <a:noFill/>
        <a:ln w="1905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CO" sz="600" kern="1200"/>
        </a:p>
      </dsp:txBody>
      <dsp:txXfrm>
        <a:off x="4005679" y="2979721"/>
        <a:ext cx="93247" cy="93247"/>
      </dsp:txXfrm>
    </dsp:sp>
    <dsp:sp modelId="{83F75AB3-B131-4752-B7EB-0D1471FEABA0}">
      <dsp:nvSpPr>
        <dsp:cNvPr id="0" name=""/>
        <dsp:cNvSpPr/>
      </dsp:nvSpPr>
      <dsp:spPr>
        <a:xfrm>
          <a:off x="4358641" y="3524144"/>
          <a:ext cx="1531690" cy="765845"/>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kern="1200" dirty="0"/>
            <a:t>AUXILIAR DE ENFERMERÍA</a:t>
          </a:r>
        </a:p>
      </dsp:txBody>
      <dsp:txXfrm>
        <a:off x="4381072" y="3546575"/>
        <a:ext cx="1486828" cy="720983"/>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8A34C0-93B6-4B7F-9064-FA617268E9F5}">
      <dsp:nvSpPr>
        <dsp:cNvPr id="0" name=""/>
        <dsp:cNvSpPr/>
      </dsp:nvSpPr>
      <dsp:spPr>
        <a:xfrm>
          <a:off x="2914" y="30231"/>
          <a:ext cx="2924180" cy="2924180"/>
        </a:xfrm>
        <a:prstGeom prst="ellipse">
          <a:avLst/>
        </a:prstGeom>
        <a:solidFill>
          <a:schemeClr val="accent5">
            <a:shade val="80000"/>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0927" tIns="20320" rIns="160927" bIns="20320" numCol="1" spcCol="1270" anchor="ctr" anchorCtr="0">
          <a:noAutofit/>
        </a:bodyPr>
        <a:lstStyle/>
        <a:p>
          <a:pPr marL="0" lvl="0" indent="0" algn="ctr" defTabSz="711200">
            <a:lnSpc>
              <a:spcPct val="90000"/>
            </a:lnSpc>
            <a:spcBef>
              <a:spcPct val="0"/>
            </a:spcBef>
            <a:spcAft>
              <a:spcPct val="35000"/>
            </a:spcAft>
            <a:buNone/>
          </a:pPr>
          <a:r>
            <a:rPr lang="es-CO" sz="1600" kern="1200" dirty="0">
              <a:solidFill>
                <a:schemeClr val="bg1"/>
              </a:solidFill>
              <a:latin typeface="Verdana" panose="020B0604030504040204" pitchFamily="34" charset="0"/>
              <a:ea typeface="Verdana" panose="020B0604030504040204" pitchFamily="34" charset="0"/>
            </a:rPr>
            <a:t>GRUPOS PRIORIZADOS</a:t>
          </a:r>
        </a:p>
      </dsp:txBody>
      <dsp:txXfrm>
        <a:off x="431150" y="458467"/>
        <a:ext cx="2067708" cy="2067708"/>
      </dsp:txXfrm>
    </dsp:sp>
    <dsp:sp modelId="{DACFD914-F99E-4DBB-8464-E216A6AAE482}">
      <dsp:nvSpPr>
        <dsp:cNvPr id="0" name=""/>
        <dsp:cNvSpPr/>
      </dsp:nvSpPr>
      <dsp:spPr>
        <a:xfrm>
          <a:off x="2342258" y="30231"/>
          <a:ext cx="2924180" cy="2924180"/>
        </a:xfrm>
        <a:prstGeom prst="ellipse">
          <a:avLst/>
        </a:prstGeom>
        <a:solidFill>
          <a:schemeClr val="accent5">
            <a:shade val="80000"/>
            <a:alpha val="50000"/>
            <a:hueOff val="90090"/>
            <a:satOff val="-353"/>
            <a:lumOff val="838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0927" tIns="20320" rIns="160927" bIns="20320" numCol="1" spcCol="1270" anchor="ctr" anchorCtr="0">
          <a:noAutofit/>
        </a:bodyPr>
        <a:lstStyle/>
        <a:p>
          <a:pPr marL="0" lvl="0" indent="0" algn="ctr" defTabSz="711200">
            <a:lnSpc>
              <a:spcPct val="90000"/>
            </a:lnSpc>
            <a:spcBef>
              <a:spcPct val="0"/>
            </a:spcBef>
            <a:spcAft>
              <a:spcPct val="35000"/>
            </a:spcAft>
            <a:buNone/>
          </a:pPr>
          <a:r>
            <a:rPr lang="es-CO" sz="1600" kern="1200">
              <a:solidFill>
                <a:schemeClr val="bg1"/>
              </a:solidFill>
              <a:latin typeface="Verdana" panose="020B0604030504040204" pitchFamily="34" charset="0"/>
              <a:ea typeface="Verdana" panose="020B0604030504040204" pitchFamily="34" charset="0"/>
            </a:rPr>
            <a:t>PROBLEMATICAS POR CURSO DE VIDA</a:t>
          </a:r>
        </a:p>
      </dsp:txBody>
      <dsp:txXfrm>
        <a:off x="2770494" y="458467"/>
        <a:ext cx="2067708" cy="2067708"/>
      </dsp:txXfrm>
    </dsp:sp>
    <dsp:sp modelId="{5FFDB9B9-17D4-49C7-81CD-56643EEC12E4}">
      <dsp:nvSpPr>
        <dsp:cNvPr id="0" name=""/>
        <dsp:cNvSpPr/>
      </dsp:nvSpPr>
      <dsp:spPr>
        <a:xfrm>
          <a:off x="4681602" y="30231"/>
          <a:ext cx="2924180" cy="2924180"/>
        </a:xfrm>
        <a:prstGeom prst="ellipse">
          <a:avLst/>
        </a:prstGeom>
        <a:solidFill>
          <a:schemeClr val="accent5">
            <a:shade val="80000"/>
            <a:alpha val="50000"/>
            <a:hueOff val="180179"/>
            <a:satOff val="-707"/>
            <a:lumOff val="1676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0927" tIns="20320" rIns="160927" bIns="20320" numCol="1" spcCol="1270" anchor="ctr" anchorCtr="0">
          <a:noAutofit/>
        </a:bodyPr>
        <a:lstStyle/>
        <a:p>
          <a:pPr marL="0" lvl="0" indent="0" algn="ctr" defTabSz="711200">
            <a:lnSpc>
              <a:spcPct val="90000"/>
            </a:lnSpc>
            <a:spcBef>
              <a:spcPct val="0"/>
            </a:spcBef>
            <a:spcAft>
              <a:spcPct val="35000"/>
            </a:spcAft>
            <a:buNone/>
          </a:pPr>
          <a:r>
            <a:rPr lang="es-CO" sz="1600" kern="1200">
              <a:solidFill>
                <a:schemeClr val="bg1"/>
              </a:solidFill>
              <a:latin typeface="Verdana" panose="020B0604030504040204" pitchFamily="34" charset="0"/>
              <a:ea typeface="Verdana" panose="020B0604030504040204" pitchFamily="34" charset="0"/>
            </a:rPr>
            <a:t>SITUACIONES DE SALUD POR TERRITORIO</a:t>
          </a:r>
        </a:p>
      </dsp:txBody>
      <dsp:txXfrm>
        <a:off x="5109838" y="458467"/>
        <a:ext cx="2067708" cy="2067708"/>
      </dsp:txXfrm>
    </dsp:sp>
    <dsp:sp modelId="{DE83F018-63CF-46EB-898D-44F92F3FA082}">
      <dsp:nvSpPr>
        <dsp:cNvPr id="0" name=""/>
        <dsp:cNvSpPr/>
      </dsp:nvSpPr>
      <dsp:spPr>
        <a:xfrm>
          <a:off x="7020946" y="30231"/>
          <a:ext cx="2924180" cy="2924180"/>
        </a:xfrm>
        <a:prstGeom prst="ellipse">
          <a:avLst/>
        </a:prstGeom>
        <a:solidFill>
          <a:schemeClr val="accent5">
            <a:shade val="80000"/>
            <a:alpha val="50000"/>
            <a:hueOff val="270269"/>
            <a:satOff val="-1060"/>
            <a:lumOff val="2514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0927" tIns="20320" rIns="160927" bIns="20320" numCol="1" spcCol="1270" anchor="ctr" anchorCtr="0">
          <a:noAutofit/>
        </a:bodyPr>
        <a:lstStyle/>
        <a:p>
          <a:pPr marL="0" lvl="0" indent="0" algn="ctr" defTabSz="711200">
            <a:lnSpc>
              <a:spcPct val="90000"/>
            </a:lnSpc>
            <a:spcBef>
              <a:spcPct val="0"/>
            </a:spcBef>
            <a:spcAft>
              <a:spcPct val="35000"/>
            </a:spcAft>
            <a:buNone/>
          </a:pPr>
          <a:r>
            <a:rPr lang="es-CO" sz="1600" kern="1200">
              <a:solidFill>
                <a:schemeClr val="bg1"/>
              </a:solidFill>
              <a:latin typeface="Verdana" panose="020B0604030504040204" pitchFamily="34" charset="0"/>
              <a:ea typeface="Verdana" panose="020B0604030504040204" pitchFamily="34" charset="0"/>
            </a:rPr>
            <a:t>PRIORIDADES IDENTIFICADAS POR LOS ACTORES SOCIALES</a:t>
          </a:r>
        </a:p>
      </dsp:txBody>
      <dsp:txXfrm>
        <a:off x="7449182" y="458467"/>
        <a:ext cx="2067708" cy="2067708"/>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B47D6E-FE71-4027-AD47-5D177C47F830}">
      <dsp:nvSpPr>
        <dsp:cNvPr id="0" name=""/>
        <dsp:cNvSpPr/>
      </dsp:nvSpPr>
      <dsp:spPr>
        <a:xfrm>
          <a:off x="379056" y="1733875"/>
          <a:ext cx="2075010" cy="752425"/>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kern="1200" dirty="0">
              <a:latin typeface="Verdana" panose="020B0604030504040204" pitchFamily="34" charset="0"/>
              <a:ea typeface="Verdana" panose="020B0604030504040204" pitchFamily="34" charset="0"/>
            </a:rPr>
            <a:t>EQUIPOS COMPLEMENTARIOS</a:t>
          </a:r>
          <a:endParaRPr lang="es-CO" sz="1400" kern="1200" dirty="0">
            <a:latin typeface="Verdana" panose="020B0604030504040204" pitchFamily="34" charset="0"/>
            <a:ea typeface="Verdana" panose="020B0604030504040204" pitchFamily="34" charset="0"/>
          </a:endParaRPr>
        </a:p>
      </dsp:txBody>
      <dsp:txXfrm>
        <a:off x="401094" y="1755913"/>
        <a:ext cx="2030934" cy="708349"/>
      </dsp:txXfrm>
    </dsp:sp>
    <dsp:sp modelId="{69EADCD7-9A8B-4CE7-9641-EF0BD68FE2B0}">
      <dsp:nvSpPr>
        <dsp:cNvPr id="0" name=""/>
        <dsp:cNvSpPr/>
      </dsp:nvSpPr>
      <dsp:spPr>
        <a:xfrm rot="17350740">
          <a:off x="1838898" y="1228752"/>
          <a:ext cx="1832276" cy="32092"/>
        </a:xfrm>
        <a:custGeom>
          <a:avLst/>
          <a:gdLst/>
          <a:ahLst/>
          <a:cxnLst/>
          <a:rect l="0" t="0" r="0" b="0"/>
          <a:pathLst>
            <a:path>
              <a:moveTo>
                <a:pt x="0" y="16046"/>
              </a:moveTo>
              <a:lnTo>
                <a:pt x="1832276" y="16046"/>
              </a:lnTo>
            </a:path>
          </a:pathLst>
        </a:custGeom>
        <a:noFill/>
        <a:ln w="1905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CO" sz="800" kern="1200">
            <a:latin typeface="Verdana" panose="020B0604030504040204" pitchFamily="34" charset="0"/>
            <a:ea typeface="Verdana" panose="020B0604030504040204" pitchFamily="34" charset="0"/>
          </a:endParaRPr>
        </a:p>
      </dsp:txBody>
      <dsp:txXfrm>
        <a:off x="2709230" y="1198991"/>
        <a:ext cx="91613" cy="91613"/>
      </dsp:txXfrm>
    </dsp:sp>
    <dsp:sp modelId="{EA3ABC15-EBB2-4D77-9C43-5E7F1D6AE36B}">
      <dsp:nvSpPr>
        <dsp:cNvPr id="0" name=""/>
        <dsp:cNvSpPr/>
      </dsp:nvSpPr>
      <dsp:spPr>
        <a:xfrm>
          <a:off x="3056007" y="3295"/>
          <a:ext cx="1661913" cy="752425"/>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kern="1200" dirty="0">
              <a:latin typeface="Verdana" panose="020B0604030504040204" pitchFamily="34" charset="0"/>
              <a:ea typeface="Verdana" panose="020B0604030504040204" pitchFamily="34" charset="0"/>
            </a:rPr>
            <a:t>NUTRICIONISTA</a:t>
          </a:r>
          <a:endParaRPr lang="es-CO" sz="1400" kern="1200" dirty="0">
            <a:latin typeface="Verdana" panose="020B0604030504040204" pitchFamily="34" charset="0"/>
            <a:ea typeface="Verdana" panose="020B0604030504040204" pitchFamily="34" charset="0"/>
          </a:endParaRPr>
        </a:p>
      </dsp:txBody>
      <dsp:txXfrm>
        <a:off x="3078045" y="25333"/>
        <a:ext cx="1617837" cy="708349"/>
      </dsp:txXfrm>
    </dsp:sp>
    <dsp:sp modelId="{3BF3D0B1-F850-4F16-9921-373F2EA2BA50}">
      <dsp:nvSpPr>
        <dsp:cNvPr id="0" name=""/>
        <dsp:cNvSpPr/>
      </dsp:nvSpPr>
      <dsp:spPr>
        <a:xfrm rot="18289469">
          <a:off x="2228002" y="1661397"/>
          <a:ext cx="1054067" cy="32092"/>
        </a:xfrm>
        <a:custGeom>
          <a:avLst/>
          <a:gdLst/>
          <a:ahLst/>
          <a:cxnLst/>
          <a:rect l="0" t="0" r="0" b="0"/>
          <a:pathLst>
            <a:path>
              <a:moveTo>
                <a:pt x="0" y="16046"/>
              </a:moveTo>
              <a:lnTo>
                <a:pt x="1054067" y="16046"/>
              </a:lnTo>
            </a:path>
          </a:pathLst>
        </a:custGeom>
        <a:noFill/>
        <a:ln w="1905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s-CO" sz="700" kern="1200">
            <a:latin typeface="Verdana" panose="020B0604030504040204" pitchFamily="34" charset="0"/>
            <a:ea typeface="Verdana" panose="020B0604030504040204" pitchFamily="34" charset="0"/>
          </a:endParaRPr>
        </a:p>
      </dsp:txBody>
      <dsp:txXfrm>
        <a:off x="2728685" y="1651091"/>
        <a:ext cx="52703" cy="52703"/>
      </dsp:txXfrm>
    </dsp:sp>
    <dsp:sp modelId="{12AE2F55-DE2D-44FD-936A-7A8103BFACD1}">
      <dsp:nvSpPr>
        <dsp:cNvPr id="0" name=""/>
        <dsp:cNvSpPr/>
      </dsp:nvSpPr>
      <dsp:spPr>
        <a:xfrm>
          <a:off x="3056007" y="868585"/>
          <a:ext cx="1661913" cy="752425"/>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kern="1200" dirty="0">
              <a:latin typeface="Verdana" panose="020B0604030504040204" pitchFamily="34" charset="0"/>
              <a:ea typeface="Verdana" panose="020B0604030504040204" pitchFamily="34" charset="0"/>
            </a:rPr>
            <a:t>ENFERMERA</a:t>
          </a:r>
        </a:p>
      </dsp:txBody>
      <dsp:txXfrm>
        <a:off x="3078045" y="890623"/>
        <a:ext cx="1617837" cy="708349"/>
      </dsp:txXfrm>
    </dsp:sp>
    <dsp:sp modelId="{2B6E1794-CBE3-4279-BEDB-A1A11E53B53B}">
      <dsp:nvSpPr>
        <dsp:cNvPr id="0" name=""/>
        <dsp:cNvSpPr/>
      </dsp:nvSpPr>
      <dsp:spPr>
        <a:xfrm>
          <a:off x="2454066" y="2094042"/>
          <a:ext cx="601940" cy="32092"/>
        </a:xfrm>
        <a:custGeom>
          <a:avLst/>
          <a:gdLst/>
          <a:ahLst/>
          <a:cxnLst/>
          <a:rect l="0" t="0" r="0" b="0"/>
          <a:pathLst>
            <a:path>
              <a:moveTo>
                <a:pt x="0" y="16046"/>
              </a:moveTo>
              <a:lnTo>
                <a:pt x="601940" y="16046"/>
              </a:lnTo>
            </a:path>
          </a:pathLst>
        </a:custGeom>
        <a:noFill/>
        <a:ln w="1905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s-CO" sz="700" kern="1200">
            <a:latin typeface="Verdana" panose="020B0604030504040204" pitchFamily="34" charset="0"/>
            <a:ea typeface="Verdana" panose="020B0604030504040204" pitchFamily="34" charset="0"/>
          </a:endParaRPr>
        </a:p>
      </dsp:txBody>
      <dsp:txXfrm>
        <a:off x="2739988" y="2095039"/>
        <a:ext cx="30097" cy="30097"/>
      </dsp:txXfrm>
    </dsp:sp>
    <dsp:sp modelId="{6245B6A2-ABCE-4AFD-945F-6D861BC5AEA2}">
      <dsp:nvSpPr>
        <dsp:cNvPr id="0" name=""/>
        <dsp:cNvSpPr/>
      </dsp:nvSpPr>
      <dsp:spPr>
        <a:xfrm>
          <a:off x="3056007" y="1733875"/>
          <a:ext cx="1661913" cy="752425"/>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kern="1200" dirty="0">
              <a:latin typeface="Verdana" panose="020B0604030504040204" pitchFamily="34" charset="0"/>
              <a:ea typeface="Verdana" panose="020B0604030504040204" pitchFamily="34" charset="0"/>
            </a:rPr>
            <a:t>PSICOLOGO</a:t>
          </a:r>
        </a:p>
      </dsp:txBody>
      <dsp:txXfrm>
        <a:off x="3078045" y="1755913"/>
        <a:ext cx="1617837" cy="708349"/>
      </dsp:txXfrm>
    </dsp:sp>
    <dsp:sp modelId="{DF747C65-46ED-421F-8526-5F745A4F03EE}">
      <dsp:nvSpPr>
        <dsp:cNvPr id="0" name=""/>
        <dsp:cNvSpPr/>
      </dsp:nvSpPr>
      <dsp:spPr>
        <a:xfrm rot="3310531">
          <a:off x="2228002" y="2526687"/>
          <a:ext cx="1054067" cy="32092"/>
        </a:xfrm>
        <a:custGeom>
          <a:avLst/>
          <a:gdLst/>
          <a:ahLst/>
          <a:cxnLst/>
          <a:rect l="0" t="0" r="0" b="0"/>
          <a:pathLst>
            <a:path>
              <a:moveTo>
                <a:pt x="0" y="16046"/>
              </a:moveTo>
              <a:lnTo>
                <a:pt x="1054067" y="16046"/>
              </a:lnTo>
            </a:path>
          </a:pathLst>
        </a:custGeom>
        <a:noFill/>
        <a:ln w="1905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s-CO" sz="700" kern="1200">
            <a:latin typeface="Verdana" panose="020B0604030504040204" pitchFamily="34" charset="0"/>
            <a:ea typeface="Verdana" panose="020B0604030504040204" pitchFamily="34" charset="0"/>
          </a:endParaRPr>
        </a:p>
      </dsp:txBody>
      <dsp:txXfrm>
        <a:off x="2728685" y="2516381"/>
        <a:ext cx="52703" cy="52703"/>
      </dsp:txXfrm>
    </dsp:sp>
    <dsp:sp modelId="{0F399D37-6612-4A78-855B-573C8A29976E}">
      <dsp:nvSpPr>
        <dsp:cNvPr id="0" name=""/>
        <dsp:cNvSpPr/>
      </dsp:nvSpPr>
      <dsp:spPr>
        <a:xfrm>
          <a:off x="3056007" y="2599165"/>
          <a:ext cx="1661913" cy="752425"/>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kern="1200" dirty="0">
              <a:latin typeface="Verdana" panose="020B0604030504040204" pitchFamily="34" charset="0"/>
              <a:ea typeface="Verdana" panose="020B0604030504040204" pitchFamily="34" charset="0"/>
            </a:rPr>
            <a:t>TRABAJADOR SOCIAL</a:t>
          </a:r>
        </a:p>
      </dsp:txBody>
      <dsp:txXfrm>
        <a:off x="3078045" y="2621203"/>
        <a:ext cx="1617837" cy="708349"/>
      </dsp:txXfrm>
    </dsp:sp>
    <dsp:sp modelId="{563A069F-4686-4BEC-8CCD-AED4AF30DFB6}">
      <dsp:nvSpPr>
        <dsp:cNvPr id="0" name=""/>
        <dsp:cNvSpPr/>
      </dsp:nvSpPr>
      <dsp:spPr>
        <a:xfrm rot="4249260">
          <a:off x="1838898" y="2959332"/>
          <a:ext cx="1832276" cy="32092"/>
        </a:xfrm>
        <a:custGeom>
          <a:avLst/>
          <a:gdLst/>
          <a:ahLst/>
          <a:cxnLst/>
          <a:rect l="0" t="0" r="0" b="0"/>
          <a:pathLst>
            <a:path>
              <a:moveTo>
                <a:pt x="0" y="16046"/>
              </a:moveTo>
              <a:lnTo>
                <a:pt x="1832276" y="16046"/>
              </a:lnTo>
            </a:path>
          </a:pathLst>
        </a:custGeom>
        <a:noFill/>
        <a:ln w="1905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CO" sz="800" kern="1200">
            <a:latin typeface="Verdana" panose="020B0604030504040204" pitchFamily="34" charset="0"/>
            <a:ea typeface="Verdana" panose="020B0604030504040204" pitchFamily="34" charset="0"/>
          </a:endParaRPr>
        </a:p>
      </dsp:txBody>
      <dsp:txXfrm>
        <a:off x="2709230" y="2929571"/>
        <a:ext cx="91613" cy="91613"/>
      </dsp:txXfrm>
    </dsp:sp>
    <dsp:sp modelId="{83F75AB3-B131-4752-B7EB-0D1471FEABA0}">
      <dsp:nvSpPr>
        <dsp:cNvPr id="0" name=""/>
        <dsp:cNvSpPr/>
      </dsp:nvSpPr>
      <dsp:spPr>
        <a:xfrm>
          <a:off x="3056007" y="3464455"/>
          <a:ext cx="1661913" cy="752425"/>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kern="1200" dirty="0">
              <a:latin typeface="Verdana" panose="020B0604030504040204" pitchFamily="34" charset="0"/>
              <a:ea typeface="Verdana" panose="020B0604030504040204" pitchFamily="34" charset="0"/>
            </a:rPr>
            <a:t>ODONTOLOGO</a:t>
          </a:r>
        </a:p>
      </dsp:txBody>
      <dsp:txXfrm>
        <a:off x="3078045" y="3486493"/>
        <a:ext cx="1617837" cy="708349"/>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746615-F611-473E-B6A5-B0F54277282C}">
      <dsp:nvSpPr>
        <dsp:cNvPr id="0" name=""/>
        <dsp:cNvSpPr/>
      </dsp:nvSpPr>
      <dsp:spPr>
        <a:xfrm>
          <a:off x="782804" y="2507388"/>
          <a:ext cx="1025858" cy="512929"/>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MX" sz="800" kern="1200" dirty="0">
              <a:latin typeface="Verdana" panose="020B0604030504040204" pitchFamily="34" charset="0"/>
              <a:ea typeface="Verdana" panose="020B0604030504040204" pitchFamily="34" charset="0"/>
            </a:rPr>
            <a:t>SALUD MENTAL</a:t>
          </a:r>
          <a:endParaRPr lang="es-CO" sz="800" kern="1200" dirty="0">
            <a:latin typeface="Verdana" panose="020B0604030504040204" pitchFamily="34" charset="0"/>
            <a:ea typeface="Verdana" panose="020B0604030504040204" pitchFamily="34" charset="0"/>
          </a:endParaRPr>
        </a:p>
      </dsp:txBody>
      <dsp:txXfrm>
        <a:off x="797827" y="2522411"/>
        <a:ext cx="995812" cy="482883"/>
      </dsp:txXfrm>
    </dsp:sp>
    <dsp:sp modelId="{EB0F8739-F13F-48A9-885A-764A2E190406}">
      <dsp:nvSpPr>
        <dsp:cNvPr id="0" name=""/>
        <dsp:cNvSpPr/>
      </dsp:nvSpPr>
      <dsp:spPr>
        <a:xfrm rot="16924900">
          <a:off x="1033586" y="1796494"/>
          <a:ext cx="1960496" cy="17644"/>
        </a:xfrm>
        <a:custGeom>
          <a:avLst/>
          <a:gdLst/>
          <a:ahLst/>
          <a:cxnLst/>
          <a:rect l="0" t="0" r="0" b="0"/>
          <a:pathLst>
            <a:path>
              <a:moveTo>
                <a:pt x="0" y="8822"/>
              </a:moveTo>
              <a:lnTo>
                <a:pt x="1960496" y="8822"/>
              </a:lnTo>
            </a:path>
          </a:pathLst>
        </a:custGeom>
        <a:noFill/>
        <a:ln w="1905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CO" sz="600" kern="1200">
            <a:latin typeface="Verdana" panose="020B0604030504040204" pitchFamily="34" charset="0"/>
            <a:ea typeface="Verdana" panose="020B0604030504040204" pitchFamily="34" charset="0"/>
          </a:endParaRPr>
        </a:p>
      </dsp:txBody>
      <dsp:txXfrm>
        <a:off x="1964822" y="1756303"/>
        <a:ext cx="98024" cy="98024"/>
      </dsp:txXfrm>
    </dsp:sp>
    <dsp:sp modelId="{C8DA5969-17CA-4071-A7E3-3DE371C2BF67}">
      <dsp:nvSpPr>
        <dsp:cNvPr id="0" name=""/>
        <dsp:cNvSpPr/>
      </dsp:nvSpPr>
      <dsp:spPr>
        <a:xfrm>
          <a:off x="2219006" y="590315"/>
          <a:ext cx="1025858" cy="512929"/>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MX" sz="800" kern="1200" dirty="0">
              <a:latin typeface="Verdana" panose="020B0604030504040204" pitchFamily="34" charset="0"/>
              <a:ea typeface="Verdana" panose="020B0604030504040204" pitchFamily="34" charset="0"/>
            </a:rPr>
            <a:t>EBS</a:t>
          </a:r>
          <a:endParaRPr lang="es-CO" sz="800" kern="1200" dirty="0">
            <a:latin typeface="Verdana" panose="020B0604030504040204" pitchFamily="34" charset="0"/>
            <a:ea typeface="Verdana" panose="020B0604030504040204" pitchFamily="34" charset="0"/>
          </a:endParaRPr>
        </a:p>
      </dsp:txBody>
      <dsp:txXfrm>
        <a:off x="2234029" y="605338"/>
        <a:ext cx="995812" cy="482883"/>
      </dsp:txXfrm>
    </dsp:sp>
    <dsp:sp modelId="{ADA8D45F-E0FB-49EA-B3C0-3F054A2D2473}">
      <dsp:nvSpPr>
        <dsp:cNvPr id="0" name=""/>
        <dsp:cNvSpPr/>
      </dsp:nvSpPr>
      <dsp:spPr>
        <a:xfrm rot="18289469">
          <a:off x="3090756" y="543023"/>
          <a:ext cx="718558" cy="17644"/>
        </a:xfrm>
        <a:custGeom>
          <a:avLst/>
          <a:gdLst/>
          <a:ahLst/>
          <a:cxnLst/>
          <a:rect l="0" t="0" r="0" b="0"/>
          <a:pathLst>
            <a:path>
              <a:moveTo>
                <a:pt x="0" y="8822"/>
              </a:moveTo>
              <a:lnTo>
                <a:pt x="718558" y="8822"/>
              </a:lnTo>
            </a:path>
          </a:pathLst>
        </a:custGeom>
        <a:noFill/>
        <a:ln w="1905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latin typeface="Verdana" panose="020B0604030504040204" pitchFamily="34" charset="0"/>
            <a:ea typeface="Verdana" panose="020B0604030504040204" pitchFamily="34" charset="0"/>
          </a:endParaRPr>
        </a:p>
      </dsp:txBody>
      <dsp:txXfrm>
        <a:off x="3432072" y="533881"/>
        <a:ext cx="35927" cy="35927"/>
      </dsp:txXfrm>
    </dsp:sp>
    <dsp:sp modelId="{D2F40CA6-B9CA-408C-B93C-731D12E20B39}">
      <dsp:nvSpPr>
        <dsp:cNvPr id="0" name=""/>
        <dsp:cNvSpPr/>
      </dsp:nvSpPr>
      <dsp:spPr>
        <a:xfrm>
          <a:off x="3655207" y="447"/>
          <a:ext cx="1025858" cy="512929"/>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MX" sz="800" kern="1200" dirty="0">
              <a:latin typeface="Verdana" panose="020B0604030504040204" pitchFamily="34" charset="0"/>
              <a:ea typeface="Verdana" panose="020B0604030504040204" pitchFamily="34" charset="0"/>
            </a:rPr>
            <a:t>INTERVENCIÓN INDIVIDUAL Y FAMILIAR EN HOGAR</a:t>
          </a:r>
          <a:endParaRPr lang="es-CO" sz="800" kern="1200" dirty="0">
            <a:latin typeface="Verdana" panose="020B0604030504040204" pitchFamily="34" charset="0"/>
            <a:ea typeface="Verdana" panose="020B0604030504040204" pitchFamily="34" charset="0"/>
          </a:endParaRPr>
        </a:p>
      </dsp:txBody>
      <dsp:txXfrm>
        <a:off x="3670230" y="15470"/>
        <a:ext cx="995812" cy="482883"/>
      </dsp:txXfrm>
    </dsp:sp>
    <dsp:sp modelId="{2F980983-7D51-479C-B35F-F96A4DF80E02}">
      <dsp:nvSpPr>
        <dsp:cNvPr id="0" name=""/>
        <dsp:cNvSpPr/>
      </dsp:nvSpPr>
      <dsp:spPr>
        <a:xfrm>
          <a:off x="3244864" y="837958"/>
          <a:ext cx="410343" cy="17644"/>
        </a:xfrm>
        <a:custGeom>
          <a:avLst/>
          <a:gdLst/>
          <a:ahLst/>
          <a:cxnLst/>
          <a:rect l="0" t="0" r="0" b="0"/>
          <a:pathLst>
            <a:path>
              <a:moveTo>
                <a:pt x="0" y="8822"/>
              </a:moveTo>
              <a:lnTo>
                <a:pt x="410343" y="8822"/>
              </a:lnTo>
            </a:path>
          </a:pathLst>
        </a:custGeom>
        <a:noFill/>
        <a:ln w="1905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latin typeface="Verdana" panose="020B0604030504040204" pitchFamily="34" charset="0"/>
            <a:ea typeface="Verdana" panose="020B0604030504040204" pitchFamily="34" charset="0"/>
          </a:endParaRPr>
        </a:p>
      </dsp:txBody>
      <dsp:txXfrm>
        <a:off x="3439777" y="836521"/>
        <a:ext cx="20517" cy="20517"/>
      </dsp:txXfrm>
    </dsp:sp>
    <dsp:sp modelId="{B35FBF1A-C1EA-4DA8-8D78-6E8AE46B2552}">
      <dsp:nvSpPr>
        <dsp:cNvPr id="0" name=""/>
        <dsp:cNvSpPr/>
      </dsp:nvSpPr>
      <dsp:spPr>
        <a:xfrm>
          <a:off x="3655207" y="590315"/>
          <a:ext cx="1025858" cy="512929"/>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MX" sz="800" kern="1200" dirty="0">
              <a:latin typeface="Verdana" panose="020B0604030504040204" pitchFamily="34" charset="0"/>
              <a:ea typeface="Verdana" panose="020B0604030504040204" pitchFamily="34" charset="0"/>
            </a:rPr>
            <a:t>GRUPOS DE APOYO EN COMUNIDAD</a:t>
          </a:r>
          <a:endParaRPr lang="es-CO" sz="800" kern="1200" dirty="0">
            <a:latin typeface="Verdana" panose="020B0604030504040204" pitchFamily="34" charset="0"/>
            <a:ea typeface="Verdana" panose="020B0604030504040204" pitchFamily="34" charset="0"/>
          </a:endParaRPr>
        </a:p>
      </dsp:txBody>
      <dsp:txXfrm>
        <a:off x="3670230" y="605338"/>
        <a:ext cx="995812" cy="482883"/>
      </dsp:txXfrm>
    </dsp:sp>
    <dsp:sp modelId="{88EA2BFE-D126-49B6-8AF7-C747B3DBB6E3}">
      <dsp:nvSpPr>
        <dsp:cNvPr id="0" name=""/>
        <dsp:cNvSpPr/>
      </dsp:nvSpPr>
      <dsp:spPr>
        <a:xfrm rot="3310531">
          <a:off x="3090756" y="1132892"/>
          <a:ext cx="718558" cy="17644"/>
        </a:xfrm>
        <a:custGeom>
          <a:avLst/>
          <a:gdLst/>
          <a:ahLst/>
          <a:cxnLst/>
          <a:rect l="0" t="0" r="0" b="0"/>
          <a:pathLst>
            <a:path>
              <a:moveTo>
                <a:pt x="0" y="8822"/>
              </a:moveTo>
              <a:lnTo>
                <a:pt x="718558" y="8822"/>
              </a:lnTo>
            </a:path>
          </a:pathLst>
        </a:custGeom>
        <a:noFill/>
        <a:ln w="1905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latin typeface="Verdana" panose="020B0604030504040204" pitchFamily="34" charset="0"/>
            <a:ea typeface="Verdana" panose="020B0604030504040204" pitchFamily="34" charset="0"/>
          </a:endParaRPr>
        </a:p>
      </dsp:txBody>
      <dsp:txXfrm>
        <a:off x="3432072" y="1123750"/>
        <a:ext cx="35927" cy="35927"/>
      </dsp:txXfrm>
    </dsp:sp>
    <dsp:sp modelId="{AB2A04A3-DB78-4FBF-9EDC-FBF2422BE17B}">
      <dsp:nvSpPr>
        <dsp:cNvPr id="0" name=""/>
        <dsp:cNvSpPr/>
      </dsp:nvSpPr>
      <dsp:spPr>
        <a:xfrm>
          <a:off x="3655207" y="1180184"/>
          <a:ext cx="1025858" cy="512929"/>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MX" sz="800" kern="1200" dirty="0">
              <a:latin typeface="Verdana" panose="020B0604030504040204" pitchFamily="34" charset="0"/>
              <a:ea typeface="Verdana" panose="020B0604030504040204" pitchFamily="34" charset="0"/>
            </a:rPr>
            <a:t>TOMAS COMUNITARIAS</a:t>
          </a:r>
          <a:endParaRPr lang="es-CO" sz="800" kern="1200" dirty="0">
            <a:latin typeface="Verdana" panose="020B0604030504040204" pitchFamily="34" charset="0"/>
            <a:ea typeface="Verdana" panose="020B0604030504040204" pitchFamily="34" charset="0"/>
          </a:endParaRPr>
        </a:p>
      </dsp:txBody>
      <dsp:txXfrm>
        <a:off x="3670230" y="1195207"/>
        <a:ext cx="995812" cy="482883"/>
      </dsp:txXfrm>
    </dsp:sp>
    <dsp:sp modelId="{3796A108-6A74-44E3-810F-1CBC96EA51BF}">
      <dsp:nvSpPr>
        <dsp:cNvPr id="0" name=""/>
        <dsp:cNvSpPr/>
      </dsp:nvSpPr>
      <dsp:spPr>
        <a:xfrm rot="1186030">
          <a:off x="1795816" y="2828764"/>
          <a:ext cx="436036" cy="17644"/>
        </a:xfrm>
        <a:custGeom>
          <a:avLst/>
          <a:gdLst/>
          <a:ahLst/>
          <a:cxnLst/>
          <a:rect l="0" t="0" r="0" b="0"/>
          <a:pathLst>
            <a:path>
              <a:moveTo>
                <a:pt x="0" y="8822"/>
              </a:moveTo>
              <a:lnTo>
                <a:pt x="436036" y="8822"/>
              </a:lnTo>
            </a:path>
          </a:pathLst>
        </a:custGeom>
        <a:noFill/>
        <a:ln w="1905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latin typeface="Verdana" panose="020B0604030504040204" pitchFamily="34" charset="0"/>
            <a:ea typeface="Verdana" panose="020B0604030504040204" pitchFamily="34" charset="0"/>
          </a:endParaRPr>
        </a:p>
      </dsp:txBody>
      <dsp:txXfrm>
        <a:off x="2002933" y="2826685"/>
        <a:ext cx="21801" cy="21801"/>
      </dsp:txXfrm>
    </dsp:sp>
    <dsp:sp modelId="{677BCCA3-37A9-437D-B71B-374D3A68E7D0}">
      <dsp:nvSpPr>
        <dsp:cNvPr id="0" name=""/>
        <dsp:cNvSpPr/>
      </dsp:nvSpPr>
      <dsp:spPr>
        <a:xfrm>
          <a:off x="2219006" y="2654855"/>
          <a:ext cx="1025858" cy="512929"/>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MX" sz="800" kern="1200" dirty="0">
              <a:latin typeface="Verdana" panose="020B0604030504040204" pitchFamily="34" charset="0"/>
              <a:ea typeface="Verdana" panose="020B0604030504040204" pitchFamily="34" charset="0"/>
            </a:rPr>
            <a:t>EQUIPO COMPLEMENTARIO</a:t>
          </a:r>
        </a:p>
      </dsp:txBody>
      <dsp:txXfrm>
        <a:off x="2234029" y="2669878"/>
        <a:ext cx="995812" cy="482883"/>
      </dsp:txXfrm>
    </dsp:sp>
    <dsp:sp modelId="{F3BF1F83-F087-4973-931E-E61A2E19EA23}">
      <dsp:nvSpPr>
        <dsp:cNvPr id="0" name=""/>
        <dsp:cNvSpPr/>
      </dsp:nvSpPr>
      <dsp:spPr>
        <a:xfrm rot="17692822">
          <a:off x="2962374" y="2460096"/>
          <a:ext cx="975324" cy="17644"/>
        </a:xfrm>
        <a:custGeom>
          <a:avLst/>
          <a:gdLst/>
          <a:ahLst/>
          <a:cxnLst/>
          <a:rect l="0" t="0" r="0" b="0"/>
          <a:pathLst>
            <a:path>
              <a:moveTo>
                <a:pt x="0" y="8822"/>
              </a:moveTo>
              <a:lnTo>
                <a:pt x="975324" y="8822"/>
              </a:lnTo>
            </a:path>
          </a:pathLst>
        </a:custGeom>
        <a:noFill/>
        <a:ln w="1905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latin typeface="Verdana" panose="020B0604030504040204" pitchFamily="34" charset="0"/>
            <a:ea typeface="Verdana" panose="020B0604030504040204" pitchFamily="34" charset="0"/>
          </a:endParaRPr>
        </a:p>
      </dsp:txBody>
      <dsp:txXfrm>
        <a:off x="3425653" y="2444535"/>
        <a:ext cx="48766" cy="48766"/>
      </dsp:txXfrm>
    </dsp:sp>
    <dsp:sp modelId="{B3999BD0-B96E-456E-A90D-07C8A4F9A7DB}">
      <dsp:nvSpPr>
        <dsp:cNvPr id="0" name=""/>
        <dsp:cNvSpPr/>
      </dsp:nvSpPr>
      <dsp:spPr>
        <a:xfrm>
          <a:off x="3655207" y="1770052"/>
          <a:ext cx="1025858" cy="512929"/>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MX" sz="800" kern="1200" dirty="0">
              <a:latin typeface="Verdana" panose="020B0604030504040204" pitchFamily="34" charset="0"/>
              <a:ea typeface="Verdana" panose="020B0604030504040204" pitchFamily="34" charset="0"/>
            </a:rPr>
            <a:t>CENTRO DE ESCUCHA COMUNITARIO</a:t>
          </a:r>
          <a:endParaRPr lang="es-CO" sz="800" kern="1200" dirty="0">
            <a:latin typeface="Verdana" panose="020B0604030504040204" pitchFamily="34" charset="0"/>
            <a:ea typeface="Verdana" panose="020B0604030504040204" pitchFamily="34" charset="0"/>
          </a:endParaRPr>
        </a:p>
      </dsp:txBody>
      <dsp:txXfrm>
        <a:off x="3670230" y="1785075"/>
        <a:ext cx="995812" cy="482883"/>
      </dsp:txXfrm>
    </dsp:sp>
    <dsp:sp modelId="{619E0415-131F-41FB-A977-8C57C1E5C371}">
      <dsp:nvSpPr>
        <dsp:cNvPr id="0" name=""/>
        <dsp:cNvSpPr/>
      </dsp:nvSpPr>
      <dsp:spPr>
        <a:xfrm rot="19457599">
          <a:off x="3197366" y="2755030"/>
          <a:ext cx="505339" cy="17644"/>
        </a:xfrm>
        <a:custGeom>
          <a:avLst/>
          <a:gdLst/>
          <a:ahLst/>
          <a:cxnLst/>
          <a:rect l="0" t="0" r="0" b="0"/>
          <a:pathLst>
            <a:path>
              <a:moveTo>
                <a:pt x="0" y="8822"/>
              </a:moveTo>
              <a:lnTo>
                <a:pt x="505339" y="8822"/>
              </a:lnTo>
            </a:path>
          </a:pathLst>
        </a:custGeom>
        <a:noFill/>
        <a:ln w="1905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latin typeface="Verdana" panose="020B0604030504040204" pitchFamily="34" charset="0"/>
            <a:ea typeface="Verdana" panose="020B0604030504040204" pitchFamily="34" charset="0"/>
          </a:endParaRPr>
        </a:p>
      </dsp:txBody>
      <dsp:txXfrm>
        <a:off x="3437402" y="2751219"/>
        <a:ext cx="25266" cy="25266"/>
      </dsp:txXfrm>
    </dsp:sp>
    <dsp:sp modelId="{A10AA3A4-CAEF-43AA-B0EE-5D677471C742}">
      <dsp:nvSpPr>
        <dsp:cNvPr id="0" name=""/>
        <dsp:cNvSpPr/>
      </dsp:nvSpPr>
      <dsp:spPr>
        <a:xfrm>
          <a:off x="3655207" y="2359920"/>
          <a:ext cx="1025858" cy="512929"/>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MX" sz="800" kern="1200" dirty="0">
              <a:latin typeface="Verdana" panose="020B0604030504040204" pitchFamily="34" charset="0"/>
              <a:ea typeface="Verdana" panose="020B0604030504040204" pitchFamily="34" charset="0"/>
            </a:rPr>
            <a:t>ZONAS DE ORIENTACIÓN ESCOLAR</a:t>
          </a:r>
          <a:endParaRPr lang="es-CO" sz="800" kern="1200" dirty="0">
            <a:latin typeface="Verdana" panose="020B0604030504040204" pitchFamily="34" charset="0"/>
            <a:ea typeface="Verdana" panose="020B0604030504040204" pitchFamily="34" charset="0"/>
          </a:endParaRPr>
        </a:p>
      </dsp:txBody>
      <dsp:txXfrm>
        <a:off x="3670230" y="2374943"/>
        <a:ext cx="995812" cy="482883"/>
      </dsp:txXfrm>
    </dsp:sp>
    <dsp:sp modelId="{CF13C5A2-62A1-444E-B2FF-FB8958F3A380}">
      <dsp:nvSpPr>
        <dsp:cNvPr id="0" name=""/>
        <dsp:cNvSpPr/>
      </dsp:nvSpPr>
      <dsp:spPr>
        <a:xfrm rot="2142401">
          <a:off x="3197366" y="3049964"/>
          <a:ext cx="505339" cy="17644"/>
        </a:xfrm>
        <a:custGeom>
          <a:avLst/>
          <a:gdLst/>
          <a:ahLst/>
          <a:cxnLst/>
          <a:rect l="0" t="0" r="0" b="0"/>
          <a:pathLst>
            <a:path>
              <a:moveTo>
                <a:pt x="0" y="8822"/>
              </a:moveTo>
              <a:lnTo>
                <a:pt x="505339" y="8822"/>
              </a:lnTo>
            </a:path>
          </a:pathLst>
        </a:custGeom>
        <a:noFill/>
        <a:ln w="1905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latin typeface="Verdana" panose="020B0604030504040204" pitchFamily="34" charset="0"/>
            <a:ea typeface="Verdana" panose="020B0604030504040204" pitchFamily="34" charset="0"/>
          </a:endParaRPr>
        </a:p>
      </dsp:txBody>
      <dsp:txXfrm>
        <a:off x="3437402" y="3046153"/>
        <a:ext cx="25266" cy="25266"/>
      </dsp:txXfrm>
    </dsp:sp>
    <dsp:sp modelId="{66F2AECB-54FE-4673-8424-ED485858296B}">
      <dsp:nvSpPr>
        <dsp:cNvPr id="0" name=""/>
        <dsp:cNvSpPr/>
      </dsp:nvSpPr>
      <dsp:spPr>
        <a:xfrm>
          <a:off x="3655207" y="2949789"/>
          <a:ext cx="1025858" cy="512929"/>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MX" sz="800" kern="1200" dirty="0">
              <a:latin typeface="Verdana" panose="020B0604030504040204" pitchFamily="34" charset="0"/>
              <a:ea typeface="Verdana" panose="020B0604030504040204" pitchFamily="34" charset="0"/>
            </a:rPr>
            <a:t>REDES COMUNITARIAS</a:t>
          </a:r>
          <a:endParaRPr lang="es-CO" sz="800" kern="1200" dirty="0">
            <a:latin typeface="Verdana" panose="020B0604030504040204" pitchFamily="34" charset="0"/>
            <a:ea typeface="Verdana" panose="020B0604030504040204" pitchFamily="34" charset="0"/>
          </a:endParaRPr>
        </a:p>
      </dsp:txBody>
      <dsp:txXfrm>
        <a:off x="3670230" y="2964812"/>
        <a:ext cx="995812" cy="482883"/>
      </dsp:txXfrm>
    </dsp:sp>
    <dsp:sp modelId="{FEB3DB8D-69A5-4BE1-A99D-681DF31A3E9B}">
      <dsp:nvSpPr>
        <dsp:cNvPr id="0" name=""/>
        <dsp:cNvSpPr/>
      </dsp:nvSpPr>
      <dsp:spPr>
        <a:xfrm rot="3907178">
          <a:off x="2962374" y="3344899"/>
          <a:ext cx="975324" cy="17644"/>
        </a:xfrm>
        <a:custGeom>
          <a:avLst/>
          <a:gdLst/>
          <a:ahLst/>
          <a:cxnLst/>
          <a:rect l="0" t="0" r="0" b="0"/>
          <a:pathLst>
            <a:path>
              <a:moveTo>
                <a:pt x="0" y="8822"/>
              </a:moveTo>
              <a:lnTo>
                <a:pt x="975324" y="8822"/>
              </a:lnTo>
            </a:path>
          </a:pathLst>
        </a:custGeom>
        <a:noFill/>
        <a:ln w="1905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latin typeface="Verdana" panose="020B0604030504040204" pitchFamily="34" charset="0"/>
            <a:ea typeface="Verdana" panose="020B0604030504040204" pitchFamily="34" charset="0"/>
          </a:endParaRPr>
        </a:p>
      </dsp:txBody>
      <dsp:txXfrm>
        <a:off x="3425653" y="3329337"/>
        <a:ext cx="48766" cy="48766"/>
      </dsp:txXfrm>
    </dsp:sp>
    <dsp:sp modelId="{3F52BC4B-5F51-4764-A478-108D9F1977D8}">
      <dsp:nvSpPr>
        <dsp:cNvPr id="0" name=""/>
        <dsp:cNvSpPr/>
      </dsp:nvSpPr>
      <dsp:spPr>
        <a:xfrm>
          <a:off x="3655207" y="3539657"/>
          <a:ext cx="1025858" cy="512929"/>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MX" sz="800" kern="1200" dirty="0">
              <a:latin typeface="Verdana" panose="020B0604030504040204" pitchFamily="34" charset="0"/>
              <a:ea typeface="Verdana" panose="020B0604030504040204" pitchFamily="34" charset="0"/>
            </a:rPr>
            <a:t>REHABILITACIÓN BASADA EN LA COMUNIDAD</a:t>
          </a:r>
          <a:endParaRPr lang="es-CO" sz="800" kern="1200" dirty="0">
            <a:latin typeface="Verdana" panose="020B0604030504040204" pitchFamily="34" charset="0"/>
            <a:ea typeface="Verdana" panose="020B0604030504040204" pitchFamily="34" charset="0"/>
          </a:endParaRPr>
        </a:p>
      </dsp:txBody>
      <dsp:txXfrm>
        <a:off x="3670230" y="3554680"/>
        <a:ext cx="995812" cy="482883"/>
      </dsp:txXfrm>
    </dsp:sp>
    <dsp:sp modelId="{50E9835B-10AB-481B-AEF2-2AE1F8217D9A}">
      <dsp:nvSpPr>
        <dsp:cNvPr id="0" name=""/>
        <dsp:cNvSpPr/>
      </dsp:nvSpPr>
      <dsp:spPr>
        <a:xfrm rot="4675100">
          <a:off x="1033586" y="3713566"/>
          <a:ext cx="1960496" cy="17644"/>
        </a:xfrm>
        <a:custGeom>
          <a:avLst/>
          <a:gdLst/>
          <a:ahLst/>
          <a:cxnLst/>
          <a:rect l="0" t="0" r="0" b="0"/>
          <a:pathLst>
            <a:path>
              <a:moveTo>
                <a:pt x="0" y="8822"/>
              </a:moveTo>
              <a:lnTo>
                <a:pt x="1960496" y="8822"/>
              </a:lnTo>
            </a:path>
          </a:pathLst>
        </a:custGeom>
        <a:noFill/>
        <a:ln w="1905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CO" sz="600" kern="1200">
            <a:latin typeface="Verdana" panose="020B0604030504040204" pitchFamily="34" charset="0"/>
            <a:ea typeface="Verdana" panose="020B0604030504040204" pitchFamily="34" charset="0"/>
          </a:endParaRPr>
        </a:p>
      </dsp:txBody>
      <dsp:txXfrm>
        <a:off x="1964822" y="3673376"/>
        <a:ext cx="98024" cy="98024"/>
      </dsp:txXfrm>
    </dsp:sp>
    <dsp:sp modelId="{556FE5D0-E1DC-498E-AA90-50B889E6FCE7}">
      <dsp:nvSpPr>
        <dsp:cNvPr id="0" name=""/>
        <dsp:cNvSpPr/>
      </dsp:nvSpPr>
      <dsp:spPr>
        <a:xfrm>
          <a:off x="2219006" y="4424460"/>
          <a:ext cx="1025858" cy="512929"/>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MX" sz="800" kern="1200" dirty="0">
              <a:latin typeface="Verdana" panose="020B0604030504040204" pitchFamily="34" charset="0"/>
              <a:ea typeface="Verdana" panose="020B0604030504040204" pitchFamily="34" charset="0"/>
            </a:rPr>
            <a:t>EQUIPO TRASVERSAL</a:t>
          </a:r>
          <a:endParaRPr lang="es-CO" sz="800" kern="1200" dirty="0">
            <a:latin typeface="Verdana" panose="020B0604030504040204" pitchFamily="34" charset="0"/>
            <a:ea typeface="Verdana" panose="020B0604030504040204" pitchFamily="34" charset="0"/>
          </a:endParaRPr>
        </a:p>
      </dsp:txBody>
      <dsp:txXfrm>
        <a:off x="2234029" y="4439483"/>
        <a:ext cx="995812" cy="482883"/>
      </dsp:txXfrm>
    </dsp:sp>
    <dsp:sp modelId="{B28AD440-D86B-4847-8999-B5EAA54FA577}">
      <dsp:nvSpPr>
        <dsp:cNvPr id="0" name=""/>
        <dsp:cNvSpPr/>
      </dsp:nvSpPr>
      <dsp:spPr>
        <a:xfrm rot="19457599">
          <a:off x="3197366" y="4524635"/>
          <a:ext cx="505339" cy="17644"/>
        </a:xfrm>
        <a:custGeom>
          <a:avLst/>
          <a:gdLst/>
          <a:ahLst/>
          <a:cxnLst/>
          <a:rect l="0" t="0" r="0" b="0"/>
          <a:pathLst>
            <a:path>
              <a:moveTo>
                <a:pt x="0" y="8822"/>
              </a:moveTo>
              <a:lnTo>
                <a:pt x="505339" y="8822"/>
              </a:lnTo>
            </a:path>
          </a:pathLst>
        </a:custGeom>
        <a:noFill/>
        <a:ln w="1905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latin typeface="Verdana" panose="020B0604030504040204" pitchFamily="34" charset="0"/>
            <a:ea typeface="Verdana" panose="020B0604030504040204" pitchFamily="34" charset="0"/>
          </a:endParaRPr>
        </a:p>
      </dsp:txBody>
      <dsp:txXfrm>
        <a:off x="3437402" y="4520824"/>
        <a:ext cx="25266" cy="25266"/>
      </dsp:txXfrm>
    </dsp:sp>
    <dsp:sp modelId="{41262611-4635-42D0-B805-0B05F144D07C}">
      <dsp:nvSpPr>
        <dsp:cNvPr id="0" name=""/>
        <dsp:cNvSpPr/>
      </dsp:nvSpPr>
      <dsp:spPr>
        <a:xfrm>
          <a:off x="3655207" y="4129526"/>
          <a:ext cx="1025858" cy="512929"/>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MX" sz="800" kern="1200" dirty="0">
              <a:latin typeface="Verdana" panose="020B0604030504040204" pitchFamily="34" charset="0"/>
              <a:ea typeface="Verdana" panose="020B0604030504040204" pitchFamily="34" charset="0"/>
            </a:rPr>
            <a:t>PROGRAMAS DE INTERVENCIÓN CURSO DE VIDA Y ENTORNOS</a:t>
          </a:r>
          <a:endParaRPr lang="es-CO" sz="800" kern="1200" dirty="0">
            <a:latin typeface="Verdana" panose="020B0604030504040204" pitchFamily="34" charset="0"/>
            <a:ea typeface="Verdana" panose="020B0604030504040204" pitchFamily="34" charset="0"/>
          </a:endParaRPr>
        </a:p>
      </dsp:txBody>
      <dsp:txXfrm>
        <a:off x="3670230" y="4144549"/>
        <a:ext cx="995812" cy="482883"/>
      </dsp:txXfrm>
    </dsp:sp>
    <dsp:sp modelId="{B202068E-26D0-4A68-A370-2C088580E02B}">
      <dsp:nvSpPr>
        <dsp:cNvPr id="0" name=""/>
        <dsp:cNvSpPr/>
      </dsp:nvSpPr>
      <dsp:spPr>
        <a:xfrm rot="2142401">
          <a:off x="3197366" y="4819570"/>
          <a:ext cx="505339" cy="17644"/>
        </a:xfrm>
        <a:custGeom>
          <a:avLst/>
          <a:gdLst/>
          <a:ahLst/>
          <a:cxnLst/>
          <a:rect l="0" t="0" r="0" b="0"/>
          <a:pathLst>
            <a:path>
              <a:moveTo>
                <a:pt x="0" y="8822"/>
              </a:moveTo>
              <a:lnTo>
                <a:pt x="505339" y="8822"/>
              </a:lnTo>
            </a:path>
          </a:pathLst>
        </a:custGeom>
        <a:noFill/>
        <a:ln w="1905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latin typeface="Verdana" panose="020B0604030504040204" pitchFamily="34" charset="0"/>
            <a:ea typeface="Verdana" panose="020B0604030504040204" pitchFamily="34" charset="0"/>
          </a:endParaRPr>
        </a:p>
      </dsp:txBody>
      <dsp:txXfrm>
        <a:off x="3437402" y="4815758"/>
        <a:ext cx="25266" cy="25266"/>
      </dsp:txXfrm>
    </dsp:sp>
    <dsp:sp modelId="{B974D23A-36A7-4BA9-B325-81507F7E0E9D}">
      <dsp:nvSpPr>
        <dsp:cNvPr id="0" name=""/>
        <dsp:cNvSpPr/>
      </dsp:nvSpPr>
      <dsp:spPr>
        <a:xfrm>
          <a:off x="3655207" y="4719394"/>
          <a:ext cx="1025858" cy="512929"/>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MX" sz="800" kern="1200">
              <a:latin typeface="Verdana" panose="020B0604030504040204" pitchFamily="34" charset="0"/>
              <a:ea typeface="Verdana" panose="020B0604030504040204" pitchFamily="34" charset="0"/>
            </a:rPr>
            <a:t>LÍNEA </a:t>
          </a:r>
          <a:r>
            <a:rPr lang="es-MX" sz="800" kern="1200" dirty="0">
              <a:latin typeface="Verdana" panose="020B0604030504040204" pitchFamily="34" charset="0"/>
              <a:ea typeface="Verdana" panose="020B0604030504040204" pitchFamily="34" charset="0"/>
            </a:rPr>
            <a:t>SALUD MENTAL Y EQUIDAD DE GENERO</a:t>
          </a:r>
          <a:endParaRPr lang="es-CO" sz="800" kern="1200" dirty="0">
            <a:latin typeface="Verdana" panose="020B0604030504040204" pitchFamily="34" charset="0"/>
            <a:ea typeface="Verdana" panose="020B0604030504040204" pitchFamily="34" charset="0"/>
          </a:endParaRPr>
        </a:p>
      </dsp:txBody>
      <dsp:txXfrm>
        <a:off x="3670230" y="4734417"/>
        <a:ext cx="995812" cy="482883"/>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7B42C5-7DAB-4456-9F3A-4214E0307D4A}">
      <dsp:nvSpPr>
        <dsp:cNvPr id="0" name=""/>
        <dsp:cNvSpPr/>
      </dsp:nvSpPr>
      <dsp:spPr>
        <a:xfrm>
          <a:off x="1296021" y="1611"/>
          <a:ext cx="2527603" cy="1143194"/>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MX" sz="900" kern="1200" dirty="0">
              <a:latin typeface="Verdana" panose="020B0604030504040204" pitchFamily="34" charset="0"/>
              <a:ea typeface="Verdana" panose="020B0604030504040204" pitchFamily="34" charset="0"/>
            </a:rPr>
            <a:t>CEC </a:t>
          </a:r>
          <a:r>
            <a:rPr lang="es-CO" sz="900" kern="1200" dirty="0">
              <a:latin typeface="Verdana" panose="020B0604030504040204" pitchFamily="34" charset="0"/>
              <a:ea typeface="Verdana" panose="020B0604030504040204" pitchFamily="34" charset="0"/>
            </a:rPr>
            <a:t>Cisco San José </a:t>
          </a:r>
          <a:r>
            <a:rPr lang="es-MX" sz="900" kern="1200" dirty="0">
              <a:latin typeface="Verdana" panose="020B0604030504040204" pitchFamily="34" charset="0"/>
              <a:ea typeface="Verdana" panose="020B0604030504040204" pitchFamily="34" charset="0"/>
            </a:rPr>
            <a:t> </a:t>
          </a:r>
        </a:p>
        <a:p>
          <a:pPr marL="0" lvl="0" indent="0" algn="ctr" defTabSz="400050">
            <a:lnSpc>
              <a:spcPct val="90000"/>
            </a:lnSpc>
            <a:spcBef>
              <a:spcPct val="0"/>
            </a:spcBef>
            <a:spcAft>
              <a:spcPct val="35000"/>
            </a:spcAft>
            <a:buNone/>
          </a:pPr>
          <a:r>
            <a:rPr lang="es-MX" sz="900" kern="1200" dirty="0">
              <a:latin typeface="Verdana" panose="020B0604030504040204" pitchFamily="34" charset="0"/>
              <a:ea typeface="Verdana" panose="020B0604030504040204" pitchFamily="34" charset="0"/>
            </a:rPr>
            <a:t>CEC </a:t>
          </a:r>
          <a:r>
            <a:rPr lang="es-CO" sz="900" kern="1200" dirty="0">
              <a:latin typeface="Verdana" panose="020B0604030504040204" pitchFamily="34" charset="0"/>
              <a:ea typeface="Verdana" panose="020B0604030504040204" pitchFamily="34" charset="0"/>
            </a:rPr>
            <a:t>Casa de Justicia de Bosques del Norte </a:t>
          </a:r>
          <a:endParaRPr lang="es-MX" sz="900" kern="1200" dirty="0">
            <a:latin typeface="Verdana" panose="020B0604030504040204" pitchFamily="34" charset="0"/>
            <a:ea typeface="Verdana" panose="020B0604030504040204" pitchFamily="34" charset="0"/>
          </a:endParaRPr>
        </a:p>
        <a:p>
          <a:pPr marL="0" lvl="0" indent="0" algn="ctr" defTabSz="400050">
            <a:lnSpc>
              <a:spcPct val="90000"/>
            </a:lnSpc>
            <a:spcBef>
              <a:spcPct val="0"/>
            </a:spcBef>
            <a:spcAft>
              <a:spcPct val="35000"/>
            </a:spcAft>
            <a:buNone/>
          </a:pPr>
          <a:r>
            <a:rPr lang="es-MX" sz="900" kern="1200" dirty="0">
              <a:latin typeface="Verdana" panose="020B0604030504040204" pitchFamily="34" charset="0"/>
              <a:ea typeface="Verdana" panose="020B0604030504040204" pitchFamily="34" charset="0"/>
            </a:rPr>
            <a:t>CEC </a:t>
          </a:r>
          <a:r>
            <a:rPr lang="es-CO" sz="900" kern="1200" dirty="0">
              <a:latin typeface="Verdana" panose="020B0604030504040204" pitchFamily="34" charset="0"/>
              <a:ea typeface="Verdana" panose="020B0604030504040204" pitchFamily="34" charset="0"/>
            </a:rPr>
            <a:t>Casa de mujeres empoderadas </a:t>
          </a:r>
          <a:endParaRPr lang="es-MX" sz="900" kern="1200" dirty="0">
            <a:latin typeface="Verdana" panose="020B0604030504040204" pitchFamily="34" charset="0"/>
            <a:ea typeface="Verdana" panose="020B0604030504040204" pitchFamily="34" charset="0"/>
          </a:endParaRPr>
        </a:p>
        <a:p>
          <a:pPr marL="0" lvl="0" indent="0" algn="ctr" defTabSz="400050">
            <a:lnSpc>
              <a:spcPct val="90000"/>
            </a:lnSpc>
            <a:spcBef>
              <a:spcPct val="0"/>
            </a:spcBef>
            <a:spcAft>
              <a:spcPct val="35000"/>
            </a:spcAft>
            <a:buNone/>
          </a:pPr>
          <a:r>
            <a:rPr lang="es-MX" sz="900" kern="1200" dirty="0">
              <a:latin typeface="Verdana" panose="020B0604030504040204" pitchFamily="34" charset="0"/>
              <a:ea typeface="Verdana" panose="020B0604030504040204" pitchFamily="34" charset="0"/>
            </a:rPr>
            <a:t>CEC sede comunal la sultana</a:t>
          </a:r>
        </a:p>
        <a:p>
          <a:pPr marL="0" lvl="0" indent="0" algn="ctr" defTabSz="400050">
            <a:lnSpc>
              <a:spcPct val="90000"/>
            </a:lnSpc>
            <a:spcBef>
              <a:spcPct val="0"/>
            </a:spcBef>
            <a:spcAft>
              <a:spcPct val="35000"/>
            </a:spcAft>
            <a:buNone/>
          </a:pPr>
          <a:r>
            <a:rPr lang="es-MX" sz="900" kern="1200" dirty="0">
              <a:latin typeface="Verdana" panose="020B0604030504040204" pitchFamily="34" charset="0"/>
              <a:ea typeface="Verdana" panose="020B0604030504040204" pitchFamily="34" charset="0"/>
            </a:rPr>
            <a:t>CEC </a:t>
          </a:r>
          <a:r>
            <a:rPr lang="es-CO" sz="900" kern="1200" dirty="0">
              <a:latin typeface="Verdana" panose="020B0604030504040204" pitchFamily="34" charset="0"/>
              <a:ea typeface="Verdana" panose="020B0604030504040204" pitchFamily="34" charset="0"/>
            </a:rPr>
            <a:t>La Palma </a:t>
          </a:r>
          <a:endParaRPr lang="es-MX" sz="900" kern="1200" dirty="0">
            <a:latin typeface="Verdana" panose="020B0604030504040204" pitchFamily="34" charset="0"/>
            <a:ea typeface="Verdana" panose="020B0604030504040204" pitchFamily="34" charset="0"/>
          </a:endParaRPr>
        </a:p>
        <a:p>
          <a:pPr marL="0" lvl="0" indent="0" algn="ctr" defTabSz="400050">
            <a:lnSpc>
              <a:spcPct val="90000"/>
            </a:lnSpc>
            <a:spcBef>
              <a:spcPct val="0"/>
            </a:spcBef>
            <a:spcAft>
              <a:spcPct val="35000"/>
            </a:spcAft>
            <a:buNone/>
          </a:pPr>
          <a:r>
            <a:rPr lang="es-MX" sz="900" kern="1200" dirty="0">
              <a:latin typeface="Verdana" panose="020B0604030504040204" pitchFamily="34" charset="0"/>
              <a:ea typeface="Verdana" panose="020B0604030504040204" pitchFamily="34" charset="0"/>
            </a:rPr>
            <a:t>CEC </a:t>
          </a:r>
          <a:r>
            <a:rPr lang="es-CO" sz="900" kern="1200" dirty="0">
              <a:latin typeface="Verdana" panose="020B0604030504040204" pitchFamily="34" charset="0"/>
              <a:ea typeface="Verdana" panose="020B0604030504040204" pitchFamily="34" charset="0"/>
            </a:rPr>
            <a:t>Casa Joven</a:t>
          </a:r>
        </a:p>
      </dsp:txBody>
      <dsp:txXfrm>
        <a:off x="1296021" y="1611"/>
        <a:ext cx="2527603" cy="1143194"/>
      </dsp:txXfrm>
    </dsp:sp>
    <dsp:sp modelId="{30994B1D-35AA-40DE-87DA-F5BE028342BF}">
      <dsp:nvSpPr>
        <dsp:cNvPr id="0" name=""/>
        <dsp:cNvSpPr/>
      </dsp:nvSpPr>
      <dsp:spPr>
        <a:xfrm>
          <a:off x="51082" y="1611"/>
          <a:ext cx="1131762" cy="114319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 r="-1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371D3A-E03C-4A04-9B28-38DC85128CC6}">
      <dsp:nvSpPr>
        <dsp:cNvPr id="0" name=""/>
        <dsp:cNvSpPr/>
      </dsp:nvSpPr>
      <dsp:spPr>
        <a:xfrm>
          <a:off x="51082" y="1333433"/>
          <a:ext cx="2527603" cy="1143194"/>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MX" sz="900" kern="1200" dirty="0">
              <a:latin typeface="Verdana" panose="020B0604030504040204" pitchFamily="34" charset="0"/>
              <a:ea typeface="Verdana" panose="020B0604030504040204" pitchFamily="34" charset="0"/>
            </a:rPr>
            <a:t>21 PSICOLOGOS</a:t>
          </a:r>
        </a:p>
        <a:p>
          <a:pPr marL="0" lvl="0" indent="0" algn="ctr" defTabSz="400050">
            <a:lnSpc>
              <a:spcPct val="90000"/>
            </a:lnSpc>
            <a:spcBef>
              <a:spcPct val="0"/>
            </a:spcBef>
            <a:spcAft>
              <a:spcPct val="35000"/>
            </a:spcAft>
            <a:buNone/>
          </a:pPr>
          <a:r>
            <a:rPr lang="es-MX" sz="900" kern="1200" dirty="0">
              <a:latin typeface="Verdana" panose="020B0604030504040204" pitchFamily="34" charset="0"/>
              <a:ea typeface="Verdana" panose="020B0604030504040204" pitchFamily="34" charset="0"/>
            </a:rPr>
            <a:t>6 AUXILIARES DE ENFERMERÍA</a:t>
          </a:r>
        </a:p>
        <a:p>
          <a:pPr marL="0" lvl="0" indent="0" algn="ctr" defTabSz="400050">
            <a:lnSpc>
              <a:spcPct val="90000"/>
            </a:lnSpc>
            <a:spcBef>
              <a:spcPct val="0"/>
            </a:spcBef>
            <a:spcAft>
              <a:spcPct val="35000"/>
            </a:spcAft>
            <a:buNone/>
          </a:pPr>
          <a:r>
            <a:rPr lang="es-MX" sz="900" kern="1200" dirty="0">
              <a:latin typeface="Verdana" panose="020B0604030504040204" pitchFamily="34" charset="0"/>
              <a:ea typeface="Verdana" panose="020B0604030504040204" pitchFamily="34" charset="0"/>
            </a:rPr>
            <a:t>3 ENFERMERAS</a:t>
          </a:r>
        </a:p>
        <a:p>
          <a:pPr marL="0" lvl="0" indent="0" algn="ctr" defTabSz="400050">
            <a:lnSpc>
              <a:spcPct val="90000"/>
            </a:lnSpc>
            <a:spcBef>
              <a:spcPct val="0"/>
            </a:spcBef>
            <a:spcAft>
              <a:spcPct val="35000"/>
            </a:spcAft>
            <a:buNone/>
          </a:pPr>
          <a:r>
            <a:rPr lang="es-MX" sz="900" kern="1200" dirty="0">
              <a:latin typeface="Verdana" panose="020B0604030504040204" pitchFamily="34" charset="0"/>
              <a:ea typeface="Verdana" panose="020B0604030504040204" pitchFamily="34" charset="0"/>
            </a:rPr>
            <a:t>3 TRABAJADORAS SOCIALES</a:t>
          </a:r>
          <a:endParaRPr lang="es-CO" sz="900" kern="1200" dirty="0">
            <a:latin typeface="Verdana" panose="020B0604030504040204" pitchFamily="34" charset="0"/>
            <a:ea typeface="Verdana" panose="020B0604030504040204" pitchFamily="34" charset="0"/>
          </a:endParaRPr>
        </a:p>
      </dsp:txBody>
      <dsp:txXfrm>
        <a:off x="51082" y="1333433"/>
        <a:ext cx="2527603" cy="1143194"/>
      </dsp:txXfrm>
    </dsp:sp>
    <dsp:sp modelId="{D7221F16-78BE-4184-ABAF-D1EE8CE11DCF}">
      <dsp:nvSpPr>
        <dsp:cNvPr id="0" name=""/>
        <dsp:cNvSpPr/>
      </dsp:nvSpPr>
      <dsp:spPr>
        <a:xfrm>
          <a:off x="2691862" y="1333433"/>
          <a:ext cx="1131762" cy="114319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1D0092-73B4-4E18-81E4-4809A8ADB5FD}">
      <dsp:nvSpPr>
        <dsp:cNvPr id="0" name=""/>
        <dsp:cNvSpPr/>
      </dsp:nvSpPr>
      <dsp:spPr>
        <a:xfrm>
          <a:off x="1296021" y="2665255"/>
          <a:ext cx="2527603" cy="1143194"/>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MX" sz="900" kern="1200" dirty="0">
              <a:latin typeface="Verdana" panose="020B0604030504040204" pitchFamily="34" charset="0"/>
              <a:ea typeface="Verdana" panose="020B0604030504040204" pitchFamily="34" charset="0"/>
            </a:rPr>
            <a:t>ZOE en 10 instituciones educativas</a:t>
          </a:r>
        </a:p>
        <a:p>
          <a:pPr marL="0" lvl="0" indent="0" algn="ctr" defTabSz="400050">
            <a:lnSpc>
              <a:spcPct val="90000"/>
            </a:lnSpc>
            <a:spcBef>
              <a:spcPct val="0"/>
            </a:spcBef>
            <a:spcAft>
              <a:spcPct val="35000"/>
            </a:spcAft>
            <a:buNone/>
          </a:pPr>
          <a:r>
            <a:rPr lang="es-CO" sz="900" kern="1200" dirty="0">
              <a:latin typeface="Verdana" panose="020B0604030504040204" pitchFamily="34" charset="0"/>
              <a:ea typeface="Verdana" panose="020B0604030504040204" pitchFamily="34" charset="0"/>
            </a:rPr>
            <a:t>Normal Superior de Caldas, Instituto Universitario, Instituto Latinoamericano, San Jorge, Liceo León de Greiff, Liceo Isabel la Católica, INEM, IE La Sultana, Leonardo </a:t>
          </a:r>
          <a:r>
            <a:rPr lang="es-CO" sz="900" kern="1200" dirty="0" err="1">
              <a:latin typeface="Verdana" panose="020B0604030504040204" pitchFamily="34" charset="0"/>
              <a:ea typeface="Verdana" panose="020B0604030504040204" pitchFamily="34" charset="0"/>
            </a:rPr>
            <a:t>Davince</a:t>
          </a:r>
          <a:r>
            <a:rPr lang="es-CO" sz="900" kern="1200" dirty="0">
              <a:latin typeface="Verdana" panose="020B0604030504040204" pitchFamily="34" charset="0"/>
              <a:ea typeface="Verdana" panose="020B0604030504040204" pitchFamily="34" charset="0"/>
            </a:rPr>
            <a:t>, Pablo VI</a:t>
          </a:r>
        </a:p>
      </dsp:txBody>
      <dsp:txXfrm>
        <a:off x="1296021" y="2665255"/>
        <a:ext cx="2527603" cy="1143194"/>
      </dsp:txXfrm>
    </dsp:sp>
    <dsp:sp modelId="{BBF2A8EE-5CE2-4267-B40C-567C2A8E0EB4}">
      <dsp:nvSpPr>
        <dsp:cNvPr id="0" name=""/>
        <dsp:cNvSpPr/>
      </dsp:nvSpPr>
      <dsp:spPr>
        <a:xfrm>
          <a:off x="51082" y="2665255"/>
          <a:ext cx="1131762" cy="114319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77BE52-830A-4CCE-892A-04BB446254D5}">
      <dsp:nvSpPr>
        <dsp:cNvPr id="0" name=""/>
        <dsp:cNvSpPr/>
      </dsp:nvSpPr>
      <dsp:spPr>
        <a:xfrm>
          <a:off x="6996449" y="3409993"/>
          <a:ext cx="3248251" cy="1619433"/>
        </a:xfrm>
        <a:prstGeom prst="roundRect">
          <a:avLst>
            <a:gd name="adj" fmla="val 10000"/>
          </a:avLst>
        </a:prstGeom>
        <a:solidFill>
          <a:schemeClr val="accent2">
            <a:alpha val="90000"/>
            <a:tint val="4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l" defTabSz="466725">
            <a:lnSpc>
              <a:spcPct val="90000"/>
            </a:lnSpc>
            <a:spcBef>
              <a:spcPct val="0"/>
            </a:spcBef>
            <a:spcAft>
              <a:spcPct val="15000"/>
            </a:spcAft>
            <a:buChar char="•"/>
          </a:pPr>
          <a:r>
            <a:rPr lang="es-CO" sz="1050" b="1" kern="1200" dirty="0">
              <a:latin typeface="Verdana" panose="020B0604030504040204" pitchFamily="34" charset="0"/>
              <a:ea typeface="Verdana" panose="020B0604030504040204" pitchFamily="34" charset="0"/>
            </a:rPr>
            <a:t>VERIFICACIÓN SOPORTES ADMINISTRATIVOS Y TÉCNICOS</a:t>
          </a:r>
        </a:p>
        <a:p>
          <a:pPr marL="57150" lvl="1" indent="-57150" algn="l" defTabSz="466725">
            <a:lnSpc>
              <a:spcPct val="90000"/>
            </a:lnSpc>
            <a:spcBef>
              <a:spcPct val="0"/>
            </a:spcBef>
            <a:spcAft>
              <a:spcPct val="15000"/>
            </a:spcAft>
            <a:buChar char="•"/>
          </a:pPr>
          <a:r>
            <a:rPr lang="es-CO" sz="1050" b="1" kern="1200" dirty="0">
              <a:latin typeface="Verdana" panose="020B0604030504040204" pitchFamily="34" charset="0"/>
              <a:ea typeface="Verdana" panose="020B0604030504040204" pitchFamily="34" charset="0"/>
            </a:rPr>
            <a:t>REPORTE INVALIDACIÓN</a:t>
          </a:r>
        </a:p>
        <a:p>
          <a:pPr marL="57150" lvl="1" indent="-57150" algn="l" defTabSz="466725">
            <a:lnSpc>
              <a:spcPct val="90000"/>
            </a:lnSpc>
            <a:spcBef>
              <a:spcPct val="0"/>
            </a:spcBef>
            <a:spcAft>
              <a:spcPct val="15000"/>
            </a:spcAft>
            <a:buChar char="•"/>
          </a:pPr>
          <a:r>
            <a:rPr lang="es-CO" sz="1050" b="1" kern="1200" dirty="0">
              <a:latin typeface="Verdana" panose="020B0604030504040204" pitchFamily="34" charset="0"/>
              <a:ea typeface="Verdana" panose="020B0604030504040204" pitchFamily="34" charset="0"/>
            </a:rPr>
            <a:t>3 DÍAS PARA AJUSTES</a:t>
          </a:r>
        </a:p>
        <a:p>
          <a:pPr marL="57150" lvl="1" indent="-57150" algn="l" defTabSz="466725">
            <a:lnSpc>
              <a:spcPct val="90000"/>
            </a:lnSpc>
            <a:spcBef>
              <a:spcPct val="0"/>
            </a:spcBef>
            <a:spcAft>
              <a:spcPct val="15000"/>
            </a:spcAft>
            <a:buChar char="•"/>
          </a:pPr>
          <a:r>
            <a:rPr lang="es-CO" sz="1050" b="1" kern="1200" dirty="0">
              <a:latin typeface="Verdana" panose="020B0604030504040204" pitchFamily="34" charset="0"/>
              <a:ea typeface="Verdana" panose="020B0604030504040204" pitchFamily="34" charset="0"/>
            </a:rPr>
            <a:t>SE CIERRA MES VERIFICADO</a:t>
          </a:r>
        </a:p>
      </dsp:txBody>
      <dsp:txXfrm>
        <a:off x="8006498" y="3850425"/>
        <a:ext cx="2202628" cy="1143427"/>
      </dsp:txXfrm>
    </dsp:sp>
    <dsp:sp modelId="{A4CC7FCB-3623-4807-8B36-AA8417609DBA}">
      <dsp:nvSpPr>
        <dsp:cNvPr id="0" name=""/>
        <dsp:cNvSpPr/>
      </dsp:nvSpPr>
      <dsp:spPr>
        <a:xfrm>
          <a:off x="2192124" y="3441297"/>
          <a:ext cx="2500001" cy="1619433"/>
        </a:xfrm>
        <a:prstGeom prst="roundRect">
          <a:avLst>
            <a:gd name="adj" fmla="val 10000"/>
          </a:avLst>
        </a:prstGeom>
        <a:solidFill>
          <a:schemeClr val="accent2">
            <a:alpha val="90000"/>
            <a:tint val="4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57150" lvl="1" indent="-57150" algn="l" defTabSz="444500">
            <a:lnSpc>
              <a:spcPct val="90000"/>
            </a:lnSpc>
            <a:spcBef>
              <a:spcPct val="0"/>
            </a:spcBef>
            <a:spcAft>
              <a:spcPct val="15000"/>
            </a:spcAft>
            <a:buChar char="•"/>
          </a:pPr>
          <a:r>
            <a:rPr lang="es-CO" sz="1000" b="1" kern="1200" dirty="0">
              <a:latin typeface="Verdana" panose="020B0604030504040204" pitchFamily="34" charset="0"/>
              <a:ea typeface="Verdana" panose="020B0604030504040204" pitchFamily="34" charset="0"/>
            </a:rPr>
            <a:t>ACTIVACIÓN PROCESO DE GLOSA TÉCNICA Y AVANCE EN METAS</a:t>
          </a:r>
        </a:p>
        <a:p>
          <a:pPr marL="57150" lvl="1" indent="-57150" algn="l" defTabSz="444500">
            <a:lnSpc>
              <a:spcPct val="90000"/>
            </a:lnSpc>
            <a:spcBef>
              <a:spcPct val="0"/>
            </a:spcBef>
            <a:spcAft>
              <a:spcPct val="15000"/>
            </a:spcAft>
            <a:buChar char="•"/>
          </a:pPr>
          <a:r>
            <a:rPr lang="es-CO" sz="1000" b="1" kern="1200" dirty="0">
              <a:latin typeface="Verdana" panose="020B0604030504040204" pitchFamily="34" charset="0"/>
              <a:ea typeface="Verdana" panose="020B0604030504040204" pitchFamily="34" charset="0"/>
            </a:rPr>
            <a:t>PROCESO MENSUAL IGUAL A LOS EJECUTADOS PREVIAMENTE</a:t>
          </a:r>
        </a:p>
      </dsp:txBody>
      <dsp:txXfrm>
        <a:off x="2227698" y="3881729"/>
        <a:ext cx="1678852" cy="1143427"/>
      </dsp:txXfrm>
    </dsp:sp>
    <dsp:sp modelId="{F64F68CD-A22A-4E15-A56C-3003928CC173}">
      <dsp:nvSpPr>
        <dsp:cNvPr id="0" name=""/>
        <dsp:cNvSpPr/>
      </dsp:nvSpPr>
      <dsp:spPr>
        <a:xfrm>
          <a:off x="6935949" y="46947"/>
          <a:ext cx="2932401" cy="1619433"/>
        </a:xfrm>
        <a:prstGeom prst="roundRect">
          <a:avLst>
            <a:gd name="adj" fmla="val 10000"/>
          </a:avLst>
        </a:prstGeom>
        <a:solidFill>
          <a:schemeClr val="accent2">
            <a:alpha val="90000"/>
            <a:tint val="4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es-CO" sz="1200" b="1" kern="1200" dirty="0">
              <a:latin typeface="Verdana" panose="020B0604030504040204" pitchFamily="34" charset="0"/>
              <a:ea typeface="Verdana" panose="020B0604030504040204" pitchFamily="34" charset="0"/>
            </a:rPr>
            <a:t>SEGUIMIENTO SICAPS</a:t>
          </a:r>
        </a:p>
        <a:p>
          <a:pPr marL="114300" lvl="1" indent="-114300" algn="l" defTabSz="533400">
            <a:lnSpc>
              <a:spcPct val="90000"/>
            </a:lnSpc>
            <a:spcBef>
              <a:spcPct val="0"/>
            </a:spcBef>
            <a:spcAft>
              <a:spcPct val="15000"/>
            </a:spcAft>
            <a:buChar char="•"/>
          </a:pPr>
          <a:r>
            <a:rPr lang="es-CO" sz="1200" b="1" kern="1200" dirty="0">
              <a:latin typeface="Verdana" panose="020B0604030504040204" pitchFamily="34" charset="0"/>
              <a:ea typeface="Verdana" panose="020B0604030504040204" pitchFamily="34" charset="0"/>
            </a:rPr>
            <a:t>REPORTE INVALIDACIÓN</a:t>
          </a:r>
        </a:p>
        <a:p>
          <a:pPr marL="114300" lvl="1" indent="-114300" algn="l" defTabSz="533400">
            <a:lnSpc>
              <a:spcPct val="90000"/>
            </a:lnSpc>
            <a:spcBef>
              <a:spcPct val="0"/>
            </a:spcBef>
            <a:spcAft>
              <a:spcPct val="15000"/>
            </a:spcAft>
            <a:buChar char="•"/>
          </a:pPr>
          <a:r>
            <a:rPr lang="es-CO" sz="1200" b="1" kern="1200" dirty="0">
              <a:latin typeface="Verdana" panose="020B0604030504040204" pitchFamily="34" charset="0"/>
              <a:ea typeface="Verdana" panose="020B0604030504040204" pitchFamily="34" charset="0"/>
            </a:rPr>
            <a:t>5 DÍAS PARA AJUSTES</a:t>
          </a:r>
        </a:p>
      </dsp:txBody>
      <dsp:txXfrm>
        <a:off x="7851243" y="82521"/>
        <a:ext cx="1981532" cy="1143427"/>
      </dsp:txXfrm>
    </dsp:sp>
    <dsp:sp modelId="{8DA3692D-E3AD-4513-94C5-9800F9AFAA69}">
      <dsp:nvSpPr>
        <dsp:cNvPr id="0" name=""/>
        <dsp:cNvSpPr/>
      </dsp:nvSpPr>
      <dsp:spPr>
        <a:xfrm>
          <a:off x="2149124" y="0"/>
          <a:ext cx="2500001" cy="1619433"/>
        </a:xfrm>
        <a:prstGeom prst="roundRect">
          <a:avLst>
            <a:gd name="adj" fmla="val 10000"/>
          </a:avLst>
        </a:prstGeom>
        <a:solidFill>
          <a:schemeClr val="accent2">
            <a:alpha val="90000"/>
            <a:tint val="4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es-CO" sz="1200" b="1" kern="1200" dirty="0">
              <a:latin typeface="Verdana" panose="020B0604030504040204" pitchFamily="34" charset="0"/>
              <a:ea typeface="Verdana" panose="020B0604030504040204" pitchFamily="34" charset="0"/>
            </a:rPr>
            <a:t>EVALUACIÓN TÉCNICA, ADMINISTRATIVA Y FINANCIERA</a:t>
          </a:r>
        </a:p>
      </dsp:txBody>
      <dsp:txXfrm>
        <a:off x="2184698" y="35574"/>
        <a:ext cx="1678852" cy="1143427"/>
      </dsp:txXfrm>
    </dsp:sp>
    <dsp:sp modelId="{C9A287F7-1210-4DBF-A290-9A330CD8DFD5}">
      <dsp:nvSpPr>
        <dsp:cNvPr id="0" name=""/>
        <dsp:cNvSpPr/>
      </dsp:nvSpPr>
      <dsp:spPr>
        <a:xfrm>
          <a:off x="3383758" y="288461"/>
          <a:ext cx="2191296" cy="2191296"/>
        </a:xfrm>
        <a:prstGeom prst="pieWedg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CO" sz="1400" b="1" kern="1200" dirty="0">
              <a:latin typeface="Verdana" panose="020B0604030504040204" pitchFamily="34" charset="0"/>
              <a:ea typeface="Verdana" panose="020B0604030504040204" pitchFamily="34" charset="0"/>
            </a:rPr>
            <a:t>EVALUACIÓN FINAL</a:t>
          </a:r>
        </a:p>
      </dsp:txBody>
      <dsp:txXfrm>
        <a:off x="4025574" y="930277"/>
        <a:ext cx="1549480" cy="1549480"/>
      </dsp:txXfrm>
    </dsp:sp>
    <dsp:sp modelId="{D7A35733-EA82-45AB-B924-135C7B3381E0}">
      <dsp:nvSpPr>
        <dsp:cNvPr id="0" name=""/>
        <dsp:cNvSpPr/>
      </dsp:nvSpPr>
      <dsp:spPr>
        <a:xfrm rot="5400000">
          <a:off x="5676269" y="288461"/>
          <a:ext cx="2191296" cy="2191296"/>
        </a:xfrm>
        <a:prstGeom prst="pieWedg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CO" sz="1400" b="1" kern="1200" dirty="0">
              <a:latin typeface="Verdana" panose="020B0604030504040204" pitchFamily="34" charset="0"/>
              <a:ea typeface="Verdana" panose="020B0604030504040204" pitchFamily="34" charset="0"/>
            </a:rPr>
            <a:t>MES DE EJECUCIÓN</a:t>
          </a:r>
        </a:p>
      </dsp:txBody>
      <dsp:txXfrm rot="-5400000">
        <a:off x="5676269" y="930277"/>
        <a:ext cx="1549480" cy="1549480"/>
      </dsp:txXfrm>
    </dsp:sp>
    <dsp:sp modelId="{B16341AB-537F-4AB7-97CB-6EE033F7E122}">
      <dsp:nvSpPr>
        <dsp:cNvPr id="0" name=""/>
        <dsp:cNvSpPr/>
      </dsp:nvSpPr>
      <dsp:spPr>
        <a:xfrm rot="10800000">
          <a:off x="5676269" y="2580972"/>
          <a:ext cx="2191296" cy="2191296"/>
        </a:xfrm>
        <a:prstGeom prst="pieWedg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CO" sz="1400" b="1" kern="1200" dirty="0">
              <a:latin typeface="Verdana" panose="020B0604030504040204" pitchFamily="34" charset="0"/>
              <a:ea typeface="Verdana" panose="020B0604030504040204" pitchFamily="34" charset="0"/>
            </a:rPr>
            <a:t>RADICACIÓN DE INFORME</a:t>
          </a:r>
        </a:p>
      </dsp:txBody>
      <dsp:txXfrm rot="10800000">
        <a:off x="5676269" y="2580972"/>
        <a:ext cx="1549480" cy="1549480"/>
      </dsp:txXfrm>
    </dsp:sp>
    <dsp:sp modelId="{554286C6-D04D-4D47-818A-0FE4C6365AA3}">
      <dsp:nvSpPr>
        <dsp:cNvPr id="0" name=""/>
        <dsp:cNvSpPr/>
      </dsp:nvSpPr>
      <dsp:spPr>
        <a:xfrm rot="16200000">
          <a:off x="3383758" y="2580972"/>
          <a:ext cx="2191296" cy="2191296"/>
        </a:xfrm>
        <a:prstGeom prst="pieWedg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CO" sz="1400" b="1" kern="1200" dirty="0">
              <a:latin typeface="Verdana" panose="020B0604030504040204" pitchFamily="34" charset="0"/>
              <a:ea typeface="Verdana" panose="020B0604030504040204" pitchFamily="34" charset="0"/>
            </a:rPr>
            <a:t>MES DE CORTE</a:t>
          </a:r>
        </a:p>
      </dsp:txBody>
      <dsp:txXfrm rot="5400000">
        <a:off x="4025574" y="2580972"/>
        <a:ext cx="1549480" cy="1549480"/>
      </dsp:txXfrm>
    </dsp:sp>
    <dsp:sp modelId="{22B6B54C-A9BA-46A8-A5CA-22BD95363A45}">
      <dsp:nvSpPr>
        <dsp:cNvPr id="0" name=""/>
        <dsp:cNvSpPr/>
      </dsp:nvSpPr>
      <dsp:spPr>
        <a:xfrm>
          <a:off x="5247372" y="2074899"/>
          <a:ext cx="756579" cy="657895"/>
        </a:xfrm>
        <a:prstGeom prst="circularArrow">
          <a:avLst/>
        </a:prstGeom>
        <a:solidFill>
          <a:schemeClr val="accent2">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5AF2CA-835E-4C99-936A-36EA63FD8995}">
      <dsp:nvSpPr>
        <dsp:cNvPr id="0" name=""/>
        <dsp:cNvSpPr/>
      </dsp:nvSpPr>
      <dsp:spPr>
        <a:xfrm rot="10800000">
          <a:off x="5247372" y="2327936"/>
          <a:ext cx="756579" cy="657895"/>
        </a:xfrm>
        <a:prstGeom prst="circularArrow">
          <a:avLst/>
        </a:prstGeom>
        <a:solidFill>
          <a:schemeClr val="accent2">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9B5660-21BD-49CE-9AF9-A7B2EAB03A07}">
      <dsp:nvSpPr>
        <dsp:cNvPr id="0" name=""/>
        <dsp:cNvSpPr/>
      </dsp:nvSpPr>
      <dsp:spPr>
        <a:xfrm>
          <a:off x="218" y="1787463"/>
          <a:ext cx="2198710" cy="1099355"/>
        </a:xfrm>
        <a:prstGeom prst="roundRect">
          <a:avLst>
            <a:gd name="adj" fmla="val 10000"/>
          </a:avLst>
        </a:prstGeom>
        <a:solidFill>
          <a:schemeClr val="accent5">
            <a:shade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CO" sz="1600" b="1" kern="1200" dirty="0">
              <a:latin typeface="Verdana" panose="020B0604030504040204" pitchFamily="34" charset="0"/>
              <a:ea typeface="Verdana" panose="020B0604030504040204" pitchFamily="34" charset="0"/>
            </a:rPr>
            <a:t>GLOSA</a:t>
          </a:r>
        </a:p>
      </dsp:txBody>
      <dsp:txXfrm>
        <a:off x="32417" y="1819662"/>
        <a:ext cx="2134312" cy="1034957"/>
      </dsp:txXfrm>
    </dsp:sp>
    <dsp:sp modelId="{2DFF2E32-7048-4660-881E-F45301002A7C}">
      <dsp:nvSpPr>
        <dsp:cNvPr id="0" name=""/>
        <dsp:cNvSpPr/>
      </dsp:nvSpPr>
      <dsp:spPr>
        <a:xfrm rot="18770822">
          <a:off x="1992032" y="1838566"/>
          <a:ext cx="1293276" cy="48955"/>
        </a:xfrm>
        <a:custGeom>
          <a:avLst/>
          <a:gdLst/>
          <a:ahLst/>
          <a:cxnLst/>
          <a:rect l="0" t="0" r="0" b="0"/>
          <a:pathLst>
            <a:path>
              <a:moveTo>
                <a:pt x="0" y="24477"/>
              </a:moveTo>
              <a:lnTo>
                <a:pt x="1293276" y="24477"/>
              </a:lnTo>
            </a:path>
          </a:pathLst>
        </a:custGeom>
        <a:noFill/>
        <a:ln w="19050" cap="flat" cmpd="sng" algn="ctr">
          <a:solidFill>
            <a:schemeClr val="accent5">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CO" sz="600" b="1" kern="1200">
            <a:latin typeface="Verdana" panose="020B0604030504040204" pitchFamily="34" charset="0"/>
            <a:ea typeface="Verdana" panose="020B0604030504040204" pitchFamily="34" charset="0"/>
          </a:endParaRPr>
        </a:p>
      </dsp:txBody>
      <dsp:txXfrm>
        <a:off x="2606338" y="1830712"/>
        <a:ext cx="64663" cy="64663"/>
      </dsp:txXfrm>
    </dsp:sp>
    <dsp:sp modelId="{FA79F690-2268-4C2D-A891-4297F54AE08A}">
      <dsp:nvSpPr>
        <dsp:cNvPr id="0" name=""/>
        <dsp:cNvSpPr/>
      </dsp:nvSpPr>
      <dsp:spPr>
        <a:xfrm>
          <a:off x="3078412" y="839269"/>
          <a:ext cx="2198710" cy="1099355"/>
        </a:xfrm>
        <a:prstGeom prst="roundRect">
          <a:avLst>
            <a:gd name="adj" fmla="val 10000"/>
          </a:avLst>
        </a:prstGeom>
        <a:solidFill>
          <a:schemeClr val="accent5">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CO" sz="1600" b="1" kern="1200" dirty="0">
              <a:latin typeface="Verdana" panose="020B0604030504040204" pitchFamily="34" charset="0"/>
              <a:ea typeface="Verdana" panose="020B0604030504040204" pitchFamily="34" charset="0"/>
            </a:rPr>
            <a:t>INDIRECTOS</a:t>
          </a:r>
        </a:p>
      </dsp:txBody>
      <dsp:txXfrm>
        <a:off x="3110611" y="871468"/>
        <a:ext cx="2134312" cy="1034957"/>
      </dsp:txXfrm>
    </dsp:sp>
    <dsp:sp modelId="{080E1097-D96A-4B15-B065-9C837C35C7C6}">
      <dsp:nvSpPr>
        <dsp:cNvPr id="0" name=""/>
        <dsp:cNvSpPr/>
      </dsp:nvSpPr>
      <dsp:spPr>
        <a:xfrm rot="19457599">
          <a:off x="5175321" y="1048405"/>
          <a:ext cx="1083087" cy="48955"/>
        </a:xfrm>
        <a:custGeom>
          <a:avLst/>
          <a:gdLst/>
          <a:ahLst/>
          <a:cxnLst/>
          <a:rect l="0" t="0" r="0" b="0"/>
          <a:pathLst>
            <a:path>
              <a:moveTo>
                <a:pt x="0" y="24477"/>
              </a:moveTo>
              <a:lnTo>
                <a:pt x="1083087" y="24477"/>
              </a:lnTo>
            </a:path>
          </a:pathLst>
        </a:custGeom>
        <a:noFill/>
        <a:ln w="19050" cap="flat" cmpd="sng" algn="ctr">
          <a:solidFill>
            <a:schemeClr val="accent5">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CO" sz="600" b="1" kern="1200">
            <a:latin typeface="Verdana" panose="020B0604030504040204" pitchFamily="34" charset="0"/>
            <a:ea typeface="Verdana" panose="020B0604030504040204" pitchFamily="34" charset="0"/>
          </a:endParaRPr>
        </a:p>
      </dsp:txBody>
      <dsp:txXfrm>
        <a:off x="5689787" y="1045805"/>
        <a:ext cx="54154" cy="54154"/>
      </dsp:txXfrm>
    </dsp:sp>
    <dsp:sp modelId="{154019E3-6DFC-4177-BDB8-2FBCEC8F3C94}">
      <dsp:nvSpPr>
        <dsp:cNvPr id="0" name=""/>
        <dsp:cNvSpPr/>
      </dsp:nvSpPr>
      <dsp:spPr>
        <a:xfrm>
          <a:off x="6156607" y="207140"/>
          <a:ext cx="2198710" cy="1099355"/>
        </a:xfrm>
        <a:prstGeom prst="roundRect">
          <a:avLst>
            <a:gd name="adj" fmla="val 10000"/>
          </a:avLst>
        </a:prstGeom>
        <a:solidFill>
          <a:schemeClr val="accent5">
            <a:tint val="99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CO" sz="1600" b="1" kern="1200" dirty="0">
              <a:latin typeface="Verdana" panose="020B0604030504040204" pitchFamily="34" charset="0"/>
              <a:ea typeface="Verdana" panose="020B0604030504040204" pitchFamily="34" charset="0"/>
            </a:rPr>
            <a:t>COMPONENTE ADMINISTRATIVO</a:t>
          </a:r>
        </a:p>
      </dsp:txBody>
      <dsp:txXfrm>
        <a:off x="6188806" y="239339"/>
        <a:ext cx="2134312" cy="1034957"/>
      </dsp:txXfrm>
    </dsp:sp>
    <dsp:sp modelId="{FF3B928A-025B-4815-9A32-EEBDD1B2B32D}">
      <dsp:nvSpPr>
        <dsp:cNvPr id="0" name=""/>
        <dsp:cNvSpPr/>
      </dsp:nvSpPr>
      <dsp:spPr>
        <a:xfrm>
          <a:off x="8355317" y="732340"/>
          <a:ext cx="879484" cy="48955"/>
        </a:xfrm>
        <a:custGeom>
          <a:avLst/>
          <a:gdLst/>
          <a:ahLst/>
          <a:cxnLst/>
          <a:rect l="0" t="0" r="0" b="0"/>
          <a:pathLst>
            <a:path>
              <a:moveTo>
                <a:pt x="0" y="24477"/>
              </a:moveTo>
              <a:lnTo>
                <a:pt x="879484" y="24477"/>
              </a:lnTo>
            </a:path>
          </a:pathLst>
        </a:custGeom>
        <a:noFill/>
        <a:ln w="19050" cap="flat" cmpd="sng" algn="ctr">
          <a:solidFill>
            <a:schemeClr val="accent5">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CO" sz="600" b="1" kern="1200">
            <a:latin typeface="Verdana" panose="020B0604030504040204" pitchFamily="34" charset="0"/>
            <a:ea typeface="Verdana" panose="020B0604030504040204" pitchFamily="34" charset="0"/>
          </a:endParaRPr>
        </a:p>
      </dsp:txBody>
      <dsp:txXfrm>
        <a:off x="8773072" y="734831"/>
        <a:ext cx="43974" cy="43974"/>
      </dsp:txXfrm>
    </dsp:sp>
    <dsp:sp modelId="{55761246-BCE3-4894-A65E-201A2890CDE0}">
      <dsp:nvSpPr>
        <dsp:cNvPr id="0" name=""/>
        <dsp:cNvSpPr/>
      </dsp:nvSpPr>
      <dsp:spPr>
        <a:xfrm>
          <a:off x="9234801" y="207140"/>
          <a:ext cx="2198710" cy="1099355"/>
        </a:xfrm>
        <a:prstGeom prst="roundRect">
          <a:avLst>
            <a:gd name="adj" fmla="val 10000"/>
          </a:avLst>
        </a:prstGeom>
        <a:solidFill>
          <a:schemeClr val="accent5">
            <a:tint val="7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CO" sz="1600" b="1" kern="1200" dirty="0">
              <a:latin typeface="Verdana" panose="020B0604030504040204" pitchFamily="34" charset="0"/>
              <a:ea typeface="Verdana" panose="020B0604030504040204" pitchFamily="34" charset="0"/>
            </a:rPr>
            <a:t>INDICADOR DE GESTIÓN</a:t>
          </a:r>
        </a:p>
      </dsp:txBody>
      <dsp:txXfrm>
        <a:off x="9267000" y="239339"/>
        <a:ext cx="2134312" cy="1034957"/>
      </dsp:txXfrm>
    </dsp:sp>
    <dsp:sp modelId="{7CA6E3DC-FAC3-4331-9D3E-EF2B002243E4}">
      <dsp:nvSpPr>
        <dsp:cNvPr id="0" name=""/>
        <dsp:cNvSpPr/>
      </dsp:nvSpPr>
      <dsp:spPr>
        <a:xfrm rot="2142401">
          <a:off x="5175321" y="1680534"/>
          <a:ext cx="1083087" cy="48955"/>
        </a:xfrm>
        <a:custGeom>
          <a:avLst/>
          <a:gdLst/>
          <a:ahLst/>
          <a:cxnLst/>
          <a:rect l="0" t="0" r="0" b="0"/>
          <a:pathLst>
            <a:path>
              <a:moveTo>
                <a:pt x="0" y="24477"/>
              </a:moveTo>
              <a:lnTo>
                <a:pt x="1083087" y="24477"/>
              </a:lnTo>
            </a:path>
          </a:pathLst>
        </a:custGeom>
        <a:noFill/>
        <a:ln w="19050" cap="flat" cmpd="sng" algn="ctr">
          <a:solidFill>
            <a:schemeClr val="accent5">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CO" sz="600" b="1" kern="1200">
            <a:latin typeface="Verdana" panose="020B0604030504040204" pitchFamily="34" charset="0"/>
            <a:ea typeface="Verdana" panose="020B0604030504040204" pitchFamily="34" charset="0"/>
          </a:endParaRPr>
        </a:p>
      </dsp:txBody>
      <dsp:txXfrm>
        <a:off x="5689787" y="1677934"/>
        <a:ext cx="54154" cy="54154"/>
      </dsp:txXfrm>
    </dsp:sp>
    <dsp:sp modelId="{ABD9CA9C-3660-468C-B389-3877256E3EAC}">
      <dsp:nvSpPr>
        <dsp:cNvPr id="0" name=""/>
        <dsp:cNvSpPr/>
      </dsp:nvSpPr>
      <dsp:spPr>
        <a:xfrm>
          <a:off x="6156607" y="1471398"/>
          <a:ext cx="2198710" cy="1099355"/>
        </a:xfrm>
        <a:prstGeom prst="roundRect">
          <a:avLst>
            <a:gd name="adj" fmla="val 10000"/>
          </a:avLst>
        </a:prstGeom>
        <a:solidFill>
          <a:schemeClr val="accent5">
            <a:tint val="99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CO" sz="1600" b="1" kern="1200" dirty="0">
              <a:latin typeface="Verdana" panose="020B0604030504040204" pitchFamily="34" charset="0"/>
              <a:ea typeface="Verdana" panose="020B0604030504040204" pitchFamily="34" charset="0"/>
            </a:rPr>
            <a:t>METAS</a:t>
          </a:r>
        </a:p>
      </dsp:txBody>
      <dsp:txXfrm>
        <a:off x="6188806" y="1503597"/>
        <a:ext cx="2134312" cy="1034957"/>
      </dsp:txXfrm>
    </dsp:sp>
    <dsp:sp modelId="{9371AB29-8ACB-47A1-8535-44DFCC5549E7}">
      <dsp:nvSpPr>
        <dsp:cNvPr id="0" name=""/>
        <dsp:cNvSpPr/>
      </dsp:nvSpPr>
      <dsp:spPr>
        <a:xfrm>
          <a:off x="8355317" y="1996598"/>
          <a:ext cx="879484" cy="48955"/>
        </a:xfrm>
        <a:custGeom>
          <a:avLst/>
          <a:gdLst/>
          <a:ahLst/>
          <a:cxnLst/>
          <a:rect l="0" t="0" r="0" b="0"/>
          <a:pathLst>
            <a:path>
              <a:moveTo>
                <a:pt x="0" y="24477"/>
              </a:moveTo>
              <a:lnTo>
                <a:pt x="879484" y="24477"/>
              </a:lnTo>
            </a:path>
          </a:pathLst>
        </a:custGeom>
        <a:noFill/>
        <a:ln w="19050" cap="flat" cmpd="sng" algn="ctr">
          <a:solidFill>
            <a:schemeClr val="accent5">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CO" sz="600" b="1" kern="1200">
            <a:latin typeface="Verdana" panose="020B0604030504040204" pitchFamily="34" charset="0"/>
            <a:ea typeface="Verdana" panose="020B0604030504040204" pitchFamily="34" charset="0"/>
          </a:endParaRPr>
        </a:p>
      </dsp:txBody>
      <dsp:txXfrm>
        <a:off x="8773072" y="1999089"/>
        <a:ext cx="43974" cy="43974"/>
      </dsp:txXfrm>
    </dsp:sp>
    <dsp:sp modelId="{23F09C41-25B7-4B6E-BF40-F80B4C3DF182}">
      <dsp:nvSpPr>
        <dsp:cNvPr id="0" name=""/>
        <dsp:cNvSpPr/>
      </dsp:nvSpPr>
      <dsp:spPr>
        <a:xfrm>
          <a:off x="9234801" y="1471398"/>
          <a:ext cx="2198710" cy="1099355"/>
        </a:xfrm>
        <a:prstGeom prst="roundRect">
          <a:avLst>
            <a:gd name="adj" fmla="val 10000"/>
          </a:avLst>
        </a:prstGeom>
        <a:solidFill>
          <a:schemeClr val="accent5">
            <a:tint val="7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CO" sz="1600" b="1" kern="1200" dirty="0">
              <a:latin typeface="Verdana" panose="020B0604030504040204" pitchFamily="34" charset="0"/>
              <a:ea typeface="Verdana" panose="020B0604030504040204" pitchFamily="34" charset="0"/>
            </a:rPr>
            <a:t>INDICADOR DE RESULTADO</a:t>
          </a:r>
        </a:p>
      </dsp:txBody>
      <dsp:txXfrm>
        <a:off x="9267000" y="1503597"/>
        <a:ext cx="2134312" cy="1034957"/>
      </dsp:txXfrm>
    </dsp:sp>
    <dsp:sp modelId="{826FF084-06EC-4C38-A6B4-EC3A1FF7C03D}">
      <dsp:nvSpPr>
        <dsp:cNvPr id="0" name=""/>
        <dsp:cNvSpPr/>
      </dsp:nvSpPr>
      <dsp:spPr>
        <a:xfrm rot="2829178">
          <a:off x="1992032" y="2786760"/>
          <a:ext cx="1293276" cy="48955"/>
        </a:xfrm>
        <a:custGeom>
          <a:avLst/>
          <a:gdLst/>
          <a:ahLst/>
          <a:cxnLst/>
          <a:rect l="0" t="0" r="0" b="0"/>
          <a:pathLst>
            <a:path>
              <a:moveTo>
                <a:pt x="0" y="24477"/>
              </a:moveTo>
              <a:lnTo>
                <a:pt x="1293276" y="24477"/>
              </a:lnTo>
            </a:path>
          </a:pathLst>
        </a:custGeom>
        <a:noFill/>
        <a:ln w="19050" cap="flat" cmpd="sng" algn="ctr">
          <a:solidFill>
            <a:schemeClr val="accent5">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CO" sz="600" b="1" kern="1200">
            <a:latin typeface="Verdana" panose="020B0604030504040204" pitchFamily="34" charset="0"/>
            <a:ea typeface="Verdana" panose="020B0604030504040204" pitchFamily="34" charset="0"/>
          </a:endParaRPr>
        </a:p>
      </dsp:txBody>
      <dsp:txXfrm>
        <a:off x="2606338" y="2778906"/>
        <a:ext cx="64663" cy="64663"/>
      </dsp:txXfrm>
    </dsp:sp>
    <dsp:sp modelId="{AB6A8D4C-5B74-48AD-B7BC-B6DBEB5CC4D3}">
      <dsp:nvSpPr>
        <dsp:cNvPr id="0" name=""/>
        <dsp:cNvSpPr/>
      </dsp:nvSpPr>
      <dsp:spPr>
        <a:xfrm>
          <a:off x="3078412" y="2735657"/>
          <a:ext cx="2198710" cy="1099355"/>
        </a:xfrm>
        <a:prstGeom prst="roundRect">
          <a:avLst>
            <a:gd name="adj" fmla="val 10000"/>
          </a:avLst>
        </a:prstGeom>
        <a:solidFill>
          <a:schemeClr val="accent5">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CO" sz="1600" b="1" kern="1200" dirty="0">
              <a:latin typeface="Verdana" panose="020B0604030504040204" pitchFamily="34" charset="0"/>
              <a:ea typeface="Verdana" panose="020B0604030504040204" pitchFamily="34" charset="0"/>
            </a:rPr>
            <a:t>DIRECTOS</a:t>
          </a:r>
        </a:p>
      </dsp:txBody>
      <dsp:txXfrm>
        <a:off x="3110611" y="2767856"/>
        <a:ext cx="2134312" cy="1034957"/>
      </dsp:txXfrm>
    </dsp:sp>
    <dsp:sp modelId="{7D17A66D-49A1-421A-ADDB-476283460A1B}">
      <dsp:nvSpPr>
        <dsp:cNvPr id="0" name=""/>
        <dsp:cNvSpPr/>
      </dsp:nvSpPr>
      <dsp:spPr>
        <a:xfrm>
          <a:off x="5277122" y="3260857"/>
          <a:ext cx="879484" cy="48955"/>
        </a:xfrm>
        <a:custGeom>
          <a:avLst/>
          <a:gdLst/>
          <a:ahLst/>
          <a:cxnLst/>
          <a:rect l="0" t="0" r="0" b="0"/>
          <a:pathLst>
            <a:path>
              <a:moveTo>
                <a:pt x="0" y="24477"/>
              </a:moveTo>
              <a:lnTo>
                <a:pt x="879484" y="24477"/>
              </a:lnTo>
            </a:path>
          </a:pathLst>
        </a:custGeom>
        <a:noFill/>
        <a:ln w="19050" cap="flat" cmpd="sng" algn="ctr">
          <a:solidFill>
            <a:schemeClr val="accent5">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CO" sz="600" b="1" kern="1200">
            <a:latin typeface="Verdana" panose="020B0604030504040204" pitchFamily="34" charset="0"/>
            <a:ea typeface="Verdana" panose="020B0604030504040204" pitchFamily="34" charset="0"/>
          </a:endParaRPr>
        </a:p>
      </dsp:txBody>
      <dsp:txXfrm>
        <a:off x="5694877" y="3263347"/>
        <a:ext cx="43974" cy="43974"/>
      </dsp:txXfrm>
    </dsp:sp>
    <dsp:sp modelId="{6C0483F0-174C-434E-8C48-B6287B04C156}">
      <dsp:nvSpPr>
        <dsp:cNvPr id="0" name=""/>
        <dsp:cNvSpPr/>
      </dsp:nvSpPr>
      <dsp:spPr>
        <a:xfrm>
          <a:off x="6156607" y="2735657"/>
          <a:ext cx="2198710" cy="1099355"/>
        </a:xfrm>
        <a:prstGeom prst="roundRect">
          <a:avLst>
            <a:gd name="adj" fmla="val 10000"/>
          </a:avLst>
        </a:prstGeom>
        <a:solidFill>
          <a:schemeClr val="accent5">
            <a:tint val="99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CO" sz="1600" b="1" kern="1200" dirty="0">
              <a:latin typeface="Verdana" panose="020B0604030504040204" pitchFamily="34" charset="0"/>
              <a:ea typeface="Verdana" panose="020B0604030504040204" pitchFamily="34" charset="0"/>
            </a:rPr>
            <a:t>TÉCNICA</a:t>
          </a:r>
        </a:p>
      </dsp:txBody>
      <dsp:txXfrm>
        <a:off x="6188806" y="2767856"/>
        <a:ext cx="2134312" cy="1034957"/>
      </dsp:txXfrm>
    </dsp:sp>
    <dsp:sp modelId="{3846B20B-58E6-420B-AFC9-A3557E9F6EC9}">
      <dsp:nvSpPr>
        <dsp:cNvPr id="0" name=""/>
        <dsp:cNvSpPr/>
      </dsp:nvSpPr>
      <dsp:spPr>
        <a:xfrm>
          <a:off x="8355317" y="3260857"/>
          <a:ext cx="879484" cy="48955"/>
        </a:xfrm>
        <a:custGeom>
          <a:avLst/>
          <a:gdLst/>
          <a:ahLst/>
          <a:cxnLst/>
          <a:rect l="0" t="0" r="0" b="0"/>
          <a:pathLst>
            <a:path>
              <a:moveTo>
                <a:pt x="0" y="24477"/>
              </a:moveTo>
              <a:lnTo>
                <a:pt x="879484" y="24477"/>
              </a:lnTo>
            </a:path>
          </a:pathLst>
        </a:custGeom>
        <a:noFill/>
        <a:ln w="19050" cap="flat" cmpd="sng" algn="ctr">
          <a:solidFill>
            <a:schemeClr val="accent5">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CO" sz="600" b="1" kern="1200">
            <a:latin typeface="Verdana" panose="020B0604030504040204" pitchFamily="34" charset="0"/>
            <a:ea typeface="Verdana" panose="020B0604030504040204" pitchFamily="34" charset="0"/>
          </a:endParaRPr>
        </a:p>
      </dsp:txBody>
      <dsp:txXfrm>
        <a:off x="8773072" y="3263347"/>
        <a:ext cx="43974" cy="43974"/>
      </dsp:txXfrm>
    </dsp:sp>
    <dsp:sp modelId="{8446A3C5-BBAB-4DAA-8407-09F991D33C88}">
      <dsp:nvSpPr>
        <dsp:cNvPr id="0" name=""/>
        <dsp:cNvSpPr/>
      </dsp:nvSpPr>
      <dsp:spPr>
        <a:xfrm>
          <a:off x="9234801" y="2735657"/>
          <a:ext cx="2198710" cy="1099355"/>
        </a:xfrm>
        <a:prstGeom prst="roundRect">
          <a:avLst>
            <a:gd name="adj" fmla="val 10000"/>
          </a:avLst>
        </a:prstGeom>
        <a:solidFill>
          <a:schemeClr val="accent5">
            <a:tint val="7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CO" sz="1600" b="1" kern="1200" dirty="0">
              <a:latin typeface="Verdana" panose="020B0604030504040204" pitchFamily="34" charset="0"/>
              <a:ea typeface="Verdana" panose="020B0604030504040204" pitchFamily="34" charset="0"/>
            </a:rPr>
            <a:t>INDICADOR DE CALIDAD</a:t>
          </a:r>
        </a:p>
      </dsp:txBody>
      <dsp:txXfrm>
        <a:off x="9267000" y="2767856"/>
        <a:ext cx="2134312" cy="10349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955D81-9C8D-46C3-A1E1-FD76516670BE}">
      <dsp:nvSpPr>
        <dsp:cNvPr id="0" name=""/>
        <dsp:cNvSpPr/>
      </dsp:nvSpPr>
      <dsp:spPr>
        <a:xfrm>
          <a:off x="3302" y="509238"/>
          <a:ext cx="2358057" cy="1497366"/>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D26B56-9C11-49C0-9832-5B4048E9F2CC}">
      <dsp:nvSpPr>
        <dsp:cNvPr id="0" name=""/>
        <dsp:cNvSpPr/>
      </dsp:nvSpPr>
      <dsp:spPr>
        <a:xfrm>
          <a:off x="265309" y="758144"/>
          <a:ext cx="2358057" cy="1497366"/>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MX" sz="1050" b="0" i="0" kern="1200">
              <a:latin typeface="Verdana" panose="020B0604030504040204" pitchFamily="34" charset="0"/>
              <a:ea typeface="Verdana" panose="020B0604030504040204" pitchFamily="34" charset="0"/>
            </a:rPr>
            <a:t>Desarrollo de un programa de seguridad alimentaria y nutricional que contribuya a mantener un estado de salud y nutrición adecuados de la población del municipio de Manizales</a:t>
          </a:r>
          <a:endParaRPr lang="en-US" sz="1050" kern="1200">
            <a:latin typeface="Verdana" panose="020B0604030504040204" pitchFamily="34" charset="0"/>
            <a:ea typeface="Verdana" panose="020B0604030504040204" pitchFamily="34" charset="0"/>
          </a:endParaRPr>
        </a:p>
      </dsp:txBody>
      <dsp:txXfrm>
        <a:off x="309165" y="802000"/>
        <a:ext cx="2270345" cy="1409654"/>
      </dsp:txXfrm>
    </dsp:sp>
    <dsp:sp modelId="{F62920DB-803C-4A1B-B82F-6587D7D5199C}">
      <dsp:nvSpPr>
        <dsp:cNvPr id="0" name=""/>
        <dsp:cNvSpPr/>
      </dsp:nvSpPr>
      <dsp:spPr>
        <a:xfrm>
          <a:off x="2885373" y="509238"/>
          <a:ext cx="2358057" cy="1497366"/>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248840-143A-401C-9564-3E5225229312}">
      <dsp:nvSpPr>
        <dsp:cNvPr id="0" name=""/>
        <dsp:cNvSpPr/>
      </dsp:nvSpPr>
      <dsp:spPr>
        <a:xfrm>
          <a:off x="3147379" y="758144"/>
          <a:ext cx="2358057" cy="1497366"/>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MX" sz="1050" b="0" i="0" kern="1200">
              <a:latin typeface="Verdana" panose="020B0604030504040204" pitchFamily="34" charset="0"/>
              <a:ea typeface="Verdana" panose="020B0604030504040204" pitchFamily="34" charset="0"/>
            </a:rPr>
            <a:t>Fortalecimiento de la atención con enfoque diferencial en salud a pueblos y comunidades étnicas, población LGBTIQ+, población con discapacidad y otras poblaciones con condición y/o situación de vulnerabilidad en el municipio de Manizales</a:t>
          </a:r>
          <a:endParaRPr lang="en-US" sz="1050" kern="1200">
            <a:latin typeface="Verdana" panose="020B0604030504040204" pitchFamily="34" charset="0"/>
            <a:ea typeface="Verdana" panose="020B0604030504040204" pitchFamily="34" charset="0"/>
          </a:endParaRPr>
        </a:p>
      </dsp:txBody>
      <dsp:txXfrm>
        <a:off x="3191235" y="802000"/>
        <a:ext cx="2270345" cy="1409654"/>
      </dsp:txXfrm>
    </dsp:sp>
    <dsp:sp modelId="{EFC10A49-23B1-4E1D-9FBD-E4E17B747CEE}">
      <dsp:nvSpPr>
        <dsp:cNvPr id="0" name=""/>
        <dsp:cNvSpPr/>
      </dsp:nvSpPr>
      <dsp:spPr>
        <a:xfrm>
          <a:off x="5767444" y="509238"/>
          <a:ext cx="2358057" cy="1497366"/>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07BD73-3C4F-43D7-AD3E-5A937599B1B7}">
      <dsp:nvSpPr>
        <dsp:cNvPr id="0" name=""/>
        <dsp:cNvSpPr/>
      </dsp:nvSpPr>
      <dsp:spPr>
        <a:xfrm>
          <a:off x="6029450" y="758144"/>
          <a:ext cx="2358057" cy="1497366"/>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MX" sz="1050" b="0" i="0" kern="1200">
              <a:latin typeface="Verdana" panose="020B0604030504040204" pitchFamily="34" charset="0"/>
              <a:ea typeface="Verdana" panose="020B0604030504040204" pitchFamily="34" charset="0"/>
            </a:rPr>
            <a:t>Implementación del modelo de atención primaria en salud en el municipio de Manizales</a:t>
          </a:r>
          <a:endParaRPr lang="en-US" sz="1050" kern="1200">
            <a:latin typeface="Verdana" panose="020B0604030504040204" pitchFamily="34" charset="0"/>
            <a:ea typeface="Verdana" panose="020B0604030504040204" pitchFamily="34" charset="0"/>
          </a:endParaRPr>
        </a:p>
      </dsp:txBody>
      <dsp:txXfrm>
        <a:off x="6073306" y="802000"/>
        <a:ext cx="2270345" cy="1409654"/>
      </dsp:txXfrm>
    </dsp:sp>
    <dsp:sp modelId="{FDFD9236-5FC6-4A4F-BAF5-CB478EDA98D8}">
      <dsp:nvSpPr>
        <dsp:cNvPr id="0" name=""/>
        <dsp:cNvSpPr/>
      </dsp:nvSpPr>
      <dsp:spPr>
        <a:xfrm>
          <a:off x="8649515" y="509238"/>
          <a:ext cx="2358057" cy="1497366"/>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2D86E0-B67E-4A29-A09B-3E5DE098F6BE}">
      <dsp:nvSpPr>
        <dsp:cNvPr id="0" name=""/>
        <dsp:cNvSpPr/>
      </dsp:nvSpPr>
      <dsp:spPr>
        <a:xfrm>
          <a:off x="8911521" y="758144"/>
          <a:ext cx="2358057" cy="1497366"/>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MX" sz="1050" b="0" i="0" kern="1200">
              <a:latin typeface="Verdana" panose="020B0604030504040204" pitchFamily="34" charset="0"/>
              <a:ea typeface="Verdana" panose="020B0604030504040204" pitchFamily="34" charset="0"/>
            </a:rPr>
            <a:t>Desarrollo del proceso de gestión en salud pública en el municipio de Manizales</a:t>
          </a:r>
          <a:endParaRPr lang="en-US" sz="1050" kern="1200">
            <a:latin typeface="Verdana" panose="020B0604030504040204" pitchFamily="34" charset="0"/>
            <a:ea typeface="Verdana" panose="020B0604030504040204" pitchFamily="34" charset="0"/>
          </a:endParaRPr>
        </a:p>
      </dsp:txBody>
      <dsp:txXfrm>
        <a:off x="8955377" y="802000"/>
        <a:ext cx="2270345" cy="14096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C49A1-BF2C-4830-862A-56C72D8909CB}">
      <dsp:nvSpPr>
        <dsp:cNvPr id="0" name=""/>
        <dsp:cNvSpPr/>
      </dsp:nvSpPr>
      <dsp:spPr>
        <a:xfrm>
          <a:off x="0" y="318950"/>
          <a:ext cx="5361115" cy="352800"/>
        </a:xfrm>
        <a:prstGeom prst="rect">
          <a:avLst/>
        </a:prstGeom>
        <a:solidFill>
          <a:schemeClr val="accent2">
            <a:alpha val="90000"/>
            <a:tint val="4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F33665-1DBB-434B-B095-2A27D444D5F6}">
      <dsp:nvSpPr>
        <dsp:cNvPr id="0" name=""/>
        <dsp:cNvSpPr/>
      </dsp:nvSpPr>
      <dsp:spPr>
        <a:xfrm>
          <a:off x="268055" y="112310"/>
          <a:ext cx="3752780" cy="413280"/>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1846" tIns="0" rIns="141846" bIns="0" numCol="1" spcCol="1270" anchor="ctr" anchorCtr="0">
          <a:noAutofit/>
        </a:bodyPr>
        <a:lstStyle/>
        <a:p>
          <a:pPr marL="0" lvl="0" indent="0" algn="l" defTabSz="488950">
            <a:lnSpc>
              <a:spcPct val="90000"/>
            </a:lnSpc>
            <a:spcBef>
              <a:spcPct val="0"/>
            </a:spcBef>
            <a:spcAft>
              <a:spcPct val="35000"/>
            </a:spcAft>
            <a:buNone/>
          </a:pPr>
          <a:r>
            <a:rPr lang="es-MX" sz="1100" b="1" kern="1200" dirty="0">
              <a:latin typeface="Verdana" panose="020B0604030504040204" pitchFamily="34" charset="0"/>
              <a:ea typeface="Verdana" panose="020B0604030504040204" pitchFamily="34" charset="0"/>
            </a:rPr>
            <a:t>ESTADO SOCIAL DE DERECHO</a:t>
          </a:r>
          <a:endParaRPr lang="es-CO" sz="1100" b="1" kern="1200" dirty="0">
            <a:latin typeface="Verdana" panose="020B0604030504040204" pitchFamily="34" charset="0"/>
            <a:ea typeface="Verdana" panose="020B0604030504040204" pitchFamily="34" charset="0"/>
          </a:endParaRPr>
        </a:p>
      </dsp:txBody>
      <dsp:txXfrm>
        <a:off x="288230" y="132485"/>
        <a:ext cx="3712430" cy="372930"/>
      </dsp:txXfrm>
    </dsp:sp>
    <dsp:sp modelId="{7A0386FD-0940-4562-AD04-3215E2E8777E}">
      <dsp:nvSpPr>
        <dsp:cNvPr id="0" name=""/>
        <dsp:cNvSpPr/>
      </dsp:nvSpPr>
      <dsp:spPr>
        <a:xfrm>
          <a:off x="0" y="953990"/>
          <a:ext cx="5361115" cy="352800"/>
        </a:xfrm>
        <a:prstGeom prst="rect">
          <a:avLst/>
        </a:prstGeom>
        <a:solidFill>
          <a:schemeClr val="accent2">
            <a:alpha val="90000"/>
            <a:tint val="4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C67773-0821-4C58-B6A3-237D3CE3C318}">
      <dsp:nvSpPr>
        <dsp:cNvPr id="0" name=""/>
        <dsp:cNvSpPr/>
      </dsp:nvSpPr>
      <dsp:spPr>
        <a:xfrm>
          <a:off x="268055" y="747350"/>
          <a:ext cx="3752780" cy="413280"/>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1846" tIns="0" rIns="141846" bIns="0" numCol="1" spcCol="1270" anchor="ctr" anchorCtr="0">
          <a:noAutofit/>
        </a:bodyPr>
        <a:lstStyle/>
        <a:p>
          <a:pPr marL="0" lvl="0" indent="0" algn="l" defTabSz="488950">
            <a:lnSpc>
              <a:spcPct val="90000"/>
            </a:lnSpc>
            <a:spcBef>
              <a:spcPct val="0"/>
            </a:spcBef>
            <a:spcAft>
              <a:spcPct val="35000"/>
            </a:spcAft>
            <a:buNone/>
          </a:pPr>
          <a:r>
            <a:rPr lang="es-MX" sz="1100" b="1" kern="1200" dirty="0">
              <a:latin typeface="Verdana" panose="020B0604030504040204" pitchFamily="34" charset="0"/>
              <a:ea typeface="Verdana" panose="020B0604030504040204" pitchFamily="34" charset="0"/>
            </a:rPr>
            <a:t>DERECHOS HUMANOS</a:t>
          </a:r>
          <a:endParaRPr lang="es-CO" sz="1100" b="1" kern="1200" dirty="0">
            <a:latin typeface="Verdana" panose="020B0604030504040204" pitchFamily="34" charset="0"/>
            <a:ea typeface="Verdana" panose="020B0604030504040204" pitchFamily="34" charset="0"/>
          </a:endParaRPr>
        </a:p>
      </dsp:txBody>
      <dsp:txXfrm>
        <a:off x="288230" y="767525"/>
        <a:ext cx="3712430" cy="372930"/>
      </dsp:txXfrm>
    </dsp:sp>
    <dsp:sp modelId="{3EF51719-6BCF-4F71-9D31-FF9CFF0F26DF}">
      <dsp:nvSpPr>
        <dsp:cNvPr id="0" name=""/>
        <dsp:cNvSpPr/>
      </dsp:nvSpPr>
      <dsp:spPr>
        <a:xfrm>
          <a:off x="0" y="1589030"/>
          <a:ext cx="5361115" cy="352800"/>
        </a:xfrm>
        <a:prstGeom prst="rect">
          <a:avLst/>
        </a:prstGeom>
        <a:solidFill>
          <a:schemeClr val="accent2">
            <a:alpha val="90000"/>
            <a:tint val="4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7383CA-F1AA-415C-8F12-4C7E0CA04D0A}">
      <dsp:nvSpPr>
        <dsp:cNvPr id="0" name=""/>
        <dsp:cNvSpPr/>
      </dsp:nvSpPr>
      <dsp:spPr>
        <a:xfrm>
          <a:off x="268055" y="1382390"/>
          <a:ext cx="3752780" cy="413280"/>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1846" tIns="0" rIns="141846" bIns="0" numCol="1" spcCol="1270" anchor="ctr" anchorCtr="0">
          <a:noAutofit/>
        </a:bodyPr>
        <a:lstStyle/>
        <a:p>
          <a:pPr marL="0" lvl="0" indent="0" algn="l" defTabSz="488950">
            <a:lnSpc>
              <a:spcPct val="90000"/>
            </a:lnSpc>
            <a:spcBef>
              <a:spcPct val="0"/>
            </a:spcBef>
            <a:spcAft>
              <a:spcPct val="35000"/>
            </a:spcAft>
            <a:buNone/>
          </a:pPr>
          <a:r>
            <a:rPr lang="es-MX" sz="1100" b="1" kern="1200" dirty="0">
              <a:latin typeface="Verdana" panose="020B0604030504040204" pitchFamily="34" charset="0"/>
              <a:ea typeface="Verdana" panose="020B0604030504040204" pitchFamily="34" charset="0"/>
            </a:rPr>
            <a:t>DERECHO FUNDAMENTAL A LA SALUD</a:t>
          </a:r>
          <a:endParaRPr lang="es-CO" sz="1100" b="1" kern="1200" dirty="0">
            <a:latin typeface="Verdana" panose="020B0604030504040204" pitchFamily="34" charset="0"/>
            <a:ea typeface="Verdana" panose="020B0604030504040204" pitchFamily="34" charset="0"/>
          </a:endParaRPr>
        </a:p>
      </dsp:txBody>
      <dsp:txXfrm>
        <a:off x="288230" y="1402565"/>
        <a:ext cx="3712430" cy="372930"/>
      </dsp:txXfrm>
    </dsp:sp>
    <dsp:sp modelId="{EE231BC9-D52E-40C9-BD98-D5DF23626089}">
      <dsp:nvSpPr>
        <dsp:cNvPr id="0" name=""/>
        <dsp:cNvSpPr/>
      </dsp:nvSpPr>
      <dsp:spPr>
        <a:xfrm>
          <a:off x="0" y="2224070"/>
          <a:ext cx="5361115" cy="352800"/>
        </a:xfrm>
        <a:prstGeom prst="rect">
          <a:avLst/>
        </a:prstGeom>
        <a:solidFill>
          <a:schemeClr val="accent2">
            <a:alpha val="90000"/>
            <a:tint val="4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316DCF-1787-4F8B-BAA9-B512DF2242C6}">
      <dsp:nvSpPr>
        <dsp:cNvPr id="0" name=""/>
        <dsp:cNvSpPr/>
      </dsp:nvSpPr>
      <dsp:spPr>
        <a:xfrm>
          <a:off x="268055" y="2017430"/>
          <a:ext cx="3752780" cy="413280"/>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1846" tIns="0" rIns="141846" bIns="0" numCol="1" spcCol="1270" anchor="ctr" anchorCtr="0">
          <a:noAutofit/>
        </a:bodyPr>
        <a:lstStyle/>
        <a:p>
          <a:pPr marL="0" lvl="0" indent="0" algn="l" defTabSz="488950">
            <a:lnSpc>
              <a:spcPct val="90000"/>
            </a:lnSpc>
            <a:spcBef>
              <a:spcPct val="0"/>
            </a:spcBef>
            <a:spcAft>
              <a:spcPct val="35000"/>
            </a:spcAft>
            <a:buNone/>
          </a:pPr>
          <a:r>
            <a:rPr lang="es-MX" sz="1100" b="1" kern="1200" dirty="0">
              <a:latin typeface="Verdana" panose="020B0604030504040204" pitchFamily="34" charset="0"/>
              <a:ea typeface="Verdana" panose="020B0604030504040204" pitchFamily="34" charset="0"/>
            </a:rPr>
            <a:t>DERECHO A LA SALUD DE LOS PUEBLOS Y COMUNIDADES</a:t>
          </a:r>
          <a:endParaRPr lang="es-CO" sz="1100" b="1" kern="1200" dirty="0">
            <a:latin typeface="Verdana" panose="020B0604030504040204" pitchFamily="34" charset="0"/>
            <a:ea typeface="Verdana" panose="020B0604030504040204" pitchFamily="34" charset="0"/>
          </a:endParaRPr>
        </a:p>
      </dsp:txBody>
      <dsp:txXfrm>
        <a:off x="288230" y="2037605"/>
        <a:ext cx="3712430" cy="372930"/>
      </dsp:txXfrm>
    </dsp:sp>
    <dsp:sp modelId="{1CAB9375-B859-4702-AA92-F306AE6E6DC2}">
      <dsp:nvSpPr>
        <dsp:cNvPr id="0" name=""/>
        <dsp:cNvSpPr/>
      </dsp:nvSpPr>
      <dsp:spPr>
        <a:xfrm>
          <a:off x="0" y="2859110"/>
          <a:ext cx="5361115" cy="352800"/>
        </a:xfrm>
        <a:prstGeom prst="rect">
          <a:avLst/>
        </a:prstGeom>
        <a:solidFill>
          <a:schemeClr val="accent2">
            <a:alpha val="90000"/>
            <a:tint val="4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4C5FA1-064D-4F41-B066-49450F1516A3}">
      <dsp:nvSpPr>
        <dsp:cNvPr id="0" name=""/>
        <dsp:cNvSpPr/>
      </dsp:nvSpPr>
      <dsp:spPr>
        <a:xfrm>
          <a:off x="268055" y="2652470"/>
          <a:ext cx="3752780" cy="413280"/>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1846" tIns="0" rIns="141846" bIns="0" numCol="1" spcCol="1270" anchor="ctr" anchorCtr="0">
          <a:noAutofit/>
        </a:bodyPr>
        <a:lstStyle/>
        <a:p>
          <a:pPr marL="0" lvl="0" indent="0" algn="l" defTabSz="488950">
            <a:lnSpc>
              <a:spcPct val="90000"/>
            </a:lnSpc>
            <a:spcBef>
              <a:spcPct val="0"/>
            </a:spcBef>
            <a:spcAft>
              <a:spcPct val="35000"/>
            </a:spcAft>
            <a:buNone/>
          </a:pPr>
          <a:r>
            <a:rPr lang="es-MX" sz="1100" b="1" kern="1200" dirty="0">
              <a:latin typeface="Verdana" panose="020B0604030504040204" pitchFamily="34" charset="0"/>
              <a:ea typeface="Verdana" panose="020B0604030504040204" pitchFamily="34" charset="0"/>
            </a:rPr>
            <a:t>INTERCULTURALIDAD DE LA SALUD</a:t>
          </a:r>
          <a:endParaRPr lang="es-CO" sz="1100" b="1" kern="1200" dirty="0">
            <a:latin typeface="Verdana" panose="020B0604030504040204" pitchFamily="34" charset="0"/>
            <a:ea typeface="Verdana" panose="020B0604030504040204" pitchFamily="34" charset="0"/>
          </a:endParaRPr>
        </a:p>
      </dsp:txBody>
      <dsp:txXfrm>
        <a:off x="288230" y="2672645"/>
        <a:ext cx="3712430" cy="372930"/>
      </dsp:txXfrm>
    </dsp:sp>
    <dsp:sp modelId="{DD8F89DC-6828-4C7B-B60B-B8066CF725FA}">
      <dsp:nvSpPr>
        <dsp:cNvPr id="0" name=""/>
        <dsp:cNvSpPr/>
      </dsp:nvSpPr>
      <dsp:spPr>
        <a:xfrm>
          <a:off x="0" y="3494150"/>
          <a:ext cx="5361115" cy="352800"/>
        </a:xfrm>
        <a:prstGeom prst="rect">
          <a:avLst/>
        </a:prstGeom>
        <a:solidFill>
          <a:schemeClr val="accent2">
            <a:alpha val="90000"/>
            <a:tint val="4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BE00C2-DA40-4A98-87BF-CA2BE91F8598}">
      <dsp:nvSpPr>
        <dsp:cNvPr id="0" name=""/>
        <dsp:cNvSpPr/>
      </dsp:nvSpPr>
      <dsp:spPr>
        <a:xfrm>
          <a:off x="268055" y="3287510"/>
          <a:ext cx="3752780" cy="413280"/>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1846" tIns="0" rIns="141846" bIns="0" numCol="1" spcCol="1270" anchor="ctr" anchorCtr="0">
          <a:noAutofit/>
        </a:bodyPr>
        <a:lstStyle/>
        <a:p>
          <a:pPr marL="0" lvl="0" indent="0" algn="l" defTabSz="488950">
            <a:lnSpc>
              <a:spcPct val="90000"/>
            </a:lnSpc>
            <a:spcBef>
              <a:spcPct val="0"/>
            </a:spcBef>
            <a:spcAft>
              <a:spcPct val="35000"/>
            </a:spcAft>
            <a:buNone/>
          </a:pPr>
          <a:r>
            <a:rPr lang="es-MX" sz="1100" b="1" kern="1200" dirty="0">
              <a:latin typeface="Verdana" panose="020B0604030504040204" pitchFamily="34" charset="0"/>
              <a:ea typeface="Verdana" panose="020B0604030504040204" pitchFamily="34" charset="0"/>
            </a:rPr>
            <a:t>DETERMINANTES SOCIALES DE LA SALUD</a:t>
          </a:r>
          <a:endParaRPr lang="es-CO" sz="1100" b="1" kern="1200" dirty="0">
            <a:latin typeface="Verdana" panose="020B0604030504040204" pitchFamily="34" charset="0"/>
            <a:ea typeface="Verdana" panose="020B0604030504040204" pitchFamily="34" charset="0"/>
          </a:endParaRPr>
        </a:p>
      </dsp:txBody>
      <dsp:txXfrm>
        <a:off x="288230" y="3307685"/>
        <a:ext cx="3712430" cy="372930"/>
      </dsp:txXfrm>
    </dsp:sp>
    <dsp:sp modelId="{CD2CCF23-209B-4434-B762-D423D4284464}">
      <dsp:nvSpPr>
        <dsp:cNvPr id="0" name=""/>
        <dsp:cNvSpPr/>
      </dsp:nvSpPr>
      <dsp:spPr>
        <a:xfrm>
          <a:off x="0" y="4129190"/>
          <a:ext cx="5361115" cy="352800"/>
        </a:xfrm>
        <a:prstGeom prst="rect">
          <a:avLst/>
        </a:prstGeom>
        <a:solidFill>
          <a:schemeClr val="accent2">
            <a:alpha val="90000"/>
            <a:tint val="4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DFF896-DA18-4A74-9126-B2CC4755F058}">
      <dsp:nvSpPr>
        <dsp:cNvPr id="0" name=""/>
        <dsp:cNvSpPr/>
      </dsp:nvSpPr>
      <dsp:spPr>
        <a:xfrm>
          <a:off x="268055" y="3922550"/>
          <a:ext cx="3752780" cy="413280"/>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1846" tIns="0" rIns="141846" bIns="0" numCol="1" spcCol="1270" anchor="ctr" anchorCtr="0">
          <a:noAutofit/>
        </a:bodyPr>
        <a:lstStyle/>
        <a:p>
          <a:pPr marL="0" lvl="0" indent="0" algn="l" defTabSz="488950">
            <a:lnSpc>
              <a:spcPct val="90000"/>
            </a:lnSpc>
            <a:spcBef>
              <a:spcPct val="0"/>
            </a:spcBef>
            <a:spcAft>
              <a:spcPct val="35000"/>
            </a:spcAft>
            <a:buNone/>
          </a:pPr>
          <a:r>
            <a:rPr lang="es-MX" sz="1100" b="1" kern="1200" dirty="0">
              <a:latin typeface="Verdana" panose="020B0604030504040204" pitchFamily="34" charset="0"/>
              <a:ea typeface="Verdana" panose="020B0604030504040204" pitchFamily="34" charset="0"/>
            </a:rPr>
            <a:t>ATENCIÓN PRIMARIA EN SALUD</a:t>
          </a:r>
          <a:endParaRPr lang="es-CO" sz="1100" b="1" kern="1200" dirty="0">
            <a:latin typeface="Verdana" panose="020B0604030504040204" pitchFamily="34" charset="0"/>
            <a:ea typeface="Verdana" panose="020B0604030504040204" pitchFamily="34" charset="0"/>
          </a:endParaRPr>
        </a:p>
      </dsp:txBody>
      <dsp:txXfrm>
        <a:off x="288230" y="3942725"/>
        <a:ext cx="3712430" cy="372930"/>
      </dsp:txXfrm>
    </dsp:sp>
    <dsp:sp modelId="{A7AF2B22-573A-4ABF-9A6D-6CB94EA0C01E}">
      <dsp:nvSpPr>
        <dsp:cNvPr id="0" name=""/>
        <dsp:cNvSpPr/>
      </dsp:nvSpPr>
      <dsp:spPr>
        <a:xfrm>
          <a:off x="0" y="4764230"/>
          <a:ext cx="5361115" cy="352800"/>
        </a:xfrm>
        <a:prstGeom prst="rect">
          <a:avLst/>
        </a:prstGeom>
        <a:solidFill>
          <a:schemeClr val="accent2">
            <a:alpha val="90000"/>
            <a:tint val="4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DD8A3B-8A7B-4CF6-B511-73ABC308E314}">
      <dsp:nvSpPr>
        <dsp:cNvPr id="0" name=""/>
        <dsp:cNvSpPr/>
      </dsp:nvSpPr>
      <dsp:spPr>
        <a:xfrm>
          <a:off x="268055" y="4557590"/>
          <a:ext cx="3752780" cy="413280"/>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1846" tIns="0" rIns="141846" bIns="0" numCol="1" spcCol="1270" anchor="ctr" anchorCtr="0">
          <a:noAutofit/>
        </a:bodyPr>
        <a:lstStyle/>
        <a:p>
          <a:pPr marL="0" lvl="0" indent="0" algn="l" defTabSz="488950">
            <a:lnSpc>
              <a:spcPct val="90000"/>
            </a:lnSpc>
            <a:spcBef>
              <a:spcPct val="0"/>
            </a:spcBef>
            <a:spcAft>
              <a:spcPct val="35000"/>
            </a:spcAft>
            <a:buNone/>
          </a:pPr>
          <a:r>
            <a:rPr lang="es-MX" sz="1100" b="1" kern="1200" dirty="0">
              <a:latin typeface="Verdana" panose="020B0604030504040204" pitchFamily="34" charset="0"/>
              <a:ea typeface="Verdana" panose="020B0604030504040204" pitchFamily="34" charset="0"/>
            </a:rPr>
            <a:t>ENFOQUE TERRITORIAL</a:t>
          </a:r>
          <a:endParaRPr lang="es-CO" sz="1100" b="1" kern="1200" dirty="0">
            <a:latin typeface="Verdana" panose="020B0604030504040204" pitchFamily="34" charset="0"/>
            <a:ea typeface="Verdana" panose="020B0604030504040204" pitchFamily="34" charset="0"/>
          </a:endParaRPr>
        </a:p>
      </dsp:txBody>
      <dsp:txXfrm>
        <a:off x="288230" y="4577765"/>
        <a:ext cx="3712430" cy="3729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F0614F-DD2B-47BB-BEE4-16359D2455B4}">
      <dsp:nvSpPr>
        <dsp:cNvPr id="0" name=""/>
        <dsp:cNvSpPr/>
      </dsp:nvSpPr>
      <dsp:spPr>
        <a:xfrm>
          <a:off x="0" y="353870"/>
          <a:ext cx="5037363" cy="403200"/>
        </a:xfrm>
        <a:prstGeom prst="rect">
          <a:avLst/>
        </a:prstGeom>
        <a:solidFill>
          <a:schemeClr val="accent2">
            <a:alpha val="90000"/>
            <a:tint val="4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E5D567-E46E-42ED-94B2-26D5E527D50C}">
      <dsp:nvSpPr>
        <dsp:cNvPr id="0" name=""/>
        <dsp:cNvSpPr/>
      </dsp:nvSpPr>
      <dsp:spPr>
        <a:xfrm>
          <a:off x="251868" y="117710"/>
          <a:ext cx="3526154" cy="472320"/>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280" tIns="0" rIns="133280" bIns="0" numCol="1" spcCol="1270" anchor="ctr" anchorCtr="0">
          <a:noAutofit/>
        </a:bodyPr>
        <a:lstStyle/>
        <a:p>
          <a:pPr marL="0" lvl="0" indent="0" algn="l" defTabSz="488950">
            <a:lnSpc>
              <a:spcPct val="90000"/>
            </a:lnSpc>
            <a:spcBef>
              <a:spcPct val="0"/>
            </a:spcBef>
            <a:spcAft>
              <a:spcPct val="35000"/>
            </a:spcAft>
            <a:buNone/>
          </a:pPr>
          <a:r>
            <a:rPr lang="es-MX" sz="1100" b="1" kern="1200" dirty="0">
              <a:solidFill>
                <a:schemeClr val="bg1"/>
              </a:solidFill>
              <a:latin typeface="Verdana" panose="020B0604030504040204" pitchFamily="34" charset="0"/>
              <a:ea typeface="Verdana" panose="020B0604030504040204" pitchFamily="34" charset="0"/>
            </a:rPr>
            <a:t>ENFOQUE DE PUEBLOS INDIGENAS Y COMUNIDADES ETNICAS</a:t>
          </a:r>
          <a:endParaRPr lang="es-CO" sz="1100" b="1" kern="1200" dirty="0">
            <a:solidFill>
              <a:schemeClr val="bg1"/>
            </a:solidFill>
            <a:latin typeface="Verdana" panose="020B0604030504040204" pitchFamily="34" charset="0"/>
            <a:ea typeface="Verdana" panose="020B0604030504040204" pitchFamily="34" charset="0"/>
          </a:endParaRPr>
        </a:p>
      </dsp:txBody>
      <dsp:txXfrm>
        <a:off x="274925" y="140767"/>
        <a:ext cx="3480040" cy="426206"/>
      </dsp:txXfrm>
    </dsp:sp>
    <dsp:sp modelId="{8590473D-047D-4416-BC02-B2C3CE456971}">
      <dsp:nvSpPr>
        <dsp:cNvPr id="0" name=""/>
        <dsp:cNvSpPr/>
      </dsp:nvSpPr>
      <dsp:spPr>
        <a:xfrm>
          <a:off x="0" y="1079630"/>
          <a:ext cx="5037363" cy="403200"/>
        </a:xfrm>
        <a:prstGeom prst="rect">
          <a:avLst/>
        </a:prstGeom>
        <a:solidFill>
          <a:schemeClr val="accent2">
            <a:alpha val="90000"/>
            <a:tint val="4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F134FA-7009-4A5E-9DCB-FC9AD98678DD}">
      <dsp:nvSpPr>
        <dsp:cNvPr id="0" name=""/>
        <dsp:cNvSpPr/>
      </dsp:nvSpPr>
      <dsp:spPr>
        <a:xfrm>
          <a:off x="251868" y="843470"/>
          <a:ext cx="3526154" cy="472320"/>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280" tIns="0" rIns="133280" bIns="0" numCol="1" spcCol="1270" anchor="ctr" anchorCtr="0">
          <a:noAutofit/>
        </a:bodyPr>
        <a:lstStyle/>
        <a:p>
          <a:pPr marL="0" lvl="0" indent="0" algn="l" defTabSz="488950">
            <a:lnSpc>
              <a:spcPct val="90000"/>
            </a:lnSpc>
            <a:spcBef>
              <a:spcPct val="0"/>
            </a:spcBef>
            <a:spcAft>
              <a:spcPct val="35000"/>
            </a:spcAft>
            <a:buNone/>
          </a:pPr>
          <a:r>
            <a:rPr lang="es-MX" sz="1100" b="1" kern="1200" dirty="0">
              <a:solidFill>
                <a:schemeClr val="bg1"/>
              </a:solidFill>
              <a:latin typeface="Verdana" panose="020B0604030504040204" pitchFamily="34" charset="0"/>
              <a:ea typeface="Verdana" panose="020B0604030504040204" pitchFamily="34" charset="0"/>
            </a:rPr>
            <a:t>ENFOQUE DE IGUALDAD DE GÉNERO</a:t>
          </a:r>
          <a:endParaRPr lang="es-CO" sz="1100" b="1" kern="1200" dirty="0">
            <a:solidFill>
              <a:schemeClr val="bg1"/>
            </a:solidFill>
            <a:latin typeface="Verdana" panose="020B0604030504040204" pitchFamily="34" charset="0"/>
            <a:ea typeface="Verdana" panose="020B0604030504040204" pitchFamily="34" charset="0"/>
          </a:endParaRPr>
        </a:p>
      </dsp:txBody>
      <dsp:txXfrm>
        <a:off x="274925" y="866527"/>
        <a:ext cx="3480040" cy="426206"/>
      </dsp:txXfrm>
    </dsp:sp>
    <dsp:sp modelId="{561CD9BE-9229-4EA6-80C1-F5F02DCC9B72}">
      <dsp:nvSpPr>
        <dsp:cNvPr id="0" name=""/>
        <dsp:cNvSpPr/>
      </dsp:nvSpPr>
      <dsp:spPr>
        <a:xfrm>
          <a:off x="0" y="1805390"/>
          <a:ext cx="5037363" cy="403200"/>
        </a:xfrm>
        <a:prstGeom prst="rect">
          <a:avLst/>
        </a:prstGeom>
        <a:solidFill>
          <a:schemeClr val="accent2">
            <a:alpha val="90000"/>
            <a:tint val="4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804CAE-9082-48B3-975C-0A7017E5A3FC}">
      <dsp:nvSpPr>
        <dsp:cNvPr id="0" name=""/>
        <dsp:cNvSpPr/>
      </dsp:nvSpPr>
      <dsp:spPr>
        <a:xfrm>
          <a:off x="251868" y="1569230"/>
          <a:ext cx="3526154" cy="472320"/>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280" tIns="0" rIns="133280" bIns="0" numCol="1" spcCol="1270" anchor="ctr" anchorCtr="0">
          <a:noAutofit/>
        </a:bodyPr>
        <a:lstStyle/>
        <a:p>
          <a:pPr marL="0" lvl="0" indent="0" algn="l" defTabSz="488950">
            <a:lnSpc>
              <a:spcPct val="90000"/>
            </a:lnSpc>
            <a:spcBef>
              <a:spcPct val="0"/>
            </a:spcBef>
            <a:spcAft>
              <a:spcPct val="35000"/>
            </a:spcAft>
            <a:buNone/>
          </a:pPr>
          <a:r>
            <a:rPr lang="es-MX" sz="1100" b="1" kern="1200" dirty="0">
              <a:solidFill>
                <a:schemeClr val="bg1"/>
              </a:solidFill>
              <a:latin typeface="Verdana" panose="020B0604030504040204" pitchFamily="34" charset="0"/>
              <a:ea typeface="Verdana" panose="020B0604030504040204" pitchFamily="34" charset="0"/>
            </a:rPr>
            <a:t>ENFOQUE DIFERENCIAL</a:t>
          </a:r>
          <a:endParaRPr lang="es-CO" sz="1100" b="1" kern="1200" dirty="0">
            <a:solidFill>
              <a:schemeClr val="bg1"/>
            </a:solidFill>
            <a:latin typeface="Verdana" panose="020B0604030504040204" pitchFamily="34" charset="0"/>
            <a:ea typeface="Verdana" panose="020B0604030504040204" pitchFamily="34" charset="0"/>
          </a:endParaRPr>
        </a:p>
      </dsp:txBody>
      <dsp:txXfrm>
        <a:off x="274925" y="1592287"/>
        <a:ext cx="3480040" cy="426206"/>
      </dsp:txXfrm>
    </dsp:sp>
    <dsp:sp modelId="{5E99A189-3DBA-46E3-9719-BC83FCC1B4D8}">
      <dsp:nvSpPr>
        <dsp:cNvPr id="0" name=""/>
        <dsp:cNvSpPr/>
      </dsp:nvSpPr>
      <dsp:spPr>
        <a:xfrm>
          <a:off x="0" y="2531150"/>
          <a:ext cx="5037363" cy="403200"/>
        </a:xfrm>
        <a:prstGeom prst="rect">
          <a:avLst/>
        </a:prstGeom>
        <a:solidFill>
          <a:schemeClr val="accent2">
            <a:alpha val="90000"/>
            <a:tint val="4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5BEA9E-A467-4927-B262-D8A53CBEFAD8}">
      <dsp:nvSpPr>
        <dsp:cNvPr id="0" name=""/>
        <dsp:cNvSpPr/>
      </dsp:nvSpPr>
      <dsp:spPr>
        <a:xfrm>
          <a:off x="251868" y="2294990"/>
          <a:ext cx="3526154" cy="472320"/>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280" tIns="0" rIns="133280" bIns="0" numCol="1" spcCol="1270" anchor="ctr" anchorCtr="0">
          <a:noAutofit/>
        </a:bodyPr>
        <a:lstStyle/>
        <a:p>
          <a:pPr marL="0" lvl="0" indent="0" algn="l" defTabSz="488950">
            <a:lnSpc>
              <a:spcPct val="90000"/>
            </a:lnSpc>
            <a:spcBef>
              <a:spcPct val="0"/>
            </a:spcBef>
            <a:spcAft>
              <a:spcPct val="35000"/>
            </a:spcAft>
            <a:buNone/>
          </a:pPr>
          <a:r>
            <a:rPr lang="es-MX" sz="1100" b="1" kern="1200">
              <a:solidFill>
                <a:schemeClr val="bg1"/>
              </a:solidFill>
              <a:latin typeface="Verdana" panose="020B0604030504040204" pitchFamily="34" charset="0"/>
              <a:ea typeface="Verdana" panose="020B0604030504040204" pitchFamily="34" charset="0"/>
            </a:rPr>
            <a:t>ENFOQUE </a:t>
          </a:r>
          <a:r>
            <a:rPr lang="es-MX" sz="1100" b="1" kern="1200" dirty="0">
              <a:solidFill>
                <a:schemeClr val="bg1"/>
              </a:solidFill>
              <a:latin typeface="Verdana" panose="020B0604030504040204" pitchFamily="34" charset="0"/>
              <a:ea typeface="Verdana" panose="020B0604030504040204" pitchFamily="34" charset="0"/>
            </a:rPr>
            <a:t>DE CURSO DE VIDA</a:t>
          </a:r>
          <a:endParaRPr lang="es-CO" sz="1100" b="1" kern="1200" dirty="0">
            <a:solidFill>
              <a:schemeClr val="bg1"/>
            </a:solidFill>
            <a:latin typeface="Verdana" panose="020B0604030504040204" pitchFamily="34" charset="0"/>
            <a:ea typeface="Verdana" panose="020B0604030504040204" pitchFamily="34" charset="0"/>
          </a:endParaRPr>
        </a:p>
      </dsp:txBody>
      <dsp:txXfrm>
        <a:off x="274925" y="2318047"/>
        <a:ext cx="3480040" cy="426206"/>
      </dsp:txXfrm>
    </dsp:sp>
    <dsp:sp modelId="{1770928C-0145-4F05-B084-08D44AA92EF7}">
      <dsp:nvSpPr>
        <dsp:cNvPr id="0" name=""/>
        <dsp:cNvSpPr/>
      </dsp:nvSpPr>
      <dsp:spPr>
        <a:xfrm>
          <a:off x="0" y="3256910"/>
          <a:ext cx="5037363" cy="403200"/>
        </a:xfrm>
        <a:prstGeom prst="rect">
          <a:avLst/>
        </a:prstGeom>
        <a:solidFill>
          <a:schemeClr val="accent2">
            <a:alpha val="90000"/>
            <a:tint val="4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C4B515-A65A-435F-9E60-FF39C9C96144}">
      <dsp:nvSpPr>
        <dsp:cNvPr id="0" name=""/>
        <dsp:cNvSpPr/>
      </dsp:nvSpPr>
      <dsp:spPr>
        <a:xfrm>
          <a:off x="251868" y="3020750"/>
          <a:ext cx="3526154" cy="472320"/>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280" tIns="0" rIns="133280" bIns="0" numCol="1" spcCol="1270" anchor="ctr" anchorCtr="0">
          <a:noAutofit/>
        </a:bodyPr>
        <a:lstStyle/>
        <a:p>
          <a:pPr marL="0" lvl="0" indent="0" algn="l" defTabSz="488950">
            <a:lnSpc>
              <a:spcPct val="90000"/>
            </a:lnSpc>
            <a:spcBef>
              <a:spcPct val="0"/>
            </a:spcBef>
            <a:spcAft>
              <a:spcPct val="35000"/>
            </a:spcAft>
            <a:buNone/>
          </a:pPr>
          <a:r>
            <a:rPr lang="es-MX" sz="1100" b="1" kern="1200" dirty="0">
              <a:solidFill>
                <a:schemeClr val="bg1"/>
              </a:solidFill>
              <a:latin typeface="Verdana" panose="020B0604030504040204" pitchFamily="34" charset="0"/>
              <a:ea typeface="Verdana" panose="020B0604030504040204" pitchFamily="34" charset="0"/>
            </a:rPr>
            <a:t>ENFOQUE DE SALUD FAMILIAR Y COMUNITARIA</a:t>
          </a:r>
          <a:endParaRPr lang="es-CO" sz="1100" b="1" kern="1200" dirty="0">
            <a:solidFill>
              <a:schemeClr val="bg1"/>
            </a:solidFill>
            <a:latin typeface="Verdana" panose="020B0604030504040204" pitchFamily="34" charset="0"/>
            <a:ea typeface="Verdana" panose="020B0604030504040204" pitchFamily="34" charset="0"/>
          </a:endParaRPr>
        </a:p>
      </dsp:txBody>
      <dsp:txXfrm>
        <a:off x="274925" y="3043807"/>
        <a:ext cx="3480040" cy="426206"/>
      </dsp:txXfrm>
    </dsp:sp>
    <dsp:sp modelId="{74F0E93C-06F6-4F0C-BFA0-622A1796979E}">
      <dsp:nvSpPr>
        <dsp:cNvPr id="0" name=""/>
        <dsp:cNvSpPr/>
      </dsp:nvSpPr>
      <dsp:spPr>
        <a:xfrm>
          <a:off x="0" y="3982670"/>
          <a:ext cx="5037363" cy="403200"/>
        </a:xfrm>
        <a:prstGeom prst="rect">
          <a:avLst/>
        </a:prstGeom>
        <a:solidFill>
          <a:schemeClr val="accent2">
            <a:alpha val="90000"/>
            <a:tint val="4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26336B-6FB5-40E4-9AA0-C03A5A6C846E}">
      <dsp:nvSpPr>
        <dsp:cNvPr id="0" name=""/>
        <dsp:cNvSpPr/>
      </dsp:nvSpPr>
      <dsp:spPr>
        <a:xfrm>
          <a:off x="251868" y="3746510"/>
          <a:ext cx="3526154" cy="472320"/>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280" tIns="0" rIns="133280" bIns="0" numCol="1" spcCol="1270" anchor="ctr" anchorCtr="0">
          <a:noAutofit/>
        </a:bodyPr>
        <a:lstStyle/>
        <a:p>
          <a:pPr marL="0" lvl="0" indent="0" algn="l" defTabSz="488950">
            <a:lnSpc>
              <a:spcPct val="90000"/>
            </a:lnSpc>
            <a:spcBef>
              <a:spcPct val="0"/>
            </a:spcBef>
            <a:spcAft>
              <a:spcPct val="35000"/>
            </a:spcAft>
            <a:buNone/>
          </a:pPr>
          <a:r>
            <a:rPr lang="es-MX" sz="1100" b="1" kern="1200" dirty="0">
              <a:solidFill>
                <a:schemeClr val="bg1"/>
              </a:solidFill>
              <a:latin typeface="Verdana" panose="020B0604030504040204" pitchFamily="34" charset="0"/>
              <a:ea typeface="Verdana" panose="020B0604030504040204" pitchFamily="34" charset="0"/>
            </a:rPr>
            <a:t>ENFOQUE PSICOSOCIAL</a:t>
          </a:r>
          <a:endParaRPr lang="es-CO" sz="1100" b="1" kern="1200" dirty="0">
            <a:solidFill>
              <a:schemeClr val="bg1"/>
            </a:solidFill>
            <a:latin typeface="Verdana" panose="020B0604030504040204" pitchFamily="34" charset="0"/>
            <a:ea typeface="Verdana" panose="020B0604030504040204" pitchFamily="34" charset="0"/>
          </a:endParaRPr>
        </a:p>
      </dsp:txBody>
      <dsp:txXfrm>
        <a:off x="274925" y="3769567"/>
        <a:ext cx="3480040" cy="426206"/>
      </dsp:txXfrm>
    </dsp:sp>
    <dsp:sp modelId="{917CEE22-C86D-4637-AAA6-C1E56CCCD544}">
      <dsp:nvSpPr>
        <dsp:cNvPr id="0" name=""/>
        <dsp:cNvSpPr/>
      </dsp:nvSpPr>
      <dsp:spPr>
        <a:xfrm>
          <a:off x="0" y="4708430"/>
          <a:ext cx="5037363" cy="403200"/>
        </a:xfrm>
        <a:prstGeom prst="rect">
          <a:avLst/>
        </a:prstGeom>
        <a:solidFill>
          <a:schemeClr val="accent2">
            <a:alpha val="90000"/>
            <a:tint val="4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7A07AF-2643-48CE-99DF-CF40D0BC4CFA}">
      <dsp:nvSpPr>
        <dsp:cNvPr id="0" name=""/>
        <dsp:cNvSpPr/>
      </dsp:nvSpPr>
      <dsp:spPr>
        <a:xfrm>
          <a:off x="251868" y="4472270"/>
          <a:ext cx="3526154" cy="472320"/>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280" tIns="0" rIns="133280" bIns="0" numCol="1" spcCol="1270" anchor="ctr" anchorCtr="0">
          <a:noAutofit/>
        </a:bodyPr>
        <a:lstStyle/>
        <a:p>
          <a:pPr marL="0" lvl="0" indent="0" algn="l" defTabSz="488950">
            <a:lnSpc>
              <a:spcPct val="90000"/>
            </a:lnSpc>
            <a:spcBef>
              <a:spcPct val="0"/>
            </a:spcBef>
            <a:spcAft>
              <a:spcPct val="35000"/>
            </a:spcAft>
            <a:buNone/>
          </a:pPr>
          <a:r>
            <a:rPr lang="es-MX" sz="1100" b="1" kern="1200" dirty="0">
              <a:solidFill>
                <a:schemeClr val="bg1"/>
              </a:solidFill>
              <a:latin typeface="Verdana" panose="020B0604030504040204" pitchFamily="34" charset="0"/>
              <a:ea typeface="Verdana" panose="020B0604030504040204" pitchFamily="34" charset="0"/>
            </a:rPr>
            <a:t>ENFOQUE DE ACCIÓN SIN DAÑO</a:t>
          </a:r>
          <a:endParaRPr lang="es-CO" sz="1100" b="1" kern="1200" dirty="0">
            <a:solidFill>
              <a:schemeClr val="bg1"/>
            </a:solidFill>
            <a:latin typeface="Verdana" panose="020B0604030504040204" pitchFamily="34" charset="0"/>
            <a:ea typeface="Verdana" panose="020B0604030504040204" pitchFamily="34" charset="0"/>
          </a:endParaRPr>
        </a:p>
      </dsp:txBody>
      <dsp:txXfrm>
        <a:off x="274925" y="4495327"/>
        <a:ext cx="3480040" cy="42620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E94DE2-50F3-4F71-8AAD-43BEFC7CD7D6}">
      <dsp:nvSpPr>
        <dsp:cNvPr id="0" name=""/>
        <dsp:cNvSpPr/>
      </dsp:nvSpPr>
      <dsp:spPr>
        <a:xfrm>
          <a:off x="2850" y="433075"/>
          <a:ext cx="2161881" cy="864752"/>
        </a:xfrm>
        <a:prstGeom prst="chevron">
          <a:avLst/>
        </a:prstGeom>
        <a:solidFill>
          <a:schemeClr val="accent5">
            <a:shade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s-CO" sz="1400" kern="1200" dirty="0">
              <a:latin typeface="Verdana" panose="020B0604030504040204" pitchFamily="34" charset="0"/>
              <a:ea typeface="Verdana" panose="020B0604030504040204" pitchFamily="34" charset="0"/>
            </a:rPr>
            <a:t>PLAN DECENAL</a:t>
          </a:r>
        </a:p>
      </dsp:txBody>
      <dsp:txXfrm>
        <a:off x="435226" y="433075"/>
        <a:ext cx="1297129" cy="864752"/>
      </dsp:txXfrm>
    </dsp:sp>
    <dsp:sp modelId="{25635565-078F-4084-85B6-091E6417B727}">
      <dsp:nvSpPr>
        <dsp:cNvPr id="0" name=""/>
        <dsp:cNvSpPr/>
      </dsp:nvSpPr>
      <dsp:spPr>
        <a:xfrm>
          <a:off x="1948543" y="433075"/>
          <a:ext cx="2161881" cy="864752"/>
        </a:xfrm>
        <a:prstGeom prst="chevron">
          <a:avLst/>
        </a:prstGeom>
        <a:solidFill>
          <a:schemeClr val="accent5">
            <a:shade val="50000"/>
            <a:hueOff val="125610"/>
            <a:satOff val="-1719"/>
            <a:lumOff val="1664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s-CO" sz="1400" kern="1200" dirty="0">
              <a:latin typeface="Verdana" panose="020B0604030504040204" pitchFamily="34" charset="0"/>
              <a:ea typeface="Verdana" panose="020B0604030504040204" pitchFamily="34" charset="0"/>
            </a:rPr>
            <a:t>PLAN TERRITORIAL DE SALUD</a:t>
          </a:r>
        </a:p>
      </dsp:txBody>
      <dsp:txXfrm>
        <a:off x="2380919" y="433075"/>
        <a:ext cx="1297129" cy="864752"/>
      </dsp:txXfrm>
    </dsp:sp>
    <dsp:sp modelId="{A9CBC6C3-C50C-42A5-8484-BE811858AC23}">
      <dsp:nvSpPr>
        <dsp:cNvPr id="0" name=""/>
        <dsp:cNvSpPr/>
      </dsp:nvSpPr>
      <dsp:spPr>
        <a:xfrm>
          <a:off x="3894237" y="433075"/>
          <a:ext cx="2161881" cy="864752"/>
        </a:xfrm>
        <a:prstGeom prst="chevron">
          <a:avLst/>
        </a:prstGeom>
        <a:solidFill>
          <a:schemeClr val="accent5">
            <a:shade val="50000"/>
            <a:hueOff val="251221"/>
            <a:satOff val="-3438"/>
            <a:lumOff val="3327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s-CO" sz="1400" kern="1200" dirty="0">
              <a:latin typeface="Verdana" panose="020B0604030504040204" pitchFamily="34" charset="0"/>
              <a:ea typeface="Verdana" panose="020B0604030504040204" pitchFamily="34" charset="0"/>
            </a:rPr>
            <a:t>PLA DE DESARROLLO</a:t>
          </a:r>
        </a:p>
      </dsp:txBody>
      <dsp:txXfrm>
        <a:off x="4326613" y="433075"/>
        <a:ext cx="1297129" cy="864752"/>
      </dsp:txXfrm>
    </dsp:sp>
    <dsp:sp modelId="{9C2FF8D5-28F0-4AA8-AE26-3A6647E6F481}">
      <dsp:nvSpPr>
        <dsp:cNvPr id="0" name=""/>
        <dsp:cNvSpPr/>
      </dsp:nvSpPr>
      <dsp:spPr>
        <a:xfrm>
          <a:off x="5839931" y="433075"/>
          <a:ext cx="2161881" cy="864752"/>
        </a:xfrm>
        <a:prstGeom prst="chevron">
          <a:avLst/>
        </a:prstGeom>
        <a:solidFill>
          <a:schemeClr val="accent5">
            <a:shade val="50000"/>
            <a:hueOff val="251221"/>
            <a:satOff val="-3438"/>
            <a:lumOff val="3327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s-CO" sz="1400" kern="1200" dirty="0">
              <a:latin typeface="Verdana" panose="020B0604030504040204" pitchFamily="34" charset="0"/>
              <a:ea typeface="Verdana" panose="020B0604030504040204" pitchFamily="34" charset="0"/>
            </a:rPr>
            <a:t>PLAN DE ACCIÓN EN SALUD</a:t>
          </a:r>
        </a:p>
      </dsp:txBody>
      <dsp:txXfrm>
        <a:off x="6272307" y="433075"/>
        <a:ext cx="1297129" cy="864752"/>
      </dsp:txXfrm>
    </dsp:sp>
    <dsp:sp modelId="{C4616806-97ED-4665-9218-98291794CBE4}">
      <dsp:nvSpPr>
        <dsp:cNvPr id="0" name=""/>
        <dsp:cNvSpPr/>
      </dsp:nvSpPr>
      <dsp:spPr>
        <a:xfrm>
          <a:off x="7785624" y="433075"/>
          <a:ext cx="3170767" cy="864752"/>
        </a:xfrm>
        <a:prstGeom prst="chevron">
          <a:avLst/>
        </a:prstGeom>
        <a:solidFill>
          <a:schemeClr val="accent5">
            <a:shade val="50000"/>
            <a:hueOff val="125610"/>
            <a:satOff val="-1719"/>
            <a:lumOff val="1664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s-CO" sz="1400" kern="1200" dirty="0">
              <a:latin typeface="Verdana" panose="020B0604030504040204" pitchFamily="34" charset="0"/>
              <a:ea typeface="Verdana" panose="020B0604030504040204" pitchFamily="34" charset="0"/>
            </a:rPr>
            <a:t>PLAN DE INTERVENCIONES COLECTIVAS Y GESTIÓN EN SALUD</a:t>
          </a:r>
        </a:p>
      </dsp:txBody>
      <dsp:txXfrm>
        <a:off x="8218000" y="433075"/>
        <a:ext cx="2306015" cy="86475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313550-75BE-48E1-AFAF-962FE9C086DD}">
      <dsp:nvSpPr>
        <dsp:cNvPr id="0" name=""/>
        <dsp:cNvSpPr/>
      </dsp:nvSpPr>
      <dsp:spPr>
        <a:xfrm>
          <a:off x="6606036" y="3990789"/>
          <a:ext cx="1427931" cy="339782"/>
        </a:xfrm>
        <a:custGeom>
          <a:avLst/>
          <a:gdLst/>
          <a:ahLst/>
          <a:cxnLst/>
          <a:rect l="0" t="0" r="0" b="0"/>
          <a:pathLst>
            <a:path>
              <a:moveTo>
                <a:pt x="0" y="0"/>
              </a:moveTo>
              <a:lnTo>
                <a:pt x="0" y="231552"/>
              </a:lnTo>
              <a:lnTo>
                <a:pt x="1427931" y="231552"/>
              </a:lnTo>
              <a:lnTo>
                <a:pt x="1427931" y="339782"/>
              </a:lnTo>
            </a:path>
          </a:pathLst>
        </a:custGeom>
        <a:noFill/>
        <a:ln w="1905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F26589-7387-40FA-95DE-402F514F49B8}">
      <dsp:nvSpPr>
        <dsp:cNvPr id="0" name=""/>
        <dsp:cNvSpPr/>
      </dsp:nvSpPr>
      <dsp:spPr>
        <a:xfrm>
          <a:off x="6560316" y="3990789"/>
          <a:ext cx="91440" cy="339782"/>
        </a:xfrm>
        <a:custGeom>
          <a:avLst/>
          <a:gdLst/>
          <a:ahLst/>
          <a:cxnLst/>
          <a:rect l="0" t="0" r="0" b="0"/>
          <a:pathLst>
            <a:path>
              <a:moveTo>
                <a:pt x="45720" y="0"/>
              </a:moveTo>
              <a:lnTo>
                <a:pt x="45720" y="339782"/>
              </a:lnTo>
            </a:path>
          </a:pathLst>
        </a:custGeom>
        <a:noFill/>
        <a:ln w="1905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2DDE7F-7034-474C-9E7D-0F0AE2FA4254}">
      <dsp:nvSpPr>
        <dsp:cNvPr id="0" name=""/>
        <dsp:cNvSpPr/>
      </dsp:nvSpPr>
      <dsp:spPr>
        <a:xfrm>
          <a:off x="5178104" y="3990789"/>
          <a:ext cx="1427931" cy="339782"/>
        </a:xfrm>
        <a:custGeom>
          <a:avLst/>
          <a:gdLst/>
          <a:ahLst/>
          <a:cxnLst/>
          <a:rect l="0" t="0" r="0" b="0"/>
          <a:pathLst>
            <a:path>
              <a:moveTo>
                <a:pt x="1427931" y="0"/>
              </a:moveTo>
              <a:lnTo>
                <a:pt x="1427931" y="231552"/>
              </a:lnTo>
              <a:lnTo>
                <a:pt x="0" y="231552"/>
              </a:lnTo>
              <a:lnTo>
                <a:pt x="0" y="339782"/>
              </a:lnTo>
            </a:path>
          </a:pathLst>
        </a:custGeom>
        <a:noFill/>
        <a:ln w="1905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1DB165-F5E2-4845-BF07-A00148592FC4}">
      <dsp:nvSpPr>
        <dsp:cNvPr id="0" name=""/>
        <dsp:cNvSpPr/>
      </dsp:nvSpPr>
      <dsp:spPr>
        <a:xfrm>
          <a:off x="6560316" y="2909131"/>
          <a:ext cx="91440" cy="339782"/>
        </a:xfrm>
        <a:custGeom>
          <a:avLst/>
          <a:gdLst/>
          <a:ahLst/>
          <a:cxnLst/>
          <a:rect l="0" t="0" r="0" b="0"/>
          <a:pathLst>
            <a:path>
              <a:moveTo>
                <a:pt x="45720" y="0"/>
              </a:moveTo>
              <a:lnTo>
                <a:pt x="45720" y="339782"/>
              </a:lnTo>
            </a:path>
          </a:pathLst>
        </a:custGeom>
        <a:noFill/>
        <a:ln w="1905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DEBA91-A371-41EA-B82C-6822A03A07C9}">
      <dsp:nvSpPr>
        <dsp:cNvPr id="0" name=""/>
        <dsp:cNvSpPr/>
      </dsp:nvSpPr>
      <dsp:spPr>
        <a:xfrm>
          <a:off x="3750172" y="1827473"/>
          <a:ext cx="2855863" cy="339782"/>
        </a:xfrm>
        <a:custGeom>
          <a:avLst/>
          <a:gdLst/>
          <a:ahLst/>
          <a:cxnLst/>
          <a:rect l="0" t="0" r="0" b="0"/>
          <a:pathLst>
            <a:path>
              <a:moveTo>
                <a:pt x="0" y="0"/>
              </a:moveTo>
              <a:lnTo>
                <a:pt x="0" y="231552"/>
              </a:lnTo>
              <a:lnTo>
                <a:pt x="2855863" y="231552"/>
              </a:lnTo>
              <a:lnTo>
                <a:pt x="2855863" y="339782"/>
              </a:lnTo>
            </a:path>
          </a:pathLst>
        </a:custGeom>
        <a:noFill/>
        <a:ln w="1905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84B511-E692-44C5-B02E-9AA7476BDE17}">
      <dsp:nvSpPr>
        <dsp:cNvPr id="0" name=""/>
        <dsp:cNvSpPr/>
      </dsp:nvSpPr>
      <dsp:spPr>
        <a:xfrm>
          <a:off x="3750172" y="1827473"/>
          <a:ext cx="1427931" cy="339782"/>
        </a:xfrm>
        <a:custGeom>
          <a:avLst/>
          <a:gdLst/>
          <a:ahLst/>
          <a:cxnLst/>
          <a:rect l="0" t="0" r="0" b="0"/>
          <a:pathLst>
            <a:path>
              <a:moveTo>
                <a:pt x="0" y="0"/>
              </a:moveTo>
              <a:lnTo>
                <a:pt x="0" y="231552"/>
              </a:lnTo>
              <a:lnTo>
                <a:pt x="1427931" y="231552"/>
              </a:lnTo>
              <a:lnTo>
                <a:pt x="1427931" y="339782"/>
              </a:lnTo>
            </a:path>
          </a:pathLst>
        </a:custGeom>
        <a:noFill/>
        <a:ln w="1905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3BCEAD-DEB1-4971-81B4-E854D9C439F9}">
      <dsp:nvSpPr>
        <dsp:cNvPr id="0" name=""/>
        <dsp:cNvSpPr/>
      </dsp:nvSpPr>
      <dsp:spPr>
        <a:xfrm>
          <a:off x="3704452" y="1827473"/>
          <a:ext cx="91440" cy="339782"/>
        </a:xfrm>
        <a:custGeom>
          <a:avLst/>
          <a:gdLst/>
          <a:ahLst/>
          <a:cxnLst/>
          <a:rect l="0" t="0" r="0" b="0"/>
          <a:pathLst>
            <a:path>
              <a:moveTo>
                <a:pt x="45720" y="0"/>
              </a:moveTo>
              <a:lnTo>
                <a:pt x="45720" y="339782"/>
              </a:lnTo>
            </a:path>
          </a:pathLst>
        </a:custGeom>
        <a:noFill/>
        <a:ln w="1905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45312B-4E8E-4C5E-B788-49B00491BDFD}">
      <dsp:nvSpPr>
        <dsp:cNvPr id="0" name=""/>
        <dsp:cNvSpPr/>
      </dsp:nvSpPr>
      <dsp:spPr>
        <a:xfrm>
          <a:off x="2322241" y="1827473"/>
          <a:ext cx="1427931" cy="339782"/>
        </a:xfrm>
        <a:custGeom>
          <a:avLst/>
          <a:gdLst/>
          <a:ahLst/>
          <a:cxnLst/>
          <a:rect l="0" t="0" r="0" b="0"/>
          <a:pathLst>
            <a:path>
              <a:moveTo>
                <a:pt x="1427931" y="0"/>
              </a:moveTo>
              <a:lnTo>
                <a:pt x="1427931" y="231552"/>
              </a:lnTo>
              <a:lnTo>
                <a:pt x="0" y="231552"/>
              </a:lnTo>
              <a:lnTo>
                <a:pt x="0" y="339782"/>
              </a:lnTo>
            </a:path>
          </a:pathLst>
        </a:custGeom>
        <a:noFill/>
        <a:ln w="1905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924843-E344-465C-96E1-9DC7E6304BAB}">
      <dsp:nvSpPr>
        <dsp:cNvPr id="0" name=""/>
        <dsp:cNvSpPr/>
      </dsp:nvSpPr>
      <dsp:spPr>
        <a:xfrm>
          <a:off x="894309" y="1827473"/>
          <a:ext cx="2855863" cy="339782"/>
        </a:xfrm>
        <a:custGeom>
          <a:avLst/>
          <a:gdLst/>
          <a:ahLst/>
          <a:cxnLst/>
          <a:rect l="0" t="0" r="0" b="0"/>
          <a:pathLst>
            <a:path>
              <a:moveTo>
                <a:pt x="2855863" y="0"/>
              </a:moveTo>
              <a:lnTo>
                <a:pt x="2855863" y="231552"/>
              </a:lnTo>
              <a:lnTo>
                <a:pt x="0" y="231552"/>
              </a:lnTo>
              <a:lnTo>
                <a:pt x="0" y="339782"/>
              </a:lnTo>
            </a:path>
          </a:pathLst>
        </a:custGeom>
        <a:noFill/>
        <a:ln w="1905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D95408-3E1F-4C68-8C2A-94ABB284184C}">
      <dsp:nvSpPr>
        <dsp:cNvPr id="0" name=""/>
        <dsp:cNvSpPr/>
      </dsp:nvSpPr>
      <dsp:spPr>
        <a:xfrm>
          <a:off x="3704452" y="745815"/>
          <a:ext cx="91440" cy="339782"/>
        </a:xfrm>
        <a:custGeom>
          <a:avLst/>
          <a:gdLst/>
          <a:ahLst/>
          <a:cxnLst/>
          <a:rect l="0" t="0" r="0" b="0"/>
          <a:pathLst>
            <a:path>
              <a:moveTo>
                <a:pt x="45720" y="0"/>
              </a:moveTo>
              <a:lnTo>
                <a:pt x="45720" y="339782"/>
              </a:lnTo>
            </a:path>
          </a:pathLst>
        </a:custGeom>
        <a:noFill/>
        <a:ln w="1905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0CA321-AFF4-4F68-9ACC-AA2116A26C9E}">
      <dsp:nvSpPr>
        <dsp:cNvPr id="0" name=""/>
        <dsp:cNvSpPr/>
      </dsp:nvSpPr>
      <dsp:spPr>
        <a:xfrm>
          <a:off x="3166018" y="3939"/>
          <a:ext cx="1168307" cy="741875"/>
        </a:xfrm>
        <a:prstGeom prst="roundRect">
          <a:avLst>
            <a:gd name="adj" fmla="val 10000"/>
          </a:avLst>
        </a:prstGeom>
        <a:solidFill>
          <a:schemeClr val="lt1">
            <a:hueOff val="0"/>
            <a:satOff val="0"/>
            <a:lumOff val="0"/>
            <a:alphaOff val="0"/>
          </a:schemeClr>
        </a:solidFill>
        <a:ln w="1905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92A109-6592-47AC-B551-A4361AAD5F51}">
      <dsp:nvSpPr>
        <dsp:cNvPr id="0" name=""/>
        <dsp:cNvSpPr/>
      </dsp:nvSpPr>
      <dsp:spPr>
        <a:xfrm>
          <a:off x="3295830" y="127261"/>
          <a:ext cx="1168307" cy="741875"/>
        </a:xfrm>
        <a:prstGeom prst="roundRect">
          <a:avLst>
            <a:gd name="adj" fmla="val 10000"/>
          </a:avLst>
        </a:prstGeom>
        <a:solidFill>
          <a:schemeClr val="accent5">
            <a:alpha val="90000"/>
            <a:tint val="40000"/>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CO" sz="900" kern="1200" dirty="0"/>
            <a:t>PLAN DE ACCIÓN EN SALUD</a:t>
          </a:r>
        </a:p>
      </dsp:txBody>
      <dsp:txXfrm>
        <a:off x="3317559" y="148990"/>
        <a:ext cx="1124849" cy="698417"/>
      </dsp:txXfrm>
    </dsp:sp>
    <dsp:sp modelId="{AC5F58C2-5570-4D80-A6F4-A9F5BC75D8DE}">
      <dsp:nvSpPr>
        <dsp:cNvPr id="0" name=""/>
        <dsp:cNvSpPr/>
      </dsp:nvSpPr>
      <dsp:spPr>
        <a:xfrm>
          <a:off x="3166018" y="1085597"/>
          <a:ext cx="1168307" cy="741875"/>
        </a:xfrm>
        <a:prstGeom prst="roundRect">
          <a:avLst>
            <a:gd name="adj" fmla="val 10000"/>
          </a:avLst>
        </a:prstGeom>
        <a:solidFill>
          <a:schemeClr val="lt1">
            <a:hueOff val="0"/>
            <a:satOff val="0"/>
            <a:lumOff val="0"/>
            <a:alphaOff val="0"/>
          </a:schemeClr>
        </a:solidFill>
        <a:ln w="1905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529DEF-5AC6-4D63-B0B9-1DF752886E39}">
      <dsp:nvSpPr>
        <dsp:cNvPr id="0" name=""/>
        <dsp:cNvSpPr/>
      </dsp:nvSpPr>
      <dsp:spPr>
        <a:xfrm>
          <a:off x="3295830" y="1208919"/>
          <a:ext cx="1168307" cy="741875"/>
        </a:xfrm>
        <a:prstGeom prst="roundRect">
          <a:avLst>
            <a:gd name="adj" fmla="val 10000"/>
          </a:avLst>
        </a:prstGeom>
        <a:solidFill>
          <a:schemeClr val="accent5">
            <a:alpha val="90000"/>
            <a:tint val="40000"/>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CO" sz="900" kern="1200" dirty="0"/>
            <a:t>PLAN DECENAL DE SALUD PÚBLICA</a:t>
          </a:r>
        </a:p>
      </dsp:txBody>
      <dsp:txXfrm>
        <a:off x="3317559" y="1230648"/>
        <a:ext cx="1124849" cy="698417"/>
      </dsp:txXfrm>
    </dsp:sp>
    <dsp:sp modelId="{7BBAB789-0A61-46E0-8C05-7572992252F2}">
      <dsp:nvSpPr>
        <dsp:cNvPr id="0" name=""/>
        <dsp:cNvSpPr/>
      </dsp:nvSpPr>
      <dsp:spPr>
        <a:xfrm>
          <a:off x="310155" y="2167256"/>
          <a:ext cx="1168307" cy="741875"/>
        </a:xfrm>
        <a:prstGeom prst="roundRect">
          <a:avLst>
            <a:gd name="adj" fmla="val 10000"/>
          </a:avLst>
        </a:prstGeom>
        <a:solidFill>
          <a:schemeClr val="lt1">
            <a:hueOff val="0"/>
            <a:satOff val="0"/>
            <a:lumOff val="0"/>
            <a:alphaOff val="0"/>
          </a:schemeClr>
        </a:solidFill>
        <a:ln w="1905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C65ADF-D227-46D2-9550-5F806ACC757E}">
      <dsp:nvSpPr>
        <dsp:cNvPr id="0" name=""/>
        <dsp:cNvSpPr/>
      </dsp:nvSpPr>
      <dsp:spPr>
        <a:xfrm>
          <a:off x="439967" y="2290577"/>
          <a:ext cx="1168307" cy="741875"/>
        </a:xfrm>
        <a:prstGeom prst="roundRect">
          <a:avLst>
            <a:gd name="adj" fmla="val 10000"/>
          </a:avLst>
        </a:prstGeom>
        <a:solidFill>
          <a:schemeClr val="accent5">
            <a:alpha val="90000"/>
            <a:tint val="40000"/>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MX" sz="900" kern="1200" dirty="0"/>
            <a:t>EJES</a:t>
          </a:r>
          <a:endParaRPr lang="es-CO" sz="900" kern="1200" dirty="0"/>
        </a:p>
      </dsp:txBody>
      <dsp:txXfrm>
        <a:off x="461696" y="2312306"/>
        <a:ext cx="1124849" cy="698417"/>
      </dsp:txXfrm>
    </dsp:sp>
    <dsp:sp modelId="{97DF7936-CA23-4DA6-8ABF-1EE4DC516E6F}">
      <dsp:nvSpPr>
        <dsp:cNvPr id="0" name=""/>
        <dsp:cNvSpPr/>
      </dsp:nvSpPr>
      <dsp:spPr>
        <a:xfrm>
          <a:off x="1738087" y="2167256"/>
          <a:ext cx="1168307" cy="741875"/>
        </a:xfrm>
        <a:prstGeom prst="roundRect">
          <a:avLst>
            <a:gd name="adj" fmla="val 10000"/>
          </a:avLst>
        </a:prstGeom>
        <a:solidFill>
          <a:schemeClr val="lt1">
            <a:hueOff val="0"/>
            <a:satOff val="0"/>
            <a:lumOff val="0"/>
            <a:alphaOff val="0"/>
          </a:schemeClr>
        </a:solidFill>
        <a:ln w="1905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B85150-D9D0-423A-A097-BFD051F8821A}">
      <dsp:nvSpPr>
        <dsp:cNvPr id="0" name=""/>
        <dsp:cNvSpPr/>
      </dsp:nvSpPr>
      <dsp:spPr>
        <a:xfrm>
          <a:off x="1867899" y="2290577"/>
          <a:ext cx="1168307" cy="741875"/>
        </a:xfrm>
        <a:prstGeom prst="roundRect">
          <a:avLst>
            <a:gd name="adj" fmla="val 10000"/>
          </a:avLst>
        </a:prstGeom>
        <a:solidFill>
          <a:schemeClr val="accent5">
            <a:alpha val="90000"/>
            <a:tint val="40000"/>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MX" sz="900" kern="1200" dirty="0"/>
            <a:t>RESULTADO</a:t>
          </a:r>
          <a:endParaRPr lang="es-CO" sz="900" kern="1200" dirty="0"/>
        </a:p>
      </dsp:txBody>
      <dsp:txXfrm>
        <a:off x="1889628" y="2312306"/>
        <a:ext cx="1124849" cy="698417"/>
      </dsp:txXfrm>
    </dsp:sp>
    <dsp:sp modelId="{35315308-B519-43A8-9BB9-875997475B86}">
      <dsp:nvSpPr>
        <dsp:cNvPr id="0" name=""/>
        <dsp:cNvSpPr/>
      </dsp:nvSpPr>
      <dsp:spPr>
        <a:xfrm>
          <a:off x="3166018" y="2167256"/>
          <a:ext cx="1168307" cy="741875"/>
        </a:xfrm>
        <a:prstGeom prst="roundRect">
          <a:avLst>
            <a:gd name="adj" fmla="val 10000"/>
          </a:avLst>
        </a:prstGeom>
        <a:solidFill>
          <a:schemeClr val="lt1">
            <a:hueOff val="0"/>
            <a:satOff val="0"/>
            <a:lumOff val="0"/>
            <a:alphaOff val="0"/>
          </a:schemeClr>
        </a:solidFill>
        <a:ln w="1905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7C47A6-5DFC-4A42-A4D7-55C1CE9DA0A7}">
      <dsp:nvSpPr>
        <dsp:cNvPr id="0" name=""/>
        <dsp:cNvSpPr/>
      </dsp:nvSpPr>
      <dsp:spPr>
        <a:xfrm>
          <a:off x="3295830" y="2290577"/>
          <a:ext cx="1168307" cy="741875"/>
        </a:xfrm>
        <a:prstGeom prst="roundRect">
          <a:avLst>
            <a:gd name="adj" fmla="val 10000"/>
          </a:avLst>
        </a:prstGeom>
        <a:solidFill>
          <a:schemeClr val="accent5">
            <a:alpha val="90000"/>
            <a:tint val="40000"/>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MX" sz="900" kern="1200" dirty="0"/>
            <a:t>METAS</a:t>
          </a:r>
          <a:endParaRPr lang="es-CO" sz="900" kern="1200" dirty="0"/>
        </a:p>
      </dsp:txBody>
      <dsp:txXfrm>
        <a:off x="3317559" y="2312306"/>
        <a:ext cx="1124849" cy="698417"/>
      </dsp:txXfrm>
    </dsp:sp>
    <dsp:sp modelId="{A1A6DDD4-B031-4F22-A874-E9CD8F489235}">
      <dsp:nvSpPr>
        <dsp:cNvPr id="0" name=""/>
        <dsp:cNvSpPr/>
      </dsp:nvSpPr>
      <dsp:spPr>
        <a:xfrm>
          <a:off x="4593950" y="2167256"/>
          <a:ext cx="1168307" cy="741875"/>
        </a:xfrm>
        <a:prstGeom prst="roundRect">
          <a:avLst>
            <a:gd name="adj" fmla="val 10000"/>
          </a:avLst>
        </a:prstGeom>
        <a:solidFill>
          <a:schemeClr val="lt1">
            <a:hueOff val="0"/>
            <a:satOff val="0"/>
            <a:lumOff val="0"/>
            <a:alphaOff val="0"/>
          </a:schemeClr>
        </a:solidFill>
        <a:ln w="1905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3A2678-2E41-4F11-81E3-316C70CC00DC}">
      <dsp:nvSpPr>
        <dsp:cNvPr id="0" name=""/>
        <dsp:cNvSpPr/>
      </dsp:nvSpPr>
      <dsp:spPr>
        <a:xfrm>
          <a:off x="4723762" y="2290577"/>
          <a:ext cx="1168307" cy="741875"/>
        </a:xfrm>
        <a:prstGeom prst="roundRect">
          <a:avLst>
            <a:gd name="adj" fmla="val 10000"/>
          </a:avLst>
        </a:prstGeom>
        <a:solidFill>
          <a:schemeClr val="accent5">
            <a:alpha val="90000"/>
            <a:tint val="40000"/>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MX" sz="900" kern="1200" dirty="0"/>
            <a:t>ESTRATEGIAS DEL PTS</a:t>
          </a:r>
          <a:endParaRPr lang="es-CO" sz="900" kern="1200" dirty="0"/>
        </a:p>
      </dsp:txBody>
      <dsp:txXfrm>
        <a:off x="4745491" y="2312306"/>
        <a:ext cx="1124849" cy="698417"/>
      </dsp:txXfrm>
    </dsp:sp>
    <dsp:sp modelId="{5BEC4C2E-816C-4BD3-8227-1BAE4B0108F1}">
      <dsp:nvSpPr>
        <dsp:cNvPr id="0" name=""/>
        <dsp:cNvSpPr/>
      </dsp:nvSpPr>
      <dsp:spPr>
        <a:xfrm>
          <a:off x="6021882" y="2167256"/>
          <a:ext cx="1168307" cy="741875"/>
        </a:xfrm>
        <a:prstGeom prst="roundRect">
          <a:avLst>
            <a:gd name="adj" fmla="val 10000"/>
          </a:avLst>
        </a:prstGeom>
        <a:solidFill>
          <a:schemeClr val="lt1">
            <a:hueOff val="0"/>
            <a:satOff val="0"/>
            <a:lumOff val="0"/>
            <a:alphaOff val="0"/>
          </a:schemeClr>
        </a:solidFill>
        <a:ln w="1905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0BA789-FB18-491F-9CC8-6BE84E889845}">
      <dsp:nvSpPr>
        <dsp:cNvPr id="0" name=""/>
        <dsp:cNvSpPr/>
      </dsp:nvSpPr>
      <dsp:spPr>
        <a:xfrm>
          <a:off x="6151694" y="2290577"/>
          <a:ext cx="1168307" cy="741875"/>
        </a:xfrm>
        <a:prstGeom prst="roundRect">
          <a:avLst>
            <a:gd name="adj" fmla="val 10000"/>
          </a:avLst>
        </a:prstGeom>
        <a:solidFill>
          <a:schemeClr val="accent5">
            <a:alpha val="90000"/>
            <a:tint val="40000"/>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MX" sz="900" kern="1200" dirty="0"/>
            <a:t>INTERVENCIONES</a:t>
          </a:r>
          <a:endParaRPr lang="es-CO" sz="900" kern="1200" dirty="0"/>
        </a:p>
      </dsp:txBody>
      <dsp:txXfrm>
        <a:off x="6173423" y="2312306"/>
        <a:ext cx="1124849" cy="698417"/>
      </dsp:txXfrm>
    </dsp:sp>
    <dsp:sp modelId="{7A1228FD-2AD3-4E8D-80B8-4537F823201B}">
      <dsp:nvSpPr>
        <dsp:cNvPr id="0" name=""/>
        <dsp:cNvSpPr/>
      </dsp:nvSpPr>
      <dsp:spPr>
        <a:xfrm>
          <a:off x="6021882" y="3248914"/>
          <a:ext cx="1168307" cy="741875"/>
        </a:xfrm>
        <a:prstGeom prst="roundRect">
          <a:avLst>
            <a:gd name="adj" fmla="val 10000"/>
          </a:avLst>
        </a:prstGeom>
        <a:solidFill>
          <a:schemeClr val="lt1">
            <a:hueOff val="0"/>
            <a:satOff val="0"/>
            <a:lumOff val="0"/>
            <a:alphaOff val="0"/>
          </a:schemeClr>
        </a:solidFill>
        <a:ln w="1905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5E398A-5C5A-4AAE-AE67-66E5387E30E7}">
      <dsp:nvSpPr>
        <dsp:cNvPr id="0" name=""/>
        <dsp:cNvSpPr/>
      </dsp:nvSpPr>
      <dsp:spPr>
        <a:xfrm>
          <a:off x="6151694" y="3372235"/>
          <a:ext cx="1168307" cy="741875"/>
        </a:xfrm>
        <a:prstGeom prst="roundRect">
          <a:avLst>
            <a:gd name="adj" fmla="val 10000"/>
          </a:avLst>
        </a:prstGeom>
        <a:solidFill>
          <a:schemeClr val="accent5">
            <a:alpha val="90000"/>
            <a:tint val="40000"/>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MX" sz="900" kern="1200" dirty="0"/>
            <a:t>LÍNEAS OPERATIVAS</a:t>
          </a:r>
          <a:endParaRPr lang="es-CO" sz="900" kern="1200" dirty="0"/>
        </a:p>
      </dsp:txBody>
      <dsp:txXfrm>
        <a:off x="6173423" y="3393964"/>
        <a:ext cx="1124849" cy="698417"/>
      </dsp:txXfrm>
    </dsp:sp>
    <dsp:sp modelId="{FCCD8C20-DDC2-434F-BE24-1F1F1F3A39D4}">
      <dsp:nvSpPr>
        <dsp:cNvPr id="0" name=""/>
        <dsp:cNvSpPr/>
      </dsp:nvSpPr>
      <dsp:spPr>
        <a:xfrm>
          <a:off x="4593950" y="4330572"/>
          <a:ext cx="1168307" cy="741875"/>
        </a:xfrm>
        <a:prstGeom prst="roundRect">
          <a:avLst>
            <a:gd name="adj" fmla="val 10000"/>
          </a:avLst>
        </a:prstGeom>
        <a:solidFill>
          <a:schemeClr val="lt1">
            <a:hueOff val="0"/>
            <a:satOff val="0"/>
            <a:lumOff val="0"/>
            <a:alphaOff val="0"/>
          </a:schemeClr>
        </a:solidFill>
        <a:ln w="1905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00CA5B-E23E-40EC-8066-2EF8FAAD5F0D}">
      <dsp:nvSpPr>
        <dsp:cNvPr id="0" name=""/>
        <dsp:cNvSpPr/>
      </dsp:nvSpPr>
      <dsp:spPr>
        <a:xfrm>
          <a:off x="4723762" y="4453893"/>
          <a:ext cx="1168307" cy="741875"/>
        </a:xfrm>
        <a:prstGeom prst="roundRect">
          <a:avLst>
            <a:gd name="adj" fmla="val 10000"/>
          </a:avLst>
        </a:prstGeom>
        <a:solidFill>
          <a:schemeClr val="accent5">
            <a:alpha val="90000"/>
            <a:tint val="40000"/>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MX" sz="900" kern="1200" dirty="0"/>
            <a:t>DESARROLLO INSTITUCIONAL Y SECTORIAL</a:t>
          </a:r>
          <a:endParaRPr lang="es-CO" sz="900" kern="1200" dirty="0"/>
        </a:p>
      </dsp:txBody>
      <dsp:txXfrm>
        <a:off x="4745491" y="4475622"/>
        <a:ext cx="1124849" cy="698417"/>
      </dsp:txXfrm>
    </dsp:sp>
    <dsp:sp modelId="{7146F997-D97A-4A1D-B8CB-DBB2E2A4A048}">
      <dsp:nvSpPr>
        <dsp:cNvPr id="0" name=""/>
        <dsp:cNvSpPr/>
      </dsp:nvSpPr>
      <dsp:spPr>
        <a:xfrm>
          <a:off x="6021882" y="4330572"/>
          <a:ext cx="1168307" cy="741875"/>
        </a:xfrm>
        <a:prstGeom prst="roundRect">
          <a:avLst>
            <a:gd name="adj" fmla="val 10000"/>
          </a:avLst>
        </a:prstGeom>
        <a:solidFill>
          <a:schemeClr val="lt1">
            <a:hueOff val="0"/>
            <a:satOff val="0"/>
            <a:lumOff val="0"/>
            <a:alphaOff val="0"/>
          </a:schemeClr>
        </a:solidFill>
        <a:ln w="1905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E8EC1E-C938-481E-8896-4A0674B32D67}">
      <dsp:nvSpPr>
        <dsp:cNvPr id="0" name=""/>
        <dsp:cNvSpPr/>
      </dsp:nvSpPr>
      <dsp:spPr>
        <a:xfrm>
          <a:off x="6151694" y="4453893"/>
          <a:ext cx="1168307" cy="741875"/>
        </a:xfrm>
        <a:prstGeom prst="roundRect">
          <a:avLst>
            <a:gd name="adj" fmla="val 10000"/>
          </a:avLst>
        </a:prstGeom>
        <a:solidFill>
          <a:schemeClr val="accent5">
            <a:alpha val="90000"/>
            <a:tint val="40000"/>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MX" sz="900" kern="1200" dirty="0"/>
            <a:t>ACUERSOS SOCIALES Y COMUNITARIOS</a:t>
          </a:r>
          <a:endParaRPr lang="es-CO" sz="900" kern="1200" dirty="0"/>
        </a:p>
      </dsp:txBody>
      <dsp:txXfrm>
        <a:off x="6173423" y="4475622"/>
        <a:ext cx="1124849" cy="698417"/>
      </dsp:txXfrm>
    </dsp:sp>
    <dsp:sp modelId="{5DF23365-501A-4752-AFD8-899510C6CA3D}">
      <dsp:nvSpPr>
        <dsp:cNvPr id="0" name=""/>
        <dsp:cNvSpPr/>
      </dsp:nvSpPr>
      <dsp:spPr>
        <a:xfrm>
          <a:off x="7449813" y="4330572"/>
          <a:ext cx="1168307" cy="741875"/>
        </a:xfrm>
        <a:prstGeom prst="roundRect">
          <a:avLst>
            <a:gd name="adj" fmla="val 10000"/>
          </a:avLst>
        </a:prstGeom>
        <a:solidFill>
          <a:schemeClr val="lt1">
            <a:hueOff val="0"/>
            <a:satOff val="0"/>
            <a:lumOff val="0"/>
            <a:alphaOff val="0"/>
          </a:schemeClr>
        </a:solidFill>
        <a:ln w="1905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072C06-1EC1-4C34-A442-6E9A5892985A}">
      <dsp:nvSpPr>
        <dsp:cNvPr id="0" name=""/>
        <dsp:cNvSpPr/>
      </dsp:nvSpPr>
      <dsp:spPr>
        <a:xfrm>
          <a:off x="7579625" y="4453893"/>
          <a:ext cx="1168307" cy="741875"/>
        </a:xfrm>
        <a:prstGeom prst="roundRect">
          <a:avLst>
            <a:gd name="adj" fmla="val 10000"/>
          </a:avLst>
        </a:prstGeom>
        <a:solidFill>
          <a:schemeClr val="accent5">
            <a:alpha val="90000"/>
            <a:tint val="40000"/>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MX" sz="900" kern="1200" dirty="0"/>
            <a:t>CUIDADO DE LA SALUD</a:t>
          </a:r>
          <a:endParaRPr lang="es-CO" sz="900" kern="1200" dirty="0"/>
        </a:p>
      </dsp:txBody>
      <dsp:txXfrm>
        <a:off x="7601354" y="4475622"/>
        <a:ext cx="1124849" cy="698417"/>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0.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5E41D8-15D7-438E-B7D4-F64653334441}" type="datetimeFigureOut">
              <a:rPr lang="es-CO" smtClean="0"/>
              <a:t>31/03/2025</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FB6DE8-2CD2-4052-A0E7-7DEBA7C6E9D2}" type="slidenum">
              <a:rPr lang="es-CO" smtClean="0"/>
              <a:t>‹Nº›</a:t>
            </a:fld>
            <a:endParaRPr lang="es-CO"/>
          </a:p>
        </p:txBody>
      </p:sp>
    </p:spTree>
    <p:extLst>
      <p:ext uri="{BB962C8B-B14F-4D97-AF65-F5344CB8AC3E}">
        <p14:creationId xmlns:p14="http://schemas.microsoft.com/office/powerpoint/2010/main" val="3691002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2049f0a27f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3034345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09153E02-6138-42FA-4344-0D3C187EC56D}"/>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A1F9A1A8-D562-CBA6-A51E-CEA0158FCF0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506DC7EB-12E5-BFA4-AFD8-06B83780989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7275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2049f0a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9451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13A286AB-D68A-F142-247E-DFA3884DBDCB}"/>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4A354BD6-BC35-0876-F07D-825EC113FF9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DF39BF69-8BAC-2772-6FCA-571BFA20194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6187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2049f0a27f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1948972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C6A088A4-7D0A-7BFE-393C-5E4A10FECED7}"/>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DBD8BF02-D0A0-ECEA-372F-9E83EAA878F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C99EC207-AA29-CA66-9388-B5F00C24708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0548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40497FA9-DDDC-C142-DE11-8B872F7B40C7}"/>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B9A1BC79-5428-2C83-BDC4-9CDF0F69CDA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31268FA5-CF7B-7C0C-231D-02C26A88056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0820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A9F4945F-AAF7-477F-0444-52DEB9558E53}"/>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686DD8D4-F8A3-B4B0-5947-1BC43AF0434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A4315738-1B95-BC68-1E58-04DE7A65265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87989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344FBD2C-C814-A5BA-D2BD-EE4864A96B50}"/>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F65D4B70-7126-D422-727C-6E17DA575F3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498F501A-5234-44C6-F1E3-85AA816816F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3310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EB9D4D61-BB8A-EBF3-A848-B77F16FF1AF9}"/>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D2AE70F2-04ED-0E24-FC1D-514098AA25D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E8382D07-52A4-B25B-9734-F21B2A69796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0684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EE4A9658-21FE-3A46-3808-1578CB495C3C}"/>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DEB515DC-45C6-5CB5-0EBC-DB9BDFF22BA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9D9838B0-3DA2-3A7F-256C-599E3CBCBB5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6738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2049f0a27f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1770839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F49F5670-B646-0919-2A4C-D1A087F22868}"/>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E8097C0A-A3D6-B73F-A871-BC1CABE35A9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A92E68C9-D648-B0BF-0447-99C8CFE644B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07750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73AECF92-53F9-CDA8-510A-D9731B629223}"/>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499EAA66-A88C-EB27-50AB-656C96E8AA8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A4AB2FB7-C1B5-6E9B-C851-C3B2ECA0789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0911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2C69F10E-4F8A-1EA7-E50E-ED881BA0E458}"/>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B707CD37-068E-25AB-440E-6C0921D1C43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FE0C3CB2-085A-1481-E0DC-DF520637130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52073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391E627E-024E-9DE7-7EF5-26ED96E1F0FE}"/>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BF2D4578-C0C9-8F7B-6E0B-0AD5E7D8FF2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70C12066-F95D-2E7C-6D7E-D46AC1B0636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02954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B5E42D6D-6027-B9E5-67CF-32546CD4EDFE}"/>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A86F389B-7878-038C-C8EF-1A4624C85DE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39F5B4F9-1C5F-D01C-D7B2-3B4AE3D7D12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42403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7CE81278-D386-BC61-17A2-FEB2D8C58353}"/>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C32E6221-02B8-50EA-7280-51D42113972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9B152C91-A419-7F3A-EAA6-8CBBF84E943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4557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B30F2280-2A5D-5874-DCB8-18CECF39EAC5}"/>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5CAB30ED-9EFC-E264-9D0C-3ECF2AB42C3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358992F6-9906-DC90-5F43-67A6C4B9DEF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39585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2049f0a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72391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4529BF6C-C24D-FB0A-6D44-40F141376152}"/>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46A783D1-DE0D-4FF6-7998-4177114E764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8FF7D6E4-0AF5-E6E9-CCD8-A7C9B8131D2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58203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7465A09D-8E15-211E-0759-8947DAD713E4}"/>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D4DCB37D-E621-5A43-2BDC-90BACE566E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91EC6C22-27A9-950C-66BB-5A72AECBA09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0029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2049f0a27f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28745690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2049f0a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83758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B7AB0CA2-B903-CB74-24C8-A1D1778708AC}"/>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4D402D9D-D43B-70C6-299A-B2C4ED69D72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DE34B4BB-CBE4-0757-E63D-79261CE64D5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77272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94E0C237-D4A0-D88F-4AE4-B854FCBA317F}"/>
            </a:ext>
          </a:extLst>
        </p:cNvPr>
        <p:cNvGrpSpPr/>
        <p:nvPr/>
      </p:nvGrpSpPr>
      <p:grpSpPr>
        <a:xfrm>
          <a:off x="0" y="0"/>
          <a:ext cx="0" cy="0"/>
          <a:chOff x="0" y="0"/>
          <a:chExt cx="0" cy="0"/>
        </a:xfrm>
      </p:grpSpPr>
      <p:sp>
        <p:nvSpPr>
          <p:cNvPr id="51" name="Google Shape;51;g22046eeffee_0_0:notes">
            <a:extLst>
              <a:ext uri="{FF2B5EF4-FFF2-40B4-BE49-F238E27FC236}">
                <a16:creationId xmlns:a16="http://schemas.microsoft.com/office/drawing/2014/main" id="{EB9DEDD3-4B06-A77E-92EA-CCB75F8D1A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2046eeffee_0_0:notes">
            <a:extLst>
              <a:ext uri="{FF2B5EF4-FFF2-40B4-BE49-F238E27FC236}">
                <a16:creationId xmlns:a16="http://schemas.microsoft.com/office/drawing/2014/main" id="{CB25AD67-8B4F-609F-049C-F98D8F83666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30176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78AF2A90-4F18-9599-FDD6-F53A32ABA3BF}"/>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7BC3A8F2-269F-3C12-9905-88AB6653F6D7}"/>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1464BCBE-AD51-387E-F1BE-8FD97BA8B3A7}"/>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2414334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66825D93-E03A-E8AB-66C6-E094ACFDBF2F}"/>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4287B9FA-374E-206E-5890-F73F87CD1924}"/>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897A945D-D1EE-E44D-204A-1CF7F2A34ED9}"/>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5517855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7E6E01CA-78D1-8F52-807F-2F719118B858}"/>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63506C63-C340-6EAD-EF13-DDE605A32FBD}"/>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912ACA94-1AE6-9772-C327-3AF39F6A1BE9}"/>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7674727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37820DF6-725B-89D8-26CF-DDF151CA754A}"/>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8EA460C2-0765-1D08-7E66-80670D8C7A50}"/>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FE712C4D-CEB3-3A95-7AD0-A5BC5C253756}"/>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34772242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37820DF6-725B-89D8-26CF-DDF151CA754A}"/>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8EA460C2-0765-1D08-7E66-80670D8C7A50}"/>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FE712C4D-CEB3-3A95-7AD0-A5BC5C253756}"/>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11574218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37820DF6-725B-89D8-26CF-DDF151CA754A}"/>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8EA460C2-0765-1D08-7E66-80670D8C7A50}"/>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FE712C4D-CEB3-3A95-7AD0-A5BC5C253756}"/>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34704510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A3EBB0F5-11E6-DD4B-F440-F66256AC1D43}"/>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A728B687-28E7-F0B3-61EE-E850F947C75D}"/>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3F8549F7-C1AF-D1FB-5F7E-BE7034FED570}"/>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1544996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2046eeffe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2046eeffe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38926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D033A07F-1570-1CE6-B2B2-146C48B9BA5F}"/>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61724EFF-C63B-557A-D562-A48058DDD361}"/>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85519EF6-5579-D31C-20D7-66B07EBEEEF9}"/>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32444659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670C9552-B051-B814-8EBC-3CA9C0290985}"/>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24590EF8-B9FD-7E83-697C-F43DAFF92DE5}"/>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19CF9A29-2909-9339-AE68-D7EB39AADB6D}"/>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33340505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450DC40A-DC74-49E7-554C-B8CCA1AF0F59}"/>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799A733D-880A-D729-7ECE-F591106A49E8}"/>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5FAA1C4D-D2B7-B1D0-5646-A1CA68CCDD5B}"/>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31160192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FB4F7B14-B11B-00AE-02FE-A976B870287E}"/>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CA20D597-90C2-540A-3264-1652E53A6EDE}"/>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BD807E96-758B-19FD-E6C6-AF67416E317E}"/>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32128590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5FACDE75-21E9-8B62-9296-A88694C2F355}"/>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EE431ECD-8BC4-4C96-0EC3-E444FD9FE7E3}"/>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9A1D1879-03D1-C808-07F3-1D0896638AAF}"/>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25704774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E4003ECC-F96D-82A5-B4F8-A7C04D40451B}"/>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4B4737FA-3788-F89C-6736-619E2A2F26AA}"/>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EA0BDEE6-2679-4423-EC3E-7EEA41D60716}"/>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2650961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3D18A156-3F1C-BE1F-1407-3188502A60CC}"/>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358AE5BF-63F3-826C-E3EB-954C0A79265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97D2AC11-A72F-AE66-A14E-88971F61B78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2762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8D3B8ECA-51E9-DEC9-89BC-20347FBAE171}"/>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49715345-20EF-B011-2394-F2B93717818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BCDF210E-071D-BE77-DFAD-500E96096DC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96141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AE56B6A3-426A-8087-1008-82DDE7B17A1E}"/>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6713A98E-703E-3671-4ACA-4E44EEAEC36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25EE15A2-8144-CCA6-F432-5159A0F6CFD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36397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AE56B6A3-426A-8087-1008-82DDE7B17A1E}"/>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6713A98E-703E-3671-4ACA-4E44EEAEC36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25EE15A2-8144-CCA6-F432-5159A0F6CFD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8165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8BC29EAE-9A98-0E0A-DB09-4DA90423D86A}"/>
            </a:ext>
          </a:extLst>
        </p:cNvPr>
        <p:cNvGrpSpPr/>
        <p:nvPr/>
      </p:nvGrpSpPr>
      <p:grpSpPr>
        <a:xfrm>
          <a:off x="0" y="0"/>
          <a:ext cx="0" cy="0"/>
          <a:chOff x="0" y="0"/>
          <a:chExt cx="0" cy="0"/>
        </a:xfrm>
      </p:grpSpPr>
      <p:sp>
        <p:nvSpPr>
          <p:cNvPr id="51" name="Google Shape;51;g22046eeffee_0_0:notes">
            <a:extLst>
              <a:ext uri="{FF2B5EF4-FFF2-40B4-BE49-F238E27FC236}">
                <a16:creationId xmlns:a16="http://schemas.microsoft.com/office/drawing/2014/main" id="{C7ABA9D0-3E35-8DCB-D024-BE50C32D230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2046eeffee_0_0:notes">
            <a:extLst>
              <a:ext uri="{FF2B5EF4-FFF2-40B4-BE49-F238E27FC236}">
                <a16:creationId xmlns:a16="http://schemas.microsoft.com/office/drawing/2014/main" id="{20513B8D-D486-6EE2-5C3B-507327D4F74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50326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99124B2E-37CB-850C-487A-55A2FB2FC641}"/>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A55D4038-A3FD-D7E3-F9D6-16CADAF6ACC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2AE0E318-674E-864D-6A70-A32BE4592C2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85518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99124B2E-37CB-850C-487A-55A2FB2FC641}"/>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A55D4038-A3FD-D7E3-F9D6-16CADAF6ACC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2AE0E318-674E-864D-6A70-A32BE4592C2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45924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99124B2E-37CB-850C-487A-55A2FB2FC641}"/>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A55D4038-A3FD-D7E3-F9D6-16CADAF6ACC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2AE0E318-674E-864D-6A70-A32BE4592C2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41246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991A6E3C-42C1-A0D8-F25B-C4D3868F8503}"/>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AE5FE579-B24F-3A90-AD48-3B624303FE9A}"/>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16582425-6703-5AD6-BD47-138F70389EC5}"/>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39236659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15273F86-455D-A057-4FBF-C1E713ACE792}"/>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B264F7A7-5E28-C05F-7FE7-51171563AC7E}"/>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7045FE7B-20A0-E518-1FFB-35A3C2B34F36}"/>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33841849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4E3A932F-FE81-49A1-CC90-1AE699804247}"/>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815C9FE5-C04B-A23B-724E-B05BC0621481}"/>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DD743DFA-C6BD-A8AA-B7F7-DAC5E4DACE27}"/>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32348928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130797C9-46B9-1F1E-63EF-CDCE423FE4DA}"/>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3E3B5E3F-A0DE-B900-E8AB-24E2D1C7BF38}"/>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72797077-2DE6-1238-2C9B-F5CDA97F600F}"/>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16013288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E605DCA3-952B-6D1C-365D-EEAE4ADDF253}"/>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7FEDA540-1CFF-FD3B-0DE0-FDC8D5D0F94C}"/>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8456743F-585F-4EA3-D06C-C806AF806419}"/>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12218888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41E10E34-0C0E-34E4-CF3B-DADADAC83777}"/>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C4B60492-8792-E7A8-22E3-AA2BFFB12044}"/>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06E2843D-B8DF-4B10-54B5-73FE09710FDC}"/>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38540676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D5AF9D58-5BB3-B4FC-86D1-44F07CAA0EDA}"/>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DF3499D2-8A24-B10D-2929-D25891E6A50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D0EF5E9E-F52A-ADE7-06D5-393A0ADA9D2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8821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2049f0a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16080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09FA72F7-5E33-7C13-7BD0-BAD60E1639B0}"/>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4CDFB945-23BF-D0C5-A0BE-0483A5C3346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CD1E8DE6-1384-9DBA-392A-439A2403499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69007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572A1CC9-2A1F-BD2A-D169-E9DA0D8D6208}"/>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AD97A630-9388-4CF2-E85E-54D44EC4682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818B899F-26E4-11AA-92F3-9A2E0C0B8A0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66342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01527725-127C-A8B1-75AD-792586B0DD9E}"/>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A210A2E7-526E-3A7A-8F1E-D3531BCA7B7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FD38678B-C3C0-87E6-A684-79FB52A738C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67430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5BFBB255-C787-A1FD-2F17-B12E190EFFD2}"/>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24E2A082-7BA5-E5A9-2CDE-F5C2E183D22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A3A8A00E-14A7-5A2D-A595-EAF7BC9A8E7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61613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0FA85B6B-FDA2-E7F4-74E8-90172A0DA52D}"/>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B8F17474-5976-BD11-A6B1-6603564498C4}"/>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CE175D26-00A5-9895-7968-5BE8212BB81F}"/>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78409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070C6515-D3B6-36E0-2041-A5A4B06314C3}"/>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E20CA221-B2D1-F628-3CEF-1011E23EFA1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B29E84D2-C31C-11B7-DCF4-A2BC36B2A00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5041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2049f0a27f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3437570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09153E02-6138-42FA-4344-0D3C187EC56D}"/>
            </a:ext>
          </a:extLst>
        </p:cNvPr>
        <p:cNvGrpSpPr/>
        <p:nvPr/>
      </p:nvGrpSpPr>
      <p:grpSpPr>
        <a:xfrm>
          <a:off x="0" y="0"/>
          <a:ext cx="0" cy="0"/>
          <a:chOff x="0" y="0"/>
          <a:chExt cx="0" cy="0"/>
        </a:xfrm>
      </p:grpSpPr>
      <p:sp>
        <p:nvSpPr>
          <p:cNvPr id="58" name="Google Shape;58;g22049f0a27f_0_0:notes">
            <a:extLst>
              <a:ext uri="{FF2B5EF4-FFF2-40B4-BE49-F238E27FC236}">
                <a16:creationId xmlns:a16="http://schemas.microsoft.com/office/drawing/2014/main" id="{A1F9A1A8-D562-CBA6-A51E-CEA0158FCF0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049f0a27f_0_0:notes">
            <a:extLst>
              <a:ext uri="{FF2B5EF4-FFF2-40B4-BE49-F238E27FC236}">
                <a16:creationId xmlns:a16="http://schemas.microsoft.com/office/drawing/2014/main" id="{506DC7EB-12E5-BFA4-AFD8-06B83780989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5439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95270" y="1122363"/>
            <a:ext cx="9001463" cy="2387600"/>
          </a:xfrm>
        </p:spPr>
        <p:txBody>
          <a:bodyPr anchor="b">
            <a:normAutofit/>
          </a:bodyPr>
          <a:lstStyle>
            <a:lvl1pPr algn="ctr">
              <a:defRPr sz="48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95270" y="3602037"/>
            <a:ext cx="9001463"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084681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13807" y="4289373"/>
            <a:ext cx="10367564" cy="819355"/>
          </a:xfrm>
        </p:spPr>
        <p:txBody>
          <a:bodyPr anchor="b">
            <a:normAutofit/>
          </a:bodyPr>
          <a:lstStyle>
            <a:lvl1pPr>
              <a:defRPr sz="28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913807" y="621322"/>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13795" y="5108728"/>
            <a:ext cx="10365999" cy="682472"/>
          </a:xfrm>
        </p:spPr>
        <p:txBody>
          <a:bodyPr>
            <a:normAutofit/>
          </a:bodyPr>
          <a:lstStyle>
            <a:lvl1pPr marL="0" indent="0" algn="ctr">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3/31/2025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70022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1"/>
            <a:ext cx="10353763" cy="3424859"/>
          </a:xfrm>
        </p:spPr>
        <p:txBody>
          <a:bodyPr anchor="ctr"/>
          <a:lstStyle>
            <a:lvl1pP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913797" y="4204820"/>
            <a:ext cx="10353761" cy="1592187"/>
          </a:xfrm>
        </p:spPr>
        <p:txBody>
          <a:bodyPr anchor="ctr"/>
          <a:lstStyle>
            <a:lvl1pPr marL="0" indent="0" algn="ctr">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3/31/2025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831283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720645" y="3610033"/>
            <a:ext cx="8752299" cy="426812"/>
          </a:xfrm>
        </p:spPr>
        <p:txBody>
          <a:bodyPr anchor="t">
            <a:normAutofit/>
          </a:bodyPr>
          <a:lstStyle>
            <a:lvl1pPr marL="0" indent="0" algn="r">
              <a:buNone/>
              <a:defRPr sz="1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el estilo de texto del patrón</a:t>
            </a:r>
          </a:p>
        </p:txBody>
      </p:sp>
      <p:sp>
        <p:nvSpPr>
          <p:cNvPr id="4" name="Text Placeholder 3"/>
          <p:cNvSpPr>
            <a:spLocks noGrp="1"/>
          </p:cNvSpPr>
          <p:nvPr>
            <p:ph type="body" sz="half" idx="2"/>
          </p:nvPr>
        </p:nvSpPr>
        <p:spPr>
          <a:xfrm>
            <a:off x="913793" y="4204822"/>
            <a:ext cx="10353763" cy="1586380"/>
          </a:xfrm>
        </p:spPr>
        <p:txBody>
          <a:bodyPr anchor="ctr">
            <a:normAutofit/>
          </a:bodyPr>
          <a:lstStyle>
            <a:lvl1pPr marL="0" indent="0" algn="ctr">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3/31/2025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976969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13807" y="2126943"/>
            <a:ext cx="10355327" cy="2511835"/>
          </a:xfrm>
        </p:spPr>
        <p:txBody>
          <a:bodyPr anchor="b"/>
          <a:lstStyle>
            <a:lvl1pP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913795" y="4650557"/>
            <a:ext cx="10353763" cy="1140644"/>
          </a:xfrm>
        </p:spPr>
        <p:txBody>
          <a:bodyPr anchor="t"/>
          <a:lstStyle>
            <a:lvl1pPr marL="0" indent="0" algn="ctr">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3/31/2025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150638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913793" y="609601"/>
            <a:ext cx="10353763" cy="1325563"/>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913795" y="2088321"/>
            <a:ext cx="3298956" cy="823305"/>
          </a:xfrm>
        </p:spPr>
        <p:txBody>
          <a:bodyPr anchor="b">
            <a:noAutofit/>
          </a:bodyPr>
          <a:lstStyle>
            <a:lvl1pPr marL="0" indent="0" algn="ctr">
              <a:lnSpc>
                <a:spcPct val="100000"/>
              </a:lnSpc>
              <a:buNone/>
              <a:defRPr sz="24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8" name="Text Placeholder 3"/>
          <p:cNvSpPr>
            <a:spLocks noGrp="1"/>
          </p:cNvSpPr>
          <p:nvPr>
            <p:ph type="body" sz="half" idx="15"/>
          </p:nvPr>
        </p:nvSpPr>
        <p:spPr>
          <a:xfrm>
            <a:off x="913795" y="2911624"/>
            <a:ext cx="3298956" cy="2879576"/>
          </a:xfrm>
        </p:spPr>
        <p:txBody>
          <a:bodyPr anchor="t">
            <a:normAutofit/>
          </a:bodyPr>
          <a:lstStyle>
            <a:lvl1pPr marL="0" indent="0" algn="ctr">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a:t>Haga clic para modificar el estilo de texto del patrón</a:t>
            </a:r>
          </a:p>
        </p:txBody>
      </p:sp>
      <p:sp>
        <p:nvSpPr>
          <p:cNvPr id="9" name="Text Placeholder 4"/>
          <p:cNvSpPr>
            <a:spLocks noGrp="1"/>
          </p:cNvSpPr>
          <p:nvPr>
            <p:ph type="body" sz="quarter" idx="3"/>
          </p:nvPr>
        </p:nvSpPr>
        <p:spPr>
          <a:xfrm>
            <a:off x="4444878" y="2088320"/>
            <a:ext cx="3298559" cy="823304"/>
          </a:xfrm>
        </p:spPr>
        <p:txBody>
          <a:bodyPr anchor="b">
            <a:noAutofit/>
          </a:bodyPr>
          <a:lstStyle>
            <a:lvl1pPr marL="0" indent="0" algn="ctr">
              <a:lnSpc>
                <a:spcPct val="100000"/>
              </a:lnSpc>
              <a:buNone/>
              <a:defRPr sz="24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10" name="Text Placeholder 3"/>
          <p:cNvSpPr>
            <a:spLocks noGrp="1"/>
          </p:cNvSpPr>
          <p:nvPr>
            <p:ph type="body" sz="half" idx="16"/>
          </p:nvPr>
        </p:nvSpPr>
        <p:spPr>
          <a:xfrm>
            <a:off x="4444879" y="2911624"/>
            <a:ext cx="3299821" cy="2879576"/>
          </a:xfrm>
        </p:spPr>
        <p:txBody>
          <a:bodyPr anchor="t">
            <a:normAutofit/>
          </a:bodyPr>
          <a:lstStyle>
            <a:lvl1pPr marL="0" indent="0" algn="ctr">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a:t>Haga clic para modificar el estilo de texto del patrón</a:t>
            </a:r>
          </a:p>
        </p:txBody>
      </p:sp>
      <p:sp>
        <p:nvSpPr>
          <p:cNvPr id="11" name="Text Placeholder 4"/>
          <p:cNvSpPr>
            <a:spLocks noGrp="1"/>
          </p:cNvSpPr>
          <p:nvPr>
            <p:ph type="body" sz="quarter" idx="13"/>
          </p:nvPr>
        </p:nvSpPr>
        <p:spPr>
          <a:xfrm>
            <a:off x="7973299" y="2088320"/>
            <a:ext cx="3291211" cy="823304"/>
          </a:xfrm>
        </p:spPr>
        <p:txBody>
          <a:bodyPr anchor="b">
            <a:noAutofit/>
          </a:bodyPr>
          <a:lstStyle>
            <a:lvl1pPr marL="0" indent="0" algn="ctr">
              <a:lnSpc>
                <a:spcPct val="100000"/>
              </a:lnSpc>
              <a:buNone/>
              <a:defRPr sz="24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12" name="Text Placeholder 3"/>
          <p:cNvSpPr>
            <a:spLocks noGrp="1"/>
          </p:cNvSpPr>
          <p:nvPr>
            <p:ph type="body" sz="half" idx="17"/>
          </p:nvPr>
        </p:nvSpPr>
        <p:spPr>
          <a:xfrm>
            <a:off x="7976347" y="2911624"/>
            <a:ext cx="3291211" cy="2879576"/>
          </a:xfrm>
        </p:spPr>
        <p:txBody>
          <a:bodyPr anchor="t">
            <a:normAutofit/>
          </a:bodyPr>
          <a:lstStyle>
            <a:lvl1pPr marL="0" indent="0" algn="ctr">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a:t>Haga clic para modificar el estilo de texto del patrón</a:t>
            </a:r>
          </a:p>
        </p:txBody>
      </p:sp>
      <p:sp>
        <p:nvSpPr>
          <p:cNvPr id="3" name="Date Placeholder 2"/>
          <p:cNvSpPr>
            <a:spLocks noGrp="1"/>
          </p:cNvSpPr>
          <p:nvPr>
            <p:ph type="dt" sz="half" idx="10"/>
          </p:nvPr>
        </p:nvSpPr>
        <p:spPr/>
        <p:txBody>
          <a:bodyPr/>
          <a:lstStyle/>
          <a:p>
            <a:fld id="{48A87A34-81AB-432B-8DAE-1953F412C126}" type="datetimeFigureOut">
              <a:rPr lang="en-US" smtClean="0"/>
              <a:t>3/31/2025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933404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1"/>
            <a:ext cx="10353763" cy="1325563"/>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913796" y="4195899"/>
            <a:ext cx="3298955" cy="576263"/>
          </a:xfrm>
        </p:spPr>
        <p:txBody>
          <a:bodyPr anchor="b">
            <a:noAutofit/>
          </a:bodyPr>
          <a:lstStyle>
            <a:lvl1pPr marL="0" indent="0" algn="ctr">
              <a:lnSpc>
                <a:spcPct val="100000"/>
              </a:lnSpc>
              <a:buNone/>
              <a:defRPr sz="20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20" name="Picture Placeholder 2"/>
          <p:cNvSpPr>
            <a:spLocks noGrp="1" noChangeAspect="1"/>
          </p:cNvSpPr>
          <p:nvPr>
            <p:ph type="pic" idx="15"/>
          </p:nvPr>
        </p:nvSpPr>
        <p:spPr>
          <a:xfrm>
            <a:off x="1092020" y="2298987"/>
            <a:ext cx="2940051"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913796" y="4772162"/>
            <a:ext cx="3298955" cy="1019039"/>
          </a:xfrm>
        </p:spPr>
        <p:txBody>
          <a:bodyPr anchor="t">
            <a:normAutofit/>
          </a:bodyPr>
          <a:lstStyle>
            <a:lvl1pPr marL="0" indent="0" algn="ctr">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a:t>Haga clic para modificar el estilo de texto del patrón</a:t>
            </a:r>
          </a:p>
        </p:txBody>
      </p:sp>
      <p:sp>
        <p:nvSpPr>
          <p:cNvPr id="22" name="Text Placeholder 4"/>
          <p:cNvSpPr>
            <a:spLocks noGrp="1"/>
          </p:cNvSpPr>
          <p:nvPr>
            <p:ph type="body" sz="quarter" idx="3"/>
          </p:nvPr>
        </p:nvSpPr>
        <p:spPr>
          <a:xfrm>
            <a:off x="4442702" y="4195899"/>
            <a:ext cx="3298983" cy="576263"/>
          </a:xfrm>
        </p:spPr>
        <p:txBody>
          <a:bodyPr anchor="b">
            <a:noAutofit/>
          </a:bodyPr>
          <a:lstStyle>
            <a:lvl1pPr marL="0" indent="0" algn="ctr">
              <a:lnSpc>
                <a:spcPct val="100000"/>
              </a:lnSpc>
              <a:buNone/>
              <a:defRPr sz="20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4441348" y="4772161"/>
            <a:ext cx="3300336" cy="1019039"/>
          </a:xfrm>
        </p:spPr>
        <p:txBody>
          <a:bodyPr anchor="t">
            <a:normAutofit/>
          </a:bodyPr>
          <a:lstStyle>
            <a:lvl1pPr marL="0" indent="0" algn="ctr">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a:t>Haga clic para modificar el estilo de texto del patrón</a:t>
            </a:r>
          </a:p>
        </p:txBody>
      </p:sp>
      <p:sp>
        <p:nvSpPr>
          <p:cNvPr id="25" name="Text Placeholder 4"/>
          <p:cNvSpPr>
            <a:spLocks noGrp="1"/>
          </p:cNvSpPr>
          <p:nvPr>
            <p:ph type="body" sz="quarter" idx="13"/>
          </p:nvPr>
        </p:nvSpPr>
        <p:spPr>
          <a:xfrm>
            <a:off x="7973423" y="4195899"/>
            <a:ext cx="3289900" cy="576263"/>
          </a:xfrm>
        </p:spPr>
        <p:txBody>
          <a:bodyPr anchor="b">
            <a:noAutofit/>
          </a:bodyPr>
          <a:lstStyle>
            <a:lvl1pPr marL="0" indent="0" algn="ctr">
              <a:lnSpc>
                <a:spcPct val="100000"/>
              </a:lnSpc>
              <a:buNone/>
              <a:defRPr sz="20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26" name="Picture Placeholder 2"/>
          <p:cNvSpPr>
            <a:spLocks noGrp="1" noChangeAspect="1"/>
          </p:cNvSpPr>
          <p:nvPr>
            <p:ph type="pic" idx="22"/>
          </p:nvPr>
        </p:nvSpPr>
        <p:spPr>
          <a:xfrm>
            <a:off x="8152805"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7973297" y="4772162"/>
            <a:ext cx="3294259" cy="1019037"/>
          </a:xfrm>
        </p:spPr>
        <p:txBody>
          <a:bodyPr anchor="t">
            <a:normAutofit/>
          </a:bodyPr>
          <a:lstStyle>
            <a:lvl1pPr marL="0" indent="0" algn="ctr">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a:t>Haga clic para modificar el estilo de texto del patrón</a:t>
            </a:r>
          </a:p>
        </p:txBody>
      </p:sp>
      <p:sp>
        <p:nvSpPr>
          <p:cNvPr id="3" name="Date Placeholder 2"/>
          <p:cNvSpPr>
            <a:spLocks noGrp="1"/>
          </p:cNvSpPr>
          <p:nvPr>
            <p:ph type="dt" sz="half" idx="10"/>
          </p:nvPr>
        </p:nvSpPr>
        <p:spPr/>
        <p:txBody>
          <a:bodyPr/>
          <a:lstStyle/>
          <a:p>
            <a:fld id="{48A87A34-81AB-432B-8DAE-1953F412C126}" type="datetimeFigureOut">
              <a:rPr lang="en-US" smtClean="0"/>
              <a:t>3/31/2025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83054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7533308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609601"/>
            <a:ext cx="2542657" cy="5181601"/>
          </a:xfrm>
        </p:spPr>
        <p:txBody>
          <a:bodyPr vert="eaVert"/>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913796" y="609601"/>
            <a:ext cx="7658705" cy="5181601"/>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0534802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262021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026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517477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95270" y="1122363"/>
            <a:ext cx="9001463" cy="2387600"/>
          </a:xfrm>
        </p:spPr>
        <p:txBody>
          <a:bodyPr anchor="b">
            <a:normAutofit/>
          </a:bodyPr>
          <a:lstStyle>
            <a:lvl1pPr algn="ctr">
              <a:defRPr sz="48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95270" y="3602037"/>
            <a:ext cx="9001463"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2513799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0685310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8"/>
            <a:ext cx="9733512" cy="2852737"/>
          </a:xfrm>
        </p:spPr>
        <p:txBody>
          <a:bodyPr anchor="b">
            <a:normAutofit/>
          </a:bodyPr>
          <a:lstStyle>
            <a:lvl1pPr>
              <a:defRPr sz="34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229244" y="3602039"/>
            <a:ext cx="9733512" cy="1500187"/>
          </a:xfrm>
        </p:spPr>
        <p:txBody>
          <a:bodyPr/>
          <a:lstStyle>
            <a:lvl1pPr marL="0" indent="0" algn="ctr">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48A87A34-81AB-432B-8DAE-1953F412C126}" type="datetimeFigureOut">
              <a:rPr lang="en-US" smtClean="0"/>
              <a:t>3/31/2025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9341406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913797" y="609601"/>
            <a:ext cx="10353761" cy="1326321"/>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913795" y="2088321"/>
            <a:ext cx="5106004" cy="3702881"/>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3403" y="2088321"/>
            <a:ext cx="5094155" cy="3702881"/>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3/31/2025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9856197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913797" y="609601"/>
            <a:ext cx="10353761"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1806" y="2088320"/>
            <a:ext cx="4879199" cy="823912"/>
          </a:xfrm>
        </p:spPr>
        <p:txBody>
          <a:bodyPr anchor="b"/>
          <a:lstStyle>
            <a:lvl1pPr marL="0" indent="0">
              <a:lnSpc>
                <a:spcPct val="100000"/>
              </a:lnSpc>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913795" y="2912232"/>
            <a:ext cx="5107208" cy="287896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402003" y="2088320"/>
            <a:ext cx="4865555" cy="823912"/>
          </a:xfrm>
        </p:spPr>
        <p:txBody>
          <a:bodyPr anchor="b"/>
          <a:lstStyle>
            <a:lvl1pPr marL="0" indent="0">
              <a:lnSpc>
                <a:spcPct val="100000"/>
              </a:lnSpc>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172200" y="2912232"/>
            <a:ext cx="5095357" cy="287896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3/31/2025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9474427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3/31/2025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3220544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3/31/2025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4956753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078065" y="609600"/>
            <a:ext cx="6189492" cy="5181600"/>
          </a:xfrm>
        </p:spPr>
        <p:txBody>
          <a:bodyPr anchor="ct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917228" y="2971801"/>
            <a:ext cx="3932237" cy="2819399"/>
          </a:xfrm>
        </p:spPr>
        <p:txBody>
          <a:bodyPr/>
          <a:lstStyle>
            <a:lvl1pPr marL="0" indent="0" algn="ctr">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3/31/2025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8492401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5929773" cy="2362200"/>
          </a:xfrm>
        </p:spPr>
        <p:txBody>
          <a:bodyPr anchor="b">
            <a:normAutofit/>
          </a:bodyPr>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424805" y="758882"/>
            <a:ext cx="3255356" cy="4883039"/>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13794" y="2971800"/>
            <a:ext cx="5934951" cy="2819400"/>
          </a:xfrm>
        </p:spPr>
        <p:txBody>
          <a:bodyPr>
            <a:normAutofit/>
          </a:bodyPr>
          <a:lstStyle>
            <a:lvl1pPr marL="0" indent="0" algn="ctr">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3/31/2025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2878757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13807" y="4289373"/>
            <a:ext cx="10367564" cy="819355"/>
          </a:xfrm>
        </p:spPr>
        <p:txBody>
          <a:bodyPr anchor="b">
            <a:normAutofit/>
          </a:bodyPr>
          <a:lstStyle>
            <a:lvl1pPr>
              <a:defRPr sz="28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913807" y="621322"/>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13795" y="5108728"/>
            <a:ext cx="10365999" cy="682472"/>
          </a:xfrm>
        </p:spPr>
        <p:txBody>
          <a:bodyPr>
            <a:normAutofit/>
          </a:bodyPr>
          <a:lstStyle>
            <a:lvl1pPr marL="0" indent="0" algn="ctr">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3/31/2025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892819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8"/>
            <a:ext cx="9733512" cy="2852737"/>
          </a:xfrm>
        </p:spPr>
        <p:txBody>
          <a:bodyPr anchor="b">
            <a:normAutofit/>
          </a:bodyPr>
          <a:lstStyle>
            <a:lvl1pPr>
              <a:defRPr sz="34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229244" y="3602039"/>
            <a:ext cx="9733512" cy="1500187"/>
          </a:xfrm>
        </p:spPr>
        <p:txBody>
          <a:bodyPr/>
          <a:lstStyle>
            <a:lvl1pPr marL="0" indent="0" algn="ctr">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48A87A34-81AB-432B-8DAE-1953F412C126}" type="datetimeFigureOut">
              <a:rPr lang="en-US" smtClean="0"/>
              <a:t>3/31/2025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2247963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1"/>
            <a:ext cx="10353763" cy="3424859"/>
          </a:xfrm>
        </p:spPr>
        <p:txBody>
          <a:bodyPr anchor="ctr"/>
          <a:lstStyle>
            <a:lvl1pP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913797" y="4204820"/>
            <a:ext cx="10353761" cy="1592187"/>
          </a:xfrm>
        </p:spPr>
        <p:txBody>
          <a:bodyPr anchor="ctr"/>
          <a:lstStyle>
            <a:lvl1pPr marL="0" indent="0" algn="ctr">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3/31/2025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9014600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720645" y="3610033"/>
            <a:ext cx="8752299" cy="426812"/>
          </a:xfrm>
        </p:spPr>
        <p:txBody>
          <a:bodyPr anchor="t">
            <a:normAutofit/>
          </a:bodyPr>
          <a:lstStyle>
            <a:lvl1pPr marL="0" indent="0" algn="r">
              <a:buNone/>
              <a:defRPr sz="1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el estilo de texto del patrón</a:t>
            </a:r>
          </a:p>
        </p:txBody>
      </p:sp>
      <p:sp>
        <p:nvSpPr>
          <p:cNvPr id="4" name="Text Placeholder 3"/>
          <p:cNvSpPr>
            <a:spLocks noGrp="1"/>
          </p:cNvSpPr>
          <p:nvPr>
            <p:ph type="body" sz="half" idx="2"/>
          </p:nvPr>
        </p:nvSpPr>
        <p:spPr>
          <a:xfrm>
            <a:off x="913793" y="4204822"/>
            <a:ext cx="10353763" cy="1586380"/>
          </a:xfrm>
        </p:spPr>
        <p:txBody>
          <a:bodyPr anchor="ctr">
            <a:normAutofit/>
          </a:bodyPr>
          <a:lstStyle>
            <a:lvl1pPr marL="0" indent="0" algn="ctr">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3/31/2025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0775584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13807" y="2126943"/>
            <a:ext cx="10355327" cy="2511835"/>
          </a:xfrm>
        </p:spPr>
        <p:txBody>
          <a:bodyPr anchor="b"/>
          <a:lstStyle>
            <a:lvl1pP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913795" y="4650557"/>
            <a:ext cx="10353763" cy="1140644"/>
          </a:xfrm>
        </p:spPr>
        <p:txBody>
          <a:bodyPr anchor="t"/>
          <a:lstStyle>
            <a:lvl1pPr marL="0" indent="0" algn="ctr">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3/31/2025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1484510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913793" y="609601"/>
            <a:ext cx="10353763" cy="1325563"/>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913795" y="2088321"/>
            <a:ext cx="3298956" cy="823305"/>
          </a:xfrm>
        </p:spPr>
        <p:txBody>
          <a:bodyPr anchor="b">
            <a:noAutofit/>
          </a:bodyPr>
          <a:lstStyle>
            <a:lvl1pPr marL="0" indent="0" algn="ctr">
              <a:lnSpc>
                <a:spcPct val="100000"/>
              </a:lnSpc>
              <a:buNone/>
              <a:defRPr sz="24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8" name="Text Placeholder 3"/>
          <p:cNvSpPr>
            <a:spLocks noGrp="1"/>
          </p:cNvSpPr>
          <p:nvPr>
            <p:ph type="body" sz="half" idx="15"/>
          </p:nvPr>
        </p:nvSpPr>
        <p:spPr>
          <a:xfrm>
            <a:off x="913795" y="2911624"/>
            <a:ext cx="3298956" cy="2879576"/>
          </a:xfrm>
        </p:spPr>
        <p:txBody>
          <a:bodyPr anchor="t">
            <a:normAutofit/>
          </a:bodyPr>
          <a:lstStyle>
            <a:lvl1pPr marL="0" indent="0" algn="ctr">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a:t>Haga clic para modificar el estilo de texto del patrón</a:t>
            </a:r>
          </a:p>
        </p:txBody>
      </p:sp>
      <p:sp>
        <p:nvSpPr>
          <p:cNvPr id="9" name="Text Placeholder 4"/>
          <p:cNvSpPr>
            <a:spLocks noGrp="1"/>
          </p:cNvSpPr>
          <p:nvPr>
            <p:ph type="body" sz="quarter" idx="3"/>
          </p:nvPr>
        </p:nvSpPr>
        <p:spPr>
          <a:xfrm>
            <a:off x="4444878" y="2088320"/>
            <a:ext cx="3298559" cy="823304"/>
          </a:xfrm>
        </p:spPr>
        <p:txBody>
          <a:bodyPr anchor="b">
            <a:noAutofit/>
          </a:bodyPr>
          <a:lstStyle>
            <a:lvl1pPr marL="0" indent="0" algn="ctr">
              <a:lnSpc>
                <a:spcPct val="100000"/>
              </a:lnSpc>
              <a:buNone/>
              <a:defRPr sz="24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10" name="Text Placeholder 3"/>
          <p:cNvSpPr>
            <a:spLocks noGrp="1"/>
          </p:cNvSpPr>
          <p:nvPr>
            <p:ph type="body" sz="half" idx="16"/>
          </p:nvPr>
        </p:nvSpPr>
        <p:spPr>
          <a:xfrm>
            <a:off x="4444879" y="2911624"/>
            <a:ext cx="3299821" cy="2879576"/>
          </a:xfrm>
        </p:spPr>
        <p:txBody>
          <a:bodyPr anchor="t">
            <a:normAutofit/>
          </a:bodyPr>
          <a:lstStyle>
            <a:lvl1pPr marL="0" indent="0" algn="ctr">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a:t>Haga clic para modificar el estilo de texto del patrón</a:t>
            </a:r>
          </a:p>
        </p:txBody>
      </p:sp>
      <p:sp>
        <p:nvSpPr>
          <p:cNvPr id="11" name="Text Placeholder 4"/>
          <p:cNvSpPr>
            <a:spLocks noGrp="1"/>
          </p:cNvSpPr>
          <p:nvPr>
            <p:ph type="body" sz="quarter" idx="13"/>
          </p:nvPr>
        </p:nvSpPr>
        <p:spPr>
          <a:xfrm>
            <a:off x="7973299" y="2088320"/>
            <a:ext cx="3291211" cy="823304"/>
          </a:xfrm>
        </p:spPr>
        <p:txBody>
          <a:bodyPr anchor="b">
            <a:noAutofit/>
          </a:bodyPr>
          <a:lstStyle>
            <a:lvl1pPr marL="0" indent="0" algn="ctr">
              <a:lnSpc>
                <a:spcPct val="100000"/>
              </a:lnSpc>
              <a:buNone/>
              <a:defRPr sz="24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12" name="Text Placeholder 3"/>
          <p:cNvSpPr>
            <a:spLocks noGrp="1"/>
          </p:cNvSpPr>
          <p:nvPr>
            <p:ph type="body" sz="half" idx="17"/>
          </p:nvPr>
        </p:nvSpPr>
        <p:spPr>
          <a:xfrm>
            <a:off x="7976347" y="2911624"/>
            <a:ext cx="3291211" cy="2879576"/>
          </a:xfrm>
        </p:spPr>
        <p:txBody>
          <a:bodyPr anchor="t">
            <a:normAutofit/>
          </a:bodyPr>
          <a:lstStyle>
            <a:lvl1pPr marL="0" indent="0" algn="ctr">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a:t>Haga clic para modificar el estilo de texto del patrón</a:t>
            </a:r>
          </a:p>
        </p:txBody>
      </p:sp>
      <p:sp>
        <p:nvSpPr>
          <p:cNvPr id="3" name="Date Placeholder 2"/>
          <p:cNvSpPr>
            <a:spLocks noGrp="1"/>
          </p:cNvSpPr>
          <p:nvPr>
            <p:ph type="dt" sz="half" idx="10"/>
          </p:nvPr>
        </p:nvSpPr>
        <p:spPr/>
        <p:txBody>
          <a:bodyPr/>
          <a:lstStyle/>
          <a:p>
            <a:fld id="{48A87A34-81AB-432B-8DAE-1953F412C126}" type="datetimeFigureOut">
              <a:rPr lang="en-US" smtClean="0"/>
              <a:t>3/31/2025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1561180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1"/>
            <a:ext cx="10353763" cy="1325563"/>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913796" y="4195899"/>
            <a:ext cx="3298955" cy="576263"/>
          </a:xfrm>
        </p:spPr>
        <p:txBody>
          <a:bodyPr anchor="b">
            <a:noAutofit/>
          </a:bodyPr>
          <a:lstStyle>
            <a:lvl1pPr marL="0" indent="0" algn="ctr">
              <a:lnSpc>
                <a:spcPct val="100000"/>
              </a:lnSpc>
              <a:buNone/>
              <a:defRPr sz="20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20" name="Picture Placeholder 2"/>
          <p:cNvSpPr>
            <a:spLocks noGrp="1" noChangeAspect="1"/>
          </p:cNvSpPr>
          <p:nvPr>
            <p:ph type="pic" idx="15"/>
          </p:nvPr>
        </p:nvSpPr>
        <p:spPr>
          <a:xfrm>
            <a:off x="1092020" y="2298987"/>
            <a:ext cx="2940051"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913796" y="4772162"/>
            <a:ext cx="3298955" cy="1019039"/>
          </a:xfrm>
        </p:spPr>
        <p:txBody>
          <a:bodyPr anchor="t">
            <a:normAutofit/>
          </a:bodyPr>
          <a:lstStyle>
            <a:lvl1pPr marL="0" indent="0" algn="ctr">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a:t>Haga clic para modificar el estilo de texto del patrón</a:t>
            </a:r>
          </a:p>
        </p:txBody>
      </p:sp>
      <p:sp>
        <p:nvSpPr>
          <p:cNvPr id="22" name="Text Placeholder 4"/>
          <p:cNvSpPr>
            <a:spLocks noGrp="1"/>
          </p:cNvSpPr>
          <p:nvPr>
            <p:ph type="body" sz="quarter" idx="3"/>
          </p:nvPr>
        </p:nvSpPr>
        <p:spPr>
          <a:xfrm>
            <a:off x="4442702" y="4195899"/>
            <a:ext cx="3298983" cy="576263"/>
          </a:xfrm>
        </p:spPr>
        <p:txBody>
          <a:bodyPr anchor="b">
            <a:noAutofit/>
          </a:bodyPr>
          <a:lstStyle>
            <a:lvl1pPr marL="0" indent="0" algn="ctr">
              <a:lnSpc>
                <a:spcPct val="100000"/>
              </a:lnSpc>
              <a:buNone/>
              <a:defRPr sz="20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4441348" y="4772161"/>
            <a:ext cx="3300336" cy="1019039"/>
          </a:xfrm>
        </p:spPr>
        <p:txBody>
          <a:bodyPr anchor="t">
            <a:normAutofit/>
          </a:bodyPr>
          <a:lstStyle>
            <a:lvl1pPr marL="0" indent="0" algn="ctr">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a:t>Haga clic para modificar el estilo de texto del patrón</a:t>
            </a:r>
          </a:p>
        </p:txBody>
      </p:sp>
      <p:sp>
        <p:nvSpPr>
          <p:cNvPr id="25" name="Text Placeholder 4"/>
          <p:cNvSpPr>
            <a:spLocks noGrp="1"/>
          </p:cNvSpPr>
          <p:nvPr>
            <p:ph type="body" sz="quarter" idx="13"/>
          </p:nvPr>
        </p:nvSpPr>
        <p:spPr>
          <a:xfrm>
            <a:off x="7973423" y="4195899"/>
            <a:ext cx="3289900" cy="576263"/>
          </a:xfrm>
        </p:spPr>
        <p:txBody>
          <a:bodyPr anchor="b">
            <a:noAutofit/>
          </a:bodyPr>
          <a:lstStyle>
            <a:lvl1pPr marL="0" indent="0" algn="ctr">
              <a:lnSpc>
                <a:spcPct val="100000"/>
              </a:lnSpc>
              <a:buNone/>
              <a:defRPr sz="20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26" name="Picture Placeholder 2"/>
          <p:cNvSpPr>
            <a:spLocks noGrp="1" noChangeAspect="1"/>
          </p:cNvSpPr>
          <p:nvPr>
            <p:ph type="pic" idx="22"/>
          </p:nvPr>
        </p:nvSpPr>
        <p:spPr>
          <a:xfrm>
            <a:off x="8152805"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7973297" y="4772162"/>
            <a:ext cx="3294259" cy="1019037"/>
          </a:xfrm>
        </p:spPr>
        <p:txBody>
          <a:bodyPr anchor="t">
            <a:normAutofit/>
          </a:bodyPr>
          <a:lstStyle>
            <a:lvl1pPr marL="0" indent="0" algn="ctr">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a:t>Haga clic para modificar el estilo de texto del patrón</a:t>
            </a:r>
          </a:p>
        </p:txBody>
      </p:sp>
      <p:sp>
        <p:nvSpPr>
          <p:cNvPr id="3" name="Date Placeholder 2"/>
          <p:cNvSpPr>
            <a:spLocks noGrp="1"/>
          </p:cNvSpPr>
          <p:nvPr>
            <p:ph type="dt" sz="half" idx="10"/>
          </p:nvPr>
        </p:nvSpPr>
        <p:spPr/>
        <p:txBody>
          <a:bodyPr/>
          <a:lstStyle/>
          <a:p>
            <a:fld id="{48A87A34-81AB-432B-8DAE-1953F412C126}" type="datetimeFigureOut">
              <a:rPr lang="en-US" smtClean="0"/>
              <a:t>3/31/2025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2573768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9559126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609601"/>
            <a:ext cx="2542657" cy="5181601"/>
          </a:xfrm>
        </p:spPr>
        <p:txBody>
          <a:bodyPr vert="eaVert"/>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913796" y="609601"/>
            <a:ext cx="7658705" cy="5181601"/>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6370661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021272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913797" y="609601"/>
            <a:ext cx="10353761" cy="1326321"/>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913795" y="2088321"/>
            <a:ext cx="5106004" cy="3702881"/>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3403" y="2088321"/>
            <a:ext cx="5094155" cy="3702881"/>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3/31/2025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095869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913797" y="609601"/>
            <a:ext cx="10353761"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1806" y="2088320"/>
            <a:ext cx="4879199" cy="823912"/>
          </a:xfrm>
        </p:spPr>
        <p:txBody>
          <a:bodyPr anchor="b"/>
          <a:lstStyle>
            <a:lvl1pPr marL="0" indent="0">
              <a:lnSpc>
                <a:spcPct val="100000"/>
              </a:lnSpc>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913795" y="2912232"/>
            <a:ext cx="5107208" cy="287896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402003" y="2088320"/>
            <a:ext cx="4865555" cy="823912"/>
          </a:xfrm>
        </p:spPr>
        <p:txBody>
          <a:bodyPr anchor="b"/>
          <a:lstStyle>
            <a:lvl1pPr marL="0" indent="0">
              <a:lnSpc>
                <a:spcPct val="100000"/>
              </a:lnSpc>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172200" y="2912232"/>
            <a:ext cx="5095357" cy="287896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3/31/2025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564276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3/31/2025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748506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3/31/2025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299106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078065" y="609600"/>
            <a:ext cx="6189492" cy="5181600"/>
          </a:xfrm>
        </p:spPr>
        <p:txBody>
          <a:bodyPr anchor="ct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917228" y="2971801"/>
            <a:ext cx="3932237" cy="2819399"/>
          </a:xfrm>
        </p:spPr>
        <p:txBody>
          <a:bodyPr/>
          <a:lstStyle>
            <a:lvl1pPr marL="0" indent="0" algn="ctr">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3/31/2025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878853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5929773" cy="2362200"/>
          </a:xfrm>
        </p:spPr>
        <p:txBody>
          <a:bodyPr anchor="b">
            <a:normAutofit/>
          </a:bodyPr>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424805" y="758882"/>
            <a:ext cx="3255356" cy="4883039"/>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13794" y="2971800"/>
            <a:ext cx="5934951" cy="2819400"/>
          </a:xfrm>
        </p:spPr>
        <p:txBody>
          <a:bodyPr>
            <a:normAutofit/>
          </a:bodyPr>
          <a:lstStyle>
            <a:lvl1pPr marL="0" indent="0" algn="ctr">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3/31/2025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273000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7" y="609601"/>
            <a:ext cx="10353761" cy="1326321"/>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13795" y="2096064"/>
            <a:ext cx="10353763" cy="3695136"/>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678736" y="588327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smtClean="0"/>
              <a:pPr/>
              <a:t>3/31/2025</a:t>
            </a:fld>
            <a:endParaRPr lang="en-US" dirty="0"/>
          </a:p>
        </p:txBody>
      </p:sp>
      <p:sp>
        <p:nvSpPr>
          <p:cNvPr id="5" name="Footer Placeholder 4"/>
          <p:cNvSpPr>
            <a:spLocks noGrp="1"/>
          </p:cNvSpPr>
          <p:nvPr>
            <p:ph type="ftr" sz="quarter" idx="3"/>
          </p:nvPr>
        </p:nvSpPr>
        <p:spPr>
          <a:xfrm>
            <a:off x="913796" y="5883276"/>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3" y="5883276"/>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5399780"/>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707" r:id="rId19"/>
  </p:sldLayoutIdLst>
  <p:txStyles>
    <p:titleStyle>
      <a:lvl1pPr algn="ctr" defTabSz="914377"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594" indent="-228594" algn="l" defTabSz="914377"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783" indent="-228594" algn="l" defTabSz="914377"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2971" indent="-228594" algn="l" defTabSz="914377"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160" indent="-228594" algn="l" defTabSz="914377"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349" indent="-228594" algn="l" defTabSz="914377"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537" indent="-228594" algn="l" defTabSz="914377"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726" indent="-228594" algn="l" defTabSz="914377"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8914" indent="-228594" algn="l" defTabSz="914377"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103" indent="-228594" algn="l" defTabSz="914377"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7" y="609601"/>
            <a:ext cx="10353761" cy="1326321"/>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13795" y="2096064"/>
            <a:ext cx="10353763" cy="3695136"/>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678736" y="588327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smtClean="0"/>
              <a:pPr/>
              <a:t>3/31/2025</a:t>
            </a:fld>
            <a:endParaRPr lang="en-US" dirty="0"/>
          </a:p>
        </p:txBody>
      </p:sp>
      <p:sp>
        <p:nvSpPr>
          <p:cNvPr id="5" name="Footer Placeholder 4"/>
          <p:cNvSpPr>
            <a:spLocks noGrp="1"/>
          </p:cNvSpPr>
          <p:nvPr>
            <p:ph type="ftr" sz="quarter" idx="3"/>
          </p:nvPr>
        </p:nvSpPr>
        <p:spPr>
          <a:xfrm>
            <a:off x="913796" y="5883276"/>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3" y="5883276"/>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076265850"/>
      </p:ext>
    </p:extLst>
  </p:cSld>
  <p:clrMap bg1="dk1" tx1="lt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Lst>
  <p:txStyles>
    <p:titleStyle>
      <a:lvl1pPr algn="ctr" defTabSz="914377"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594" indent="-228594" algn="l" defTabSz="914377"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783" indent="-228594" algn="l" defTabSz="914377"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2971" indent="-228594" algn="l" defTabSz="914377"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160" indent="-228594" algn="l" defTabSz="914377"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349" indent="-228594" algn="l" defTabSz="914377"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537" indent="-228594" algn="l" defTabSz="914377"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726" indent="-228594" algn="l" defTabSz="914377"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8914" indent="-228594" algn="l" defTabSz="914377"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103" indent="-228594" algn="l" defTabSz="914377"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5.xml"/><Relationship Id="rId1" Type="http://schemas.openxmlformats.org/officeDocument/2006/relationships/themeOverride" Target="../theme/themeOverride9.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0.xml"/><Relationship Id="rId1" Type="http://schemas.openxmlformats.org/officeDocument/2006/relationships/themeOverride" Target="../theme/themeOverride92.xml"/><Relationship Id="rId6" Type="http://schemas.openxmlformats.org/officeDocument/2006/relationships/image" Target="../media/image128.emf"/><Relationship Id="rId5" Type="http://schemas.openxmlformats.org/officeDocument/2006/relationships/image" Target="../media/image4.png"/><Relationship Id="rId4" Type="http://schemas.openxmlformats.org/officeDocument/2006/relationships/image" Target="../media/image3.jp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0.xml"/><Relationship Id="rId1" Type="http://schemas.openxmlformats.org/officeDocument/2006/relationships/themeOverride" Target="../theme/themeOverride93.xml"/><Relationship Id="rId6" Type="http://schemas.openxmlformats.org/officeDocument/2006/relationships/image" Target="../media/image129.png"/><Relationship Id="rId5" Type="http://schemas.openxmlformats.org/officeDocument/2006/relationships/image" Target="../media/image4.png"/><Relationship Id="rId4" Type="http://schemas.openxmlformats.org/officeDocument/2006/relationships/image" Target="../media/image3.jp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0.xml"/><Relationship Id="rId1" Type="http://schemas.openxmlformats.org/officeDocument/2006/relationships/themeOverride" Target="../theme/themeOverride94.xml"/><Relationship Id="rId6" Type="http://schemas.openxmlformats.org/officeDocument/2006/relationships/image" Target="../media/image130.png"/><Relationship Id="rId5" Type="http://schemas.openxmlformats.org/officeDocument/2006/relationships/image" Target="../media/image4.png"/><Relationship Id="rId4" Type="http://schemas.openxmlformats.org/officeDocument/2006/relationships/image" Target="../media/image3.jp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63.xml"/><Relationship Id="rId7" Type="http://schemas.openxmlformats.org/officeDocument/2006/relationships/image" Target="../media/image131.png"/><Relationship Id="rId2" Type="http://schemas.openxmlformats.org/officeDocument/2006/relationships/slideLayout" Target="../slideLayouts/slideLayout20.xml"/><Relationship Id="rId1" Type="http://schemas.openxmlformats.org/officeDocument/2006/relationships/themeOverride" Target="../theme/themeOverride95.xml"/><Relationship Id="rId6" Type="http://schemas.openxmlformats.org/officeDocument/2006/relationships/hyperlink" Target="https://caps.manizales.gov.co/" TargetMode="External"/><Relationship Id="rId5" Type="http://schemas.openxmlformats.org/officeDocument/2006/relationships/image" Target="../media/image4.png"/><Relationship Id="rId4" Type="http://schemas.openxmlformats.org/officeDocument/2006/relationships/image" Target="../media/image3.jp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0.xml"/><Relationship Id="rId1" Type="http://schemas.openxmlformats.org/officeDocument/2006/relationships/themeOverride" Target="../theme/themeOverride96.xml"/><Relationship Id="rId6" Type="http://schemas.openxmlformats.org/officeDocument/2006/relationships/image" Target="../media/image132.emf"/><Relationship Id="rId5" Type="http://schemas.openxmlformats.org/officeDocument/2006/relationships/image" Target="../media/image4.png"/><Relationship Id="rId4" Type="http://schemas.openxmlformats.org/officeDocument/2006/relationships/image" Target="../media/image3.jpg"/></Relationships>
</file>

<file path=ppt/slides/_rels/slide10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openxmlformats.org/officeDocument/2006/relationships/image" Target="../media/image3.jpg"/><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slideLayout" Target="../slideLayouts/slideLayout23.xml"/><Relationship Id="rId1" Type="http://schemas.openxmlformats.org/officeDocument/2006/relationships/themeOverride" Target="../theme/themeOverride10.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3.xml"/><Relationship Id="rId1" Type="http://schemas.openxmlformats.org/officeDocument/2006/relationships/themeOverride" Target="../theme/themeOverride11.xml"/><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3.xml"/><Relationship Id="rId1" Type="http://schemas.openxmlformats.org/officeDocument/2006/relationships/themeOverride" Target="../theme/themeOverride12.xml"/><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0.xml"/><Relationship Id="rId1" Type="http://schemas.openxmlformats.org/officeDocument/2006/relationships/themeOverride" Target="../theme/themeOverride13.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jpg"/><Relationship Id="rId7" Type="http://schemas.openxmlformats.org/officeDocument/2006/relationships/diagramColors" Target="../diagrams/colors8.xml"/><Relationship Id="rId2" Type="http://schemas.openxmlformats.org/officeDocument/2006/relationships/slideLayout" Target="../slideLayouts/slideLayout25.xml"/><Relationship Id="rId1" Type="http://schemas.openxmlformats.org/officeDocument/2006/relationships/themeOverride" Target="../theme/themeOverride14.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6.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3.jpg"/><Relationship Id="rId7" Type="http://schemas.openxmlformats.org/officeDocument/2006/relationships/diagramColors" Target="../diagrams/colors9.xml"/><Relationship Id="rId2" Type="http://schemas.openxmlformats.org/officeDocument/2006/relationships/slideLayout" Target="../slideLayouts/slideLayout25.xml"/><Relationship Id="rId1" Type="http://schemas.openxmlformats.org/officeDocument/2006/relationships/themeOverride" Target="../theme/themeOverride15.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7.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3.jpg"/><Relationship Id="rId7" Type="http://schemas.openxmlformats.org/officeDocument/2006/relationships/diagramColors" Target="../diagrams/colors10.xml"/><Relationship Id="rId2" Type="http://schemas.openxmlformats.org/officeDocument/2006/relationships/slideLayout" Target="../slideLayouts/slideLayout25.xml"/><Relationship Id="rId1" Type="http://schemas.openxmlformats.org/officeDocument/2006/relationships/themeOverride" Target="../theme/themeOverride16.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8.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3.jpg"/><Relationship Id="rId7" Type="http://schemas.openxmlformats.org/officeDocument/2006/relationships/diagramColors" Target="../diagrams/colors11.xml"/><Relationship Id="rId2" Type="http://schemas.openxmlformats.org/officeDocument/2006/relationships/slideLayout" Target="../slideLayouts/slideLayout25.xml"/><Relationship Id="rId1" Type="http://schemas.openxmlformats.org/officeDocument/2006/relationships/themeOverride" Target="../theme/themeOverride17.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5.xml"/><Relationship Id="rId1" Type="http://schemas.openxmlformats.org/officeDocument/2006/relationships/themeOverride" Target="../theme/themeOverride1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0.xml"/><Relationship Id="rId1" Type="http://schemas.openxmlformats.org/officeDocument/2006/relationships/themeOverride" Target="../theme/themeOverride1.xml"/><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5.xml"/><Relationship Id="rId1" Type="http://schemas.openxmlformats.org/officeDocument/2006/relationships/themeOverride" Target="../theme/themeOverride19.xml"/></Relationships>
</file>

<file path=ppt/slides/_rels/slide21.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3.jpg"/><Relationship Id="rId7" Type="http://schemas.openxmlformats.org/officeDocument/2006/relationships/diagramColors" Target="../diagrams/colors12.xml"/><Relationship Id="rId2" Type="http://schemas.openxmlformats.org/officeDocument/2006/relationships/slideLayout" Target="../slideLayouts/slideLayout25.xml"/><Relationship Id="rId1" Type="http://schemas.openxmlformats.org/officeDocument/2006/relationships/themeOverride" Target="../theme/themeOverride20.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5.xml"/><Relationship Id="rId1" Type="http://schemas.openxmlformats.org/officeDocument/2006/relationships/themeOverride" Target="../theme/themeOverr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5.xml"/><Relationship Id="rId1" Type="http://schemas.openxmlformats.org/officeDocument/2006/relationships/themeOverride" Target="../theme/themeOverride2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5.xml"/><Relationship Id="rId1" Type="http://schemas.openxmlformats.org/officeDocument/2006/relationships/themeOverride" Target="../theme/themeOverride23.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0.xml"/><Relationship Id="rId1" Type="http://schemas.openxmlformats.org/officeDocument/2006/relationships/themeOverride" Target="../theme/themeOverride24.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image" Target="../media/image3.jpg"/><Relationship Id="rId7" Type="http://schemas.openxmlformats.org/officeDocument/2006/relationships/diagramQuickStyle" Target="../diagrams/quickStyle13.xml"/><Relationship Id="rId2" Type="http://schemas.openxmlformats.org/officeDocument/2006/relationships/slideLayout" Target="../slideLayouts/slideLayout21.xml"/><Relationship Id="rId1" Type="http://schemas.openxmlformats.org/officeDocument/2006/relationships/themeOverride" Target="../theme/themeOverride25.xml"/><Relationship Id="rId6" Type="http://schemas.openxmlformats.org/officeDocument/2006/relationships/diagramLayout" Target="../diagrams/layout13.xml"/><Relationship Id="rId5" Type="http://schemas.openxmlformats.org/officeDocument/2006/relationships/diagramData" Target="../diagrams/data13.xml"/><Relationship Id="rId4" Type="http://schemas.openxmlformats.org/officeDocument/2006/relationships/image" Target="../media/image4.png"/><Relationship Id="rId9" Type="http://schemas.microsoft.com/office/2007/relationships/diagramDrawing" Target="../diagrams/drawing13.xml"/></Relationships>
</file>

<file path=ppt/slides/_rels/slide27.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3.jpg"/><Relationship Id="rId7" Type="http://schemas.openxmlformats.org/officeDocument/2006/relationships/diagramColors" Target="../diagrams/colors14.xml"/><Relationship Id="rId2" Type="http://schemas.openxmlformats.org/officeDocument/2006/relationships/slideLayout" Target="../slideLayouts/slideLayout21.xml"/><Relationship Id="rId1" Type="http://schemas.openxmlformats.org/officeDocument/2006/relationships/themeOverride" Target="../theme/themeOverride26.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 Id="rId9"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2.xml"/><Relationship Id="rId1" Type="http://schemas.openxmlformats.org/officeDocument/2006/relationships/themeOverride" Target="../theme/themeOverr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5.xml"/><Relationship Id="rId1" Type="http://schemas.openxmlformats.org/officeDocument/2006/relationships/themeOverride" Target="../theme/themeOverr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5.xml"/><Relationship Id="rId1" Type="http://schemas.openxmlformats.org/officeDocument/2006/relationships/themeOverride" Target="../theme/themeOverride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5.xml"/><Relationship Id="rId1" Type="http://schemas.openxmlformats.org/officeDocument/2006/relationships/themeOverride" Target="../theme/themeOverride29.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7.xml"/><Relationship Id="rId1" Type="http://schemas.openxmlformats.org/officeDocument/2006/relationships/themeOverride" Target="../theme/themeOverride30.xml"/><Relationship Id="rId5" Type="http://schemas.openxmlformats.org/officeDocument/2006/relationships/image" Target="../media/image4.png"/><Relationship Id="rId4" Type="http://schemas.openxmlformats.org/officeDocument/2006/relationships/image" Target="../media/image3.jpg"/></Relationships>
</file>

<file path=ppt/slides/_rels/slide32.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3.jpg"/><Relationship Id="rId7" Type="http://schemas.openxmlformats.org/officeDocument/2006/relationships/diagramColors" Target="../diagrams/colors15.xml"/><Relationship Id="rId2" Type="http://schemas.openxmlformats.org/officeDocument/2006/relationships/slideLayout" Target="../slideLayouts/slideLayout21.xml"/><Relationship Id="rId1" Type="http://schemas.openxmlformats.org/officeDocument/2006/relationships/themeOverride" Target="../theme/themeOverride31.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39.png"/><Relationship Id="rId2" Type="http://schemas.openxmlformats.org/officeDocument/2006/relationships/slideLayout" Target="../slideLayouts/slideLayout37.xml"/><Relationship Id="rId1" Type="http://schemas.openxmlformats.org/officeDocument/2006/relationships/themeOverride" Target="../theme/themeOverride32.xml"/><Relationship Id="rId6" Type="http://schemas.openxmlformats.org/officeDocument/2006/relationships/image" Target="../media/image38.png"/><Relationship Id="rId5" Type="http://schemas.openxmlformats.org/officeDocument/2006/relationships/image" Target="../media/image4.png"/><Relationship Id="rId4" Type="http://schemas.openxmlformats.org/officeDocument/2006/relationships/image" Target="../media/image3.jpg"/></Relationships>
</file>

<file path=ppt/slides/_rels/slide34.xml.rels><?xml version="1.0" encoding="UTF-8" standalone="yes"?>
<Relationships xmlns="http://schemas.openxmlformats.org/package/2006/relationships"><Relationship Id="rId13" Type="http://schemas.openxmlformats.org/officeDocument/2006/relationships/diagramQuickStyle" Target="../diagrams/quickStyle17.xml"/><Relationship Id="rId18" Type="http://schemas.openxmlformats.org/officeDocument/2006/relationships/diagramQuickStyle" Target="../diagrams/quickStyle18.xml"/><Relationship Id="rId26" Type="http://schemas.openxmlformats.org/officeDocument/2006/relationships/diagramData" Target="../diagrams/data20.xml"/><Relationship Id="rId3" Type="http://schemas.openxmlformats.org/officeDocument/2006/relationships/notesSlide" Target="../notesSlides/notesSlide6.xml"/><Relationship Id="rId21" Type="http://schemas.openxmlformats.org/officeDocument/2006/relationships/diagramData" Target="../diagrams/data19.xml"/><Relationship Id="rId34" Type="http://schemas.openxmlformats.org/officeDocument/2006/relationships/diagramColors" Target="../diagrams/colors21.xml"/><Relationship Id="rId7" Type="http://schemas.openxmlformats.org/officeDocument/2006/relationships/diagramLayout" Target="../diagrams/layout16.xml"/><Relationship Id="rId12" Type="http://schemas.openxmlformats.org/officeDocument/2006/relationships/diagramLayout" Target="../diagrams/layout17.xml"/><Relationship Id="rId17" Type="http://schemas.openxmlformats.org/officeDocument/2006/relationships/diagramLayout" Target="../diagrams/layout18.xml"/><Relationship Id="rId25" Type="http://schemas.microsoft.com/office/2007/relationships/diagramDrawing" Target="../diagrams/drawing19.xml"/><Relationship Id="rId33" Type="http://schemas.openxmlformats.org/officeDocument/2006/relationships/diagramQuickStyle" Target="../diagrams/quickStyle21.xml"/><Relationship Id="rId2" Type="http://schemas.openxmlformats.org/officeDocument/2006/relationships/slideLayout" Target="../slideLayouts/slideLayout20.xml"/><Relationship Id="rId16" Type="http://schemas.openxmlformats.org/officeDocument/2006/relationships/diagramData" Target="../diagrams/data18.xml"/><Relationship Id="rId20" Type="http://schemas.microsoft.com/office/2007/relationships/diagramDrawing" Target="../diagrams/drawing18.xml"/><Relationship Id="rId29" Type="http://schemas.openxmlformats.org/officeDocument/2006/relationships/diagramColors" Target="../diagrams/colors20.xml"/><Relationship Id="rId1" Type="http://schemas.openxmlformats.org/officeDocument/2006/relationships/themeOverride" Target="../theme/themeOverride33.xml"/><Relationship Id="rId6" Type="http://schemas.openxmlformats.org/officeDocument/2006/relationships/diagramData" Target="../diagrams/data16.xml"/><Relationship Id="rId11" Type="http://schemas.openxmlformats.org/officeDocument/2006/relationships/diagramData" Target="../diagrams/data17.xml"/><Relationship Id="rId24" Type="http://schemas.openxmlformats.org/officeDocument/2006/relationships/diagramColors" Target="../diagrams/colors19.xml"/><Relationship Id="rId32" Type="http://schemas.openxmlformats.org/officeDocument/2006/relationships/diagramLayout" Target="../diagrams/layout21.xml"/><Relationship Id="rId5" Type="http://schemas.openxmlformats.org/officeDocument/2006/relationships/image" Target="../media/image4.png"/><Relationship Id="rId15" Type="http://schemas.microsoft.com/office/2007/relationships/diagramDrawing" Target="../diagrams/drawing17.xml"/><Relationship Id="rId23" Type="http://schemas.openxmlformats.org/officeDocument/2006/relationships/diagramQuickStyle" Target="../diagrams/quickStyle19.xml"/><Relationship Id="rId28" Type="http://schemas.openxmlformats.org/officeDocument/2006/relationships/diagramQuickStyle" Target="../diagrams/quickStyle20.xml"/><Relationship Id="rId10" Type="http://schemas.microsoft.com/office/2007/relationships/diagramDrawing" Target="../diagrams/drawing16.xml"/><Relationship Id="rId19" Type="http://schemas.openxmlformats.org/officeDocument/2006/relationships/diagramColors" Target="../diagrams/colors18.xml"/><Relationship Id="rId31" Type="http://schemas.openxmlformats.org/officeDocument/2006/relationships/diagramData" Target="../diagrams/data21.xml"/><Relationship Id="rId4" Type="http://schemas.openxmlformats.org/officeDocument/2006/relationships/image" Target="../media/image3.jpg"/><Relationship Id="rId9" Type="http://schemas.openxmlformats.org/officeDocument/2006/relationships/diagramColors" Target="../diagrams/colors16.xml"/><Relationship Id="rId14" Type="http://schemas.openxmlformats.org/officeDocument/2006/relationships/diagramColors" Target="../diagrams/colors17.xml"/><Relationship Id="rId22" Type="http://schemas.openxmlformats.org/officeDocument/2006/relationships/diagramLayout" Target="../diagrams/layout19.xml"/><Relationship Id="rId27" Type="http://schemas.openxmlformats.org/officeDocument/2006/relationships/diagramLayout" Target="../diagrams/layout20.xml"/><Relationship Id="rId30" Type="http://schemas.microsoft.com/office/2007/relationships/diagramDrawing" Target="../diagrams/drawing20.xml"/><Relationship Id="rId35" Type="http://schemas.microsoft.com/office/2007/relationships/diagramDrawing" Target="../diagrams/drawing21.xml"/><Relationship Id="rId8" Type="http://schemas.openxmlformats.org/officeDocument/2006/relationships/diagramQuickStyle" Target="../diagrams/quickStyle16.xml"/></Relationships>
</file>

<file path=ppt/slides/_rels/slide35.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image" Target="../media/image3.jpg"/><Relationship Id="rId7" Type="http://schemas.openxmlformats.org/officeDocument/2006/relationships/diagramColors" Target="../diagrams/colors22.xml"/><Relationship Id="rId2" Type="http://schemas.openxmlformats.org/officeDocument/2006/relationships/slideLayout" Target="../slideLayouts/slideLayout21.xml"/><Relationship Id="rId1" Type="http://schemas.openxmlformats.org/officeDocument/2006/relationships/themeOverride" Target="../theme/themeOverride34.xml"/><Relationship Id="rId6" Type="http://schemas.openxmlformats.org/officeDocument/2006/relationships/diagramQuickStyle" Target="../diagrams/quickStyle22.xml"/><Relationship Id="rId5" Type="http://schemas.openxmlformats.org/officeDocument/2006/relationships/diagramLayout" Target="../diagrams/layout22.xml"/><Relationship Id="rId4" Type="http://schemas.openxmlformats.org/officeDocument/2006/relationships/diagramData" Target="../diagrams/data22.xml"/></Relationships>
</file>

<file path=ppt/slides/_rels/slide36.xml.rels><?xml version="1.0" encoding="UTF-8" standalone="yes"?>
<Relationships xmlns="http://schemas.openxmlformats.org/package/2006/relationships"><Relationship Id="rId8" Type="http://schemas.openxmlformats.org/officeDocument/2006/relationships/diagramQuickStyle" Target="../diagrams/quickStyle23.xml"/><Relationship Id="rId13" Type="http://schemas.openxmlformats.org/officeDocument/2006/relationships/diagramQuickStyle" Target="../diagrams/quickStyle24.xml"/><Relationship Id="rId3" Type="http://schemas.openxmlformats.org/officeDocument/2006/relationships/notesSlide" Target="../notesSlides/notesSlide7.xml"/><Relationship Id="rId7" Type="http://schemas.openxmlformats.org/officeDocument/2006/relationships/diagramLayout" Target="../diagrams/layout23.xml"/><Relationship Id="rId12" Type="http://schemas.openxmlformats.org/officeDocument/2006/relationships/diagramLayout" Target="../diagrams/layout24.xml"/><Relationship Id="rId2" Type="http://schemas.openxmlformats.org/officeDocument/2006/relationships/slideLayout" Target="../slideLayouts/slideLayout20.xml"/><Relationship Id="rId1" Type="http://schemas.openxmlformats.org/officeDocument/2006/relationships/themeOverride" Target="../theme/themeOverride35.xml"/><Relationship Id="rId6" Type="http://schemas.openxmlformats.org/officeDocument/2006/relationships/diagramData" Target="../diagrams/data23.xml"/><Relationship Id="rId11" Type="http://schemas.openxmlformats.org/officeDocument/2006/relationships/diagramData" Target="../diagrams/data24.xml"/><Relationship Id="rId5" Type="http://schemas.openxmlformats.org/officeDocument/2006/relationships/image" Target="../media/image4.png"/><Relationship Id="rId15" Type="http://schemas.microsoft.com/office/2007/relationships/diagramDrawing" Target="../diagrams/drawing24.xml"/><Relationship Id="rId10" Type="http://schemas.microsoft.com/office/2007/relationships/diagramDrawing" Target="../diagrams/drawing23.xml"/><Relationship Id="rId4" Type="http://schemas.openxmlformats.org/officeDocument/2006/relationships/image" Target="../media/image3.jpg"/><Relationship Id="rId9" Type="http://schemas.openxmlformats.org/officeDocument/2006/relationships/diagramColors" Target="../diagrams/colors23.xml"/><Relationship Id="rId14" Type="http://schemas.openxmlformats.org/officeDocument/2006/relationships/diagramColors" Target="../diagrams/colors24.xml"/></Relationships>
</file>

<file path=ppt/slides/_rels/slide37.xml.rels><?xml version="1.0" encoding="UTF-8" standalone="yes"?>
<Relationships xmlns="http://schemas.openxmlformats.org/package/2006/relationships"><Relationship Id="rId8" Type="http://schemas.openxmlformats.org/officeDocument/2006/relationships/diagramQuickStyle" Target="../diagrams/quickStyle25.xml"/><Relationship Id="rId3" Type="http://schemas.openxmlformats.org/officeDocument/2006/relationships/notesSlide" Target="../notesSlides/notesSlide8.xml"/><Relationship Id="rId7" Type="http://schemas.openxmlformats.org/officeDocument/2006/relationships/diagramLayout" Target="../diagrams/layout25.xml"/><Relationship Id="rId2" Type="http://schemas.openxmlformats.org/officeDocument/2006/relationships/slideLayout" Target="../slideLayouts/slideLayout20.xml"/><Relationship Id="rId1" Type="http://schemas.openxmlformats.org/officeDocument/2006/relationships/themeOverride" Target="../theme/themeOverride36.xml"/><Relationship Id="rId6" Type="http://schemas.openxmlformats.org/officeDocument/2006/relationships/diagramData" Target="../diagrams/data25.xml"/><Relationship Id="rId5" Type="http://schemas.openxmlformats.org/officeDocument/2006/relationships/image" Target="../media/image4.png"/><Relationship Id="rId10" Type="http://schemas.microsoft.com/office/2007/relationships/diagramDrawing" Target="../diagrams/drawing25.xml"/><Relationship Id="rId4" Type="http://schemas.openxmlformats.org/officeDocument/2006/relationships/image" Target="../media/image3.jpg"/><Relationship Id="rId9" Type="http://schemas.openxmlformats.org/officeDocument/2006/relationships/diagramColors" Target="../diagrams/colors25.xml"/></Relationships>
</file>

<file path=ppt/slides/_rels/slide38.xml.rels><?xml version="1.0" encoding="UTF-8" standalone="yes"?>
<Relationships xmlns="http://schemas.openxmlformats.org/package/2006/relationships"><Relationship Id="rId8" Type="http://schemas.openxmlformats.org/officeDocument/2006/relationships/diagramQuickStyle" Target="../diagrams/quickStyle26.xml"/><Relationship Id="rId3" Type="http://schemas.openxmlformats.org/officeDocument/2006/relationships/image" Target="../media/image3.jpg"/><Relationship Id="rId7" Type="http://schemas.openxmlformats.org/officeDocument/2006/relationships/diagramLayout" Target="../diagrams/layout26.xml"/><Relationship Id="rId2" Type="http://schemas.openxmlformats.org/officeDocument/2006/relationships/slideLayout" Target="../slideLayouts/slideLayout21.xml"/><Relationship Id="rId1" Type="http://schemas.openxmlformats.org/officeDocument/2006/relationships/themeOverride" Target="../theme/themeOverride37.xml"/><Relationship Id="rId6" Type="http://schemas.openxmlformats.org/officeDocument/2006/relationships/diagramData" Target="../diagrams/data26.xml"/><Relationship Id="rId5" Type="http://schemas.openxmlformats.org/officeDocument/2006/relationships/image" Target="../media/image4.png"/><Relationship Id="rId10" Type="http://schemas.microsoft.com/office/2007/relationships/diagramDrawing" Target="../diagrams/drawing26.xml"/><Relationship Id="rId4" Type="http://schemas.openxmlformats.org/officeDocument/2006/relationships/image" Target="../media/image54.png"/><Relationship Id="rId9" Type="http://schemas.openxmlformats.org/officeDocument/2006/relationships/diagramColors" Target="../diagrams/colors26.xml"/></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27.xml"/><Relationship Id="rId3" Type="http://schemas.openxmlformats.org/officeDocument/2006/relationships/image" Target="../media/image3.jpg"/><Relationship Id="rId7" Type="http://schemas.openxmlformats.org/officeDocument/2006/relationships/diagramQuickStyle" Target="../diagrams/quickStyle27.xml"/><Relationship Id="rId2" Type="http://schemas.openxmlformats.org/officeDocument/2006/relationships/slideLayout" Target="../slideLayouts/slideLayout20.xml"/><Relationship Id="rId1" Type="http://schemas.openxmlformats.org/officeDocument/2006/relationships/themeOverride" Target="../theme/themeOverride38.xml"/><Relationship Id="rId6" Type="http://schemas.openxmlformats.org/officeDocument/2006/relationships/diagramLayout" Target="../diagrams/layout27.xml"/><Relationship Id="rId5" Type="http://schemas.openxmlformats.org/officeDocument/2006/relationships/diagramData" Target="../diagrams/data27.xml"/><Relationship Id="rId10" Type="http://schemas.openxmlformats.org/officeDocument/2006/relationships/image" Target="../media/image55.png"/><Relationship Id="rId4" Type="http://schemas.openxmlformats.org/officeDocument/2006/relationships/image" Target="../media/image4.png"/><Relationship Id="rId9" Type="http://schemas.microsoft.com/office/2007/relationships/diagramDrawing" Target="../diagrams/drawing27.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g"/><Relationship Id="rId7" Type="http://schemas.openxmlformats.org/officeDocument/2006/relationships/diagramColors" Target="../diagrams/colors1.xml"/><Relationship Id="rId2" Type="http://schemas.openxmlformats.org/officeDocument/2006/relationships/slideLayout" Target="../slideLayouts/slideLayout25.xml"/><Relationship Id="rId1" Type="http://schemas.openxmlformats.org/officeDocument/2006/relationships/themeOverride" Target="../theme/themeOverride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diagramQuickStyle" Target="../diagrams/quickStyle28.xml"/><Relationship Id="rId3" Type="http://schemas.openxmlformats.org/officeDocument/2006/relationships/image" Target="../media/image3.jpg"/><Relationship Id="rId7" Type="http://schemas.openxmlformats.org/officeDocument/2006/relationships/diagramLayout" Target="../diagrams/layout28.xml"/><Relationship Id="rId2" Type="http://schemas.openxmlformats.org/officeDocument/2006/relationships/slideLayout" Target="../slideLayouts/slideLayout21.xml"/><Relationship Id="rId1" Type="http://schemas.openxmlformats.org/officeDocument/2006/relationships/themeOverride" Target="../theme/themeOverride39.xml"/><Relationship Id="rId6" Type="http://schemas.openxmlformats.org/officeDocument/2006/relationships/diagramData" Target="../diagrams/data28.xml"/><Relationship Id="rId5" Type="http://schemas.openxmlformats.org/officeDocument/2006/relationships/image" Target="../media/image4.png"/><Relationship Id="rId10" Type="http://schemas.microsoft.com/office/2007/relationships/diagramDrawing" Target="../diagrams/drawing28.xml"/><Relationship Id="rId4" Type="http://schemas.openxmlformats.org/officeDocument/2006/relationships/image" Target="../media/image56.png"/><Relationship Id="rId9" Type="http://schemas.openxmlformats.org/officeDocument/2006/relationships/diagramColors" Target="../diagrams/colors28.xml"/></Relationships>
</file>

<file path=ppt/slides/_rels/slide41.xml.rels><?xml version="1.0" encoding="UTF-8" standalone="yes"?>
<Relationships xmlns="http://schemas.openxmlformats.org/package/2006/relationships"><Relationship Id="rId8" Type="http://schemas.openxmlformats.org/officeDocument/2006/relationships/diagramQuickStyle" Target="../diagrams/quickStyle29.xml"/><Relationship Id="rId3" Type="http://schemas.openxmlformats.org/officeDocument/2006/relationships/image" Target="../media/image3.jpg"/><Relationship Id="rId7" Type="http://schemas.openxmlformats.org/officeDocument/2006/relationships/diagramLayout" Target="../diagrams/layout29.xml"/><Relationship Id="rId2" Type="http://schemas.openxmlformats.org/officeDocument/2006/relationships/slideLayout" Target="../slideLayouts/slideLayout21.xml"/><Relationship Id="rId1" Type="http://schemas.openxmlformats.org/officeDocument/2006/relationships/themeOverride" Target="../theme/themeOverride40.xml"/><Relationship Id="rId6" Type="http://schemas.openxmlformats.org/officeDocument/2006/relationships/diagramData" Target="../diagrams/data29.xml"/><Relationship Id="rId5" Type="http://schemas.openxmlformats.org/officeDocument/2006/relationships/image" Target="../media/image4.png"/><Relationship Id="rId10" Type="http://schemas.microsoft.com/office/2007/relationships/diagramDrawing" Target="../diagrams/drawing29.xml"/><Relationship Id="rId4" Type="http://schemas.openxmlformats.org/officeDocument/2006/relationships/image" Target="../media/image57.png"/><Relationship Id="rId9" Type="http://schemas.openxmlformats.org/officeDocument/2006/relationships/diagramColors" Target="../diagrams/colors29.xml"/></Relationships>
</file>

<file path=ppt/slides/_rels/slide42.xml.rels><?xml version="1.0" encoding="UTF-8" standalone="yes"?>
<Relationships xmlns="http://schemas.openxmlformats.org/package/2006/relationships"><Relationship Id="rId8" Type="http://schemas.openxmlformats.org/officeDocument/2006/relationships/diagramQuickStyle" Target="../diagrams/quickStyle30.xml"/><Relationship Id="rId3" Type="http://schemas.openxmlformats.org/officeDocument/2006/relationships/image" Target="../media/image3.jpg"/><Relationship Id="rId7" Type="http://schemas.openxmlformats.org/officeDocument/2006/relationships/diagramLayout" Target="../diagrams/layout30.xml"/><Relationship Id="rId2" Type="http://schemas.openxmlformats.org/officeDocument/2006/relationships/slideLayout" Target="../slideLayouts/slideLayout20.xml"/><Relationship Id="rId1" Type="http://schemas.openxmlformats.org/officeDocument/2006/relationships/themeOverride" Target="../theme/themeOverride41.xml"/><Relationship Id="rId6" Type="http://schemas.openxmlformats.org/officeDocument/2006/relationships/diagramData" Target="../diagrams/data30.xml"/><Relationship Id="rId5" Type="http://schemas.openxmlformats.org/officeDocument/2006/relationships/image" Target="../media/image76.png"/><Relationship Id="rId10" Type="http://schemas.microsoft.com/office/2007/relationships/diagramDrawing" Target="../diagrams/drawing30.xml"/><Relationship Id="rId4" Type="http://schemas.openxmlformats.org/officeDocument/2006/relationships/image" Target="../media/image4.png"/><Relationship Id="rId9" Type="http://schemas.openxmlformats.org/officeDocument/2006/relationships/diagramColors" Target="../diagrams/colors30.xml"/></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31.xml"/><Relationship Id="rId3" Type="http://schemas.openxmlformats.org/officeDocument/2006/relationships/image" Target="../media/image3.jpg"/><Relationship Id="rId7" Type="http://schemas.openxmlformats.org/officeDocument/2006/relationships/diagramQuickStyle" Target="../diagrams/quickStyle31.xml"/><Relationship Id="rId2" Type="http://schemas.openxmlformats.org/officeDocument/2006/relationships/slideLayout" Target="../slideLayouts/slideLayout20.xml"/><Relationship Id="rId1" Type="http://schemas.openxmlformats.org/officeDocument/2006/relationships/themeOverride" Target="../theme/themeOverride42.xml"/><Relationship Id="rId6" Type="http://schemas.openxmlformats.org/officeDocument/2006/relationships/diagramLayout" Target="../diagrams/layout31.xml"/><Relationship Id="rId5" Type="http://schemas.openxmlformats.org/officeDocument/2006/relationships/diagramData" Target="../diagrams/data31.xml"/><Relationship Id="rId10" Type="http://schemas.openxmlformats.org/officeDocument/2006/relationships/image" Target="../media/image77.png"/><Relationship Id="rId4" Type="http://schemas.openxmlformats.org/officeDocument/2006/relationships/image" Target="../media/image4.png"/><Relationship Id="rId9" Type="http://schemas.microsoft.com/office/2007/relationships/diagramDrawing" Target="../diagrams/drawing31.xml"/></Relationships>
</file>

<file path=ppt/slides/_rels/slide4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notesSlide" Target="../notesSlides/notesSlide9.xml"/><Relationship Id="rId7" Type="http://schemas.openxmlformats.org/officeDocument/2006/relationships/image" Target="../media/image79.png"/><Relationship Id="rId2" Type="http://schemas.openxmlformats.org/officeDocument/2006/relationships/slideLayout" Target="../slideLayouts/slideLayout20.xml"/><Relationship Id="rId1" Type="http://schemas.openxmlformats.org/officeDocument/2006/relationships/themeOverride" Target="../theme/themeOverride43.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4.png"/><Relationship Id="rId10" Type="http://schemas.openxmlformats.org/officeDocument/2006/relationships/image" Target="../media/image82.png"/><Relationship Id="rId4" Type="http://schemas.openxmlformats.org/officeDocument/2006/relationships/image" Target="../media/image3.jpg"/><Relationship Id="rId9" Type="http://schemas.openxmlformats.org/officeDocument/2006/relationships/image" Target="../media/image81.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0.xml"/><Relationship Id="rId1" Type="http://schemas.openxmlformats.org/officeDocument/2006/relationships/themeOverride" Target="../theme/themeOverride44.xml"/><Relationship Id="rId6" Type="http://schemas.openxmlformats.org/officeDocument/2006/relationships/image" Target="../media/image84.png"/><Relationship Id="rId5" Type="http://schemas.openxmlformats.org/officeDocument/2006/relationships/image" Target="../media/image4.png"/><Relationship Id="rId4" Type="http://schemas.openxmlformats.org/officeDocument/2006/relationships/image" Target="../media/image3.jpg"/></Relationships>
</file>

<file path=ppt/slides/_rels/slide46.xml.rels><?xml version="1.0" encoding="UTF-8" standalone="yes"?>
<Relationships xmlns="http://schemas.openxmlformats.org/package/2006/relationships"><Relationship Id="rId8" Type="http://schemas.openxmlformats.org/officeDocument/2006/relationships/diagramColors" Target="../diagrams/colors32.xml"/><Relationship Id="rId13" Type="http://schemas.openxmlformats.org/officeDocument/2006/relationships/diagramColors" Target="../diagrams/colors33.xml"/><Relationship Id="rId18" Type="http://schemas.openxmlformats.org/officeDocument/2006/relationships/diagramColors" Target="../diagrams/colors34.xml"/><Relationship Id="rId3" Type="http://schemas.openxmlformats.org/officeDocument/2006/relationships/image" Target="../media/image3.jpg"/><Relationship Id="rId21" Type="http://schemas.openxmlformats.org/officeDocument/2006/relationships/diagramLayout" Target="../diagrams/layout35.xml"/><Relationship Id="rId7" Type="http://schemas.openxmlformats.org/officeDocument/2006/relationships/diagramQuickStyle" Target="../diagrams/quickStyle32.xml"/><Relationship Id="rId12" Type="http://schemas.openxmlformats.org/officeDocument/2006/relationships/diagramQuickStyle" Target="../diagrams/quickStyle33.xml"/><Relationship Id="rId17" Type="http://schemas.openxmlformats.org/officeDocument/2006/relationships/diagramQuickStyle" Target="../diagrams/quickStyle34.xml"/><Relationship Id="rId2" Type="http://schemas.openxmlformats.org/officeDocument/2006/relationships/slideLayout" Target="../slideLayouts/slideLayout20.xml"/><Relationship Id="rId16" Type="http://schemas.openxmlformats.org/officeDocument/2006/relationships/diagramLayout" Target="../diagrams/layout34.xml"/><Relationship Id="rId20" Type="http://schemas.openxmlformats.org/officeDocument/2006/relationships/diagramData" Target="../diagrams/data35.xml"/><Relationship Id="rId1" Type="http://schemas.openxmlformats.org/officeDocument/2006/relationships/themeOverride" Target="../theme/themeOverride45.xml"/><Relationship Id="rId6" Type="http://schemas.openxmlformats.org/officeDocument/2006/relationships/diagramLayout" Target="../diagrams/layout32.xml"/><Relationship Id="rId11" Type="http://schemas.openxmlformats.org/officeDocument/2006/relationships/diagramLayout" Target="../diagrams/layout33.xml"/><Relationship Id="rId24" Type="http://schemas.microsoft.com/office/2007/relationships/diagramDrawing" Target="../diagrams/drawing35.xml"/><Relationship Id="rId5" Type="http://schemas.openxmlformats.org/officeDocument/2006/relationships/diagramData" Target="../diagrams/data32.xml"/><Relationship Id="rId15" Type="http://schemas.openxmlformats.org/officeDocument/2006/relationships/diagramData" Target="../diagrams/data34.xml"/><Relationship Id="rId23" Type="http://schemas.openxmlformats.org/officeDocument/2006/relationships/diagramColors" Target="../diagrams/colors35.xml"/><Relationship Id="rId10" Type="http://schemas.openxmlformats.org/officeDocument/2006/relationships/diagramData" Target="../diagrams/data33.xml"/><Relationship Id="rId19" Type="http://schemas.microsoft.com/office/2007/relationships/diagramDrawing" Target="../diagrams/drawing34.xml"/><Relationship Id="rId4" Type="http://schemas.openxmlformats.org/officeDocument/2006/relationships/image" Target="../media/image4.png"/><Relationship Id="rId9" Type="http://schemas.microsoft.com/office/2007/relationships/diagramDrawing" Target="../diagrams/drawing32.xml"/><Relationship Id="rId14" Type="http://schemas.microsoft.com/office/2007/relationships/diagramDrawing" Target="../diagrams/drawing33.xml"/><Relationship Id="rId22" Type="http://schemas.openxmlformats.org/officeDocument/2006/relationships/diagramQuickStyle" Target="../diagrams/quickStyle35.xml"/></Relationships>
</file>

<file path=ppt/slides/_rels/slide4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0.xml"/><Relationship Id="rId1" Type="http://schemas.openxmlformats.org/officeDocument/2006/relationships/themeOverride" Target="../theme/themeOverride46.xm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0.xml"/><Relationship Id="rId1" Type="http://schemas.openxmlformats.org/officeDocument/2006/relationships/themeOverride" Target="../theme/themeOverride47.xml"/><Relationship Id="rId5" Type="http://schemas.openxmlformats.org/officeDocument/2006/relationships/image" Target="../media/image4.png"/><Relationship Id="rId4" Type="http://schemas.openxmlformats.org/officeDocument/2006/relationships/image" Target="../media/image3.jpg"/></Relationships>
</file>

<file path=ppt/slides/_rels/slide49.xml.rels><?xml version="1.0" encoding="UTF-8" standalone="yes"?>
<Relationships xmlns="http://schemas.openxmlformats.org/package/2006/relationships"><Relationship Id="rId8" Type="http://schemas.openxmlformats.org/officeDocument/2006/relationships/diagramColors" Target="../diagrams/colors36.xml"/><Relationship Id="rId3" Type="http://schemas.openxmlformats.org/officeDocument/2006/relationships/image" Target="../media/image3.jpg"/><Relationship Id="rId7" Type="http://schemas.openxmlformats.org/officeDocument/2006/relationships/diagramQuickStyle" Target="../diagrams/quickStyle36.xml"/><Relationship Id="rId2" Type="http://schemas.openxmlformats.org/officeDocument/2006/relationships/slideLayout" Target="../slideLayouts/slideLayout20.xml"/><Relationship Id="rId1" Type="http://schemas.openxmlformats.org/officeDocument/2006/relationships/themeOverride" Target="../theme/themeOverride48.xml"/><Relationship Id="rId6" Type="http://schemas.openxmlformats.org/officeDocument/2006/relationships/diagramLayout" Target="../diagrams/layout36.xml"/><Relationship Id="rId5" Type="http://schemas.openxmlformats.org/officeDocument/2006/relationships/diagramData" Target="../diagrams/data36.xml"/><Relationship Id="rId4" Type="http://schemas.openxmlformats.org/officeDocument/2006/relationships/image" Target="../media/image4.png"/><Relationship Id="rId9" Type="http://schemas.microsoft.com/office/2007/relationships/diagramDrawing" Target="../diagrams/drawing36.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notesSlide" Target="../notesSlides/notesSlide2.xml"/><Relationship Id="rId7" Type="http://schemas.openxmlformats.org/officeDocument/2006/relationships/diagramLayout" Target="../diagrams/layout2.xml"/><Relationship Id="rId2" Type="http://schemas.openxmlformats.org/officeDocument/2006/relationships/slideLayout" Target="../slideLayouts/slideLayout20.xml"/><Relationship Id="rId1" Type="http://schemas.openxmlformats.org/officeDocument/2006/relationships/themeOverride" Target="../theme/themeOverride4.xml"/><Relationship Id="rId6" Type="http://schemas.openxmlformats.org/officeDocument/2006/relationships/diagramData" Target="../diagrams/data2.xml"/><Relationship Id="rId5" Type="http://schemas.openxmlformats.org/officeDocument/2006/relationships/image" Target="../media/image4.png"/><Relationship Id="rId10" Type="http://schemas.microsoft.com/office/2007/relationships/diagramDrawing" Target="../diagrams/drawing2.xml"/><Relationship Id="rId4" Type="http://schemas.openxmlformats.org/officeDocument/2006/relationships/image" Target="../media/image3.jpg"/><Relationship Id="rId9" Type="http://schemas.openxmlformats.org/officeDocument/2006/relationships/diagramColors" Target="../diagrams/colors2.xml"/></Relationships>
</file>

<file path=ppt/slides/_rels/slide5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0.xml"/><Relationship Id="rId1" Type="http://schemas.openxmlformats.org/officeDocument/2006/relationships/themeOverride" Target="../theme/themeOverride49.xml"/><Relationship Id="rId5" Type="http://schemas.openxmlformats.org/officeDocument/2006/relationships/image" Target="../media/image78.pn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8" Type="http://schemas.microsoft.com/office/2007/relationships/diagramDrawing" Target="../diagrams/drawing37.xml"/><Relationship Id="rId3" Type="http://schemas.openxmlformats.org/officeDocument/2006/relationships/image" Target="../media/image3.jpg"/><Relationship Id="rId7" Type="http://schemas.openxmlformats.org/officeDocument/2006/relationships/diagramColors" Target="../diagrams/colors37.xml"/><Relationship Id="rId2" Type="http://schemas.openxmlformats.org/officeDocument/2006/relationships/slideLayout" Target="../slideLayouts/slideLayout21.xml"/><Relationship Id="rId1" Type="http://schemas.openxmlformats.org/officeDocument/2006/relationships/themeOverride" Target="../theme/themeOverride50.xml"/><Relationship Id="rId6" Type="http://schemas.openxmlformats.org/officeDocument/2006/relationships/diagramQuickStyle" Target="../diagrams/quickStyle37.xml"/><Relationship Id="rId5" Type="http://schemas.openxmlformats.org/officeDocument/2006/relationships/diagramLayout" Target="../diagrams/layout37.xml"/><Relationship Id="rId4" Type="http://schemas.openxmlformats.org/officeDocument/2006/relationships/diagramData" Target="../diagrams/data37.xml"/></Relationships>
</file>

<file path=ppt/slides/_rels/slide52.xml.rels><?xml version="1.0" encoding="UTF-8" standalone="yes"?>
<Relationships xmlns="http://schemas.openxmlformats.org/package/2006/relationships"><Relationship Id="rId8" Type="http://schemas.openxmlformats.org/officeDocument/2006/relationships/diagramQuickStyle" Target="../diagrams/quickStyle38.xml"/><Relationship Id="rId3" Type="http://schemas.openxmlformats.org/officeDocument/2006/relationships/notesSlide" Target="../notesSlides/notesSlide12.xml"/><Relationship Id="rId7" Type="http://schemas.openxmlformats.org/officeDocument/2006/relationships/diagramLayout" Target="../diagrams/layout38.xml"/><Relationship Id="rId2" Type="http://schemas.openxmlformats.org/officeDocument/2006/relationships/slideLayout" Target="../slideLayouts/slideLayout20.xml"/><Relationship Id="rId1" Type="http://schemas.openxmlformats.org/officeDocument/2006/relationships/themeOverride" Target="../theme/themeOverride51.xml"/><Relationship Id="rId6" Type="http://schemas.openxmlformats.org/officeDocument/2006/relationships/diagramData" Target="../diagrams/data38.xml"/><Relationship Id="rId5" Type="http://schemas.openxmlformats.org/officeDocument/2006/relationships/image" Target="../media/image4.png"/><Relationship Id="rId10" Type="http://schemas.microsoft.com/office/2007/relationships/diagramDrawing" Target="../diagrams/drawing38.xml"/><Relationship Id="rId4" Type="http://schemas.openxmlformats.org/officeDocument/2006/relationships/image" Target="../media/image3.jpg"/><Relationship Id="rId9" Type="http://schemas.openxmlformats.org/officeDocument/2006/relationships/diagramColors" Target="../diagrams/colors38.xml"/></Relationships>
</file>

<file path=ppt/slides/_rels/slide53.xml.rels><?xml version="1.0" encoding="UTF-8" standalone="yes"?>
<Relationships xmlns="http://schemas.openxmlformats.org/package/2006/relationships"><Relationship Id="rId8" Type="http://schemas.openxmlformats.org/officeDocument/2006/relationships/diagramQuickStyle" Target="../diagrams/quickStyle39.xml"/><Relationship Id="rId13" Type="http://schemas.openxmlformats.org/officeDocument/2006/relationships/diagramQuickStyle" Target="../diagrams/quickStyle40.xml"/><Relationship Id="rId3" Type="http://schemas.openxmlformats.org/officeDocument/2006/relationships/notesSlide" Target="../notesSlides/notesSlide13.xml"/><Relationship Id="rId7" Type="http://schemas.openxmlformats.org/officeDocument/2006/relationships/diagramLayout" Target="../diagrams/layout39.xml"/><Relationship Id="rId12" Type="http://schemas.openxmlformats.org/officeDocument/2006/relationships/diagramLayout" Target="../diagrams/layout40.xml"/><Relationship Id="rId2" Type="http://schemas.openxmlformats.org/officeDocument/2006/relationships/slideLayout" Target="../slideLayouts/slideLayout20.xml"/><Relationship Id="rId1" Type="http://schemas.openxmlformats.org/officeDocument/2006/relationships/themeOverride" Target="../theme/themeOverride52.xml"/><Relationship Id="rId6" Type="http://schemas.openxmlformats.org/officeDocument/2006/relationships/diagramData" Target="../diagrams/data39.xml"/><Relationship Id="rId11" Type="http://schemas.openxmlformats.org/officeDocument/2006/relationships/diagramData" Target="../diagrams/data40.xml"/><Relationship Id="rId5" Type="http://schemas.openxmlformats.org/officeDocument/2006/relationships/image" Target="../media/image4.png"/><Relationship Id="rId15" Type="http://schemas.microsoft.com/office/2007/relationships/diagramDrawing" Target="../diagrams/drawing40.xml"/><Relationship Id="rId10" Type="http://schemas.microsoft.com/office/2007/relationships/diagramDrawing" Target="../diagrams/drawing39.xml"/><Relationship Id="rId4" Type="http://schemas.openxmlformats.org/officeDocument/2006/relationships/image" Target="../media/image3.jpg"/><Relationship Id="rId9" Type="http://schemas.openxmlformats.org/officeDocument/2006/relationships/diagramColors" Target="../diagrams/colors39.xml"/><Relationship Id="rId14" Type="http://schemas.openxmlformats.org/officeDocument/2006/relationships/diagramColors" Target="../diagrams/colors40.xml"/></Relationships>
</file>

<file path=ppt/slides/_rels/slide54.xml.rels><?xml version="1.0" encoding="UTF-8" standalone="yes"?>
<Relationships xmlns="http://schemas.openxmlformats.org/package/2006/relationships"><Relationship Id="rId8" Type="http://schemas.openxmlformats.org/officeDocument/2006/relationships/diagramLayout" Target="../diagrams/layout41.xml"/><Relationship Id="rId3" Type="http://schemas.openxmlformats.org/officeDocument/2006/relationships/notesSlide" Target="../notesSlides/notesSlide14.xml"/><Relationship Id="rId7" Type="http://schemas.openxmlformats.org/officeDocument/2006/relationships/diagramData" Target="../diagrams/data41.xml"/><Relationship Id="rId12" Type="http://schemas.openxmlformats.org/officeDocument/2006/relationships/image" Target="../media/image99.png"/><Relationship Id="rId2" Type="http://schemas.openxmlformats.org/officeDocument/2006/relationships/slideLayout" Target="../slideLayouts/slideLayout20.xml"/><Relationship Id="rId1" Type="http://schemas.openxmlformats.org/officeDocument/2006/relationships/themeOverride" Target="../theme/themeOverride53.xml"/><Relationship Id="rId6" Type="http://schemas.openxmlformats.org/officeDocument/2006/relationships/image" Target="../media/image98.png"/><Relationship Id="rId11" Type="http://schemas.microsoft.com/office/2007/relationships/diagramDrawing" Target="../diagrams/drawing41.xml"/><Relationship Id="rId5" Type="http://schemas.openxmlformats.org/officeDocument/2006/relationships/image" Target="../media/image4.png"/><Relationship Id="rId10" Type="http://schemas.openxmlformats.org/officeDocument/2006/relationships/diagramColors" Target="../diagrams/colors41.xml"/><Relationship Id="rId4" Type="http://schemas.openxmlformats.org/officeDocument/2006/relationships/image" Target="../media/image3.jpg"/><Relationship Id="rId9" Type="http://schemas.openxmlformats.org/officeDocument/2006/relationships/diagramQuickStyle" Target="../diagrams/quickStyle41.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0.xml"/><Relationship Id="rId1" Type="http://schemas.openxmlformats.org/officeDocument/2006/relationships/themeOverride" Target="../theme/themeOverride54.xml"/><Relationship Id="rId5" Type="http://schemas.openxmlformats.org/officeDocument/2006/relationships/image" Target="../media/image4.png"/><Relationship Id="rId4" Type="http://schemas.openxmlformats.org/officeDocument/2006/relationships/image" Target="../media/image3.jp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0.xml"/><Relationship Id="rId1" Type="http://schemas.openxmlformats.org/officeDocument/2006/relationships/themeOverride" Target="../theme/themeOverride55.xml"/><Relationship Id="rId5" Type="http://schemas.openxmlformats.org/officeDocument/2006/relationships/image" Target="../media/image4.png"/><Relationship Id="rId4" Type="http://schemas.openxmlformats.org/officeDocument/2006/relationships/image" Target="../media/image3.jp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0.xml"/><Relationship Id="rId1" Type="http://schemas.openxmlformats.org/officeDocument/2006/relationships/themeOverride" Target="../theme/themeOverride56.xml"/><Relationship Id="rId5" Type="http://schemas.openxmlformats.org/officeDocument/2006/relationships/image" Target="../media/image4.png"/><Relationship Id="rId4" Type="http://schemas.openxmlformats.org/officeDocument/2006/relationships/image" Target="../media/image3.jp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0.xml"/><Relationship Id="rId1" Type="http://schemas.openxmlformats.org/officeDocument/2006/relationships/themeOverride" Target="../theme/themeOverride57.xml"/><Relationship Id="rId6" Type="http://schemas.openxmlformats.org/officeDocument/2006/relationships/image" Target="../media/image100.png"/><Relationship Id="rId5" Type="http://schemas.openxmlformats.org/officeDocument/2006/relationships/image" Target="../media/image4.png"/><Relationship Id="rId4" Type="http://schemas.openxmlformats.org/officeDocument/2006/relationships/image" Target="../media/image3.jpg"/></Relationships>
</file>

<file path=ppt/slides/_rels/slide59.xml.rels><?xml version="1.0" encoding="UTF-8" standalone="yes"?>
<Relationships xmlns="http://schemas.openxmlformats.org/package/2006/relationships"><Relationship Id="rId8" Type="http://schemas.openxmlformats.org/officeDocument/2006/relationships/diagramQuickStyle" Target="../diagrams/quickStyle42.xml"/><Relationship Id="rId3" Type="http://schemas.openxmlformats.org/officeDocument/2006/relationships/notesSlide" Target="../notesSlides/notesSlide19.xml"/><Relationship Id="rId7" Type="http://schemas.openxmlformats.org/officeDocument/2006/relationships/diagramLayout" Target="../diagrams/layout42.xml"/><Relationship Id="rId2" Type="http://schemas.openxmlformats.org/officeDocument/2006/relationships/slideLayout" Target="../slideLayouts/slideLayout20.xml"/><Relationship Id="rId1" Type="http://schemas.openxmlformats.org/officeDocument/2006/relationships/themeOverride" Target="../theme/themeOverride58.xml"/><Relationship Id="rId6" Type="http://schemas.openxmlformats.org/officeDocument/2006/relationships/diagramData" Target="../diagrams/data42.xml"/><Relationship Id="rId5" Type="http://schemas.openxmlformats.org/officeDocument/2006/relationships/image" Target="../media/image4.png"/><Relationship Id="rId10" Type="http://schemas.microsoft.com/office/2007/relationships/diagramDrawing" Target="../diagrams/drawing42.xml"/><Relationship Id="rId4" Type="http://schemas.openxmlformats.org/officeDocument/2006/relationships/image" Target="../media/image3.jpg"/><Relationship Id="rId9" Type="http://schemas.openxmlformats.org/officeDocument/2006/relationships/diagramColors" Target="../diagrams/colors42.xml"/></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jpg"/><Relationship Id="rId7" Type="http://schemas.openxmlformats.org/officeDocument/2006/relationships/diagramColors" Target="../diagrams/colors3.xml"/><Relationship Id="rId2" Type="http://schemas.openxmlformats.org/officeDocument/2006/relationships/slideLayout" Target="../slideLayouts/slideLayout21.xml"/><Relationship Id="rId1" Type="http://schemas.openxmlformats.org/officeDocument/2006/relationships/themeOverride" Target="../theme/themeOverride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4.png"/></Relationships>
</file>

<file path=ppt/slides/_rels/slide60.xml.rels><?xml version="1.0" encoding="UTF-8" standalone="yes"?>
<Relationships xmlns="http://schemas.openxmlformats.org/package/2006/relationships"><Relationship Id="rId8" Type="http://schemas.openxmlformats.org/officeDocument/2006/relationships/diagramQuickStyle" Target="../diagrams/quickStyle43.xml"/><Relationship Id="rId3" Type="http://schemas.openxmlformats.org/officeDocument/2006/relationships/notesSlide" Target="../notesSlides/notesSlide20.xml"/><Relationship Id="rId7" Type="http://schemas.openxmlformats.org/officeDocument/2006/relationships/diagramLayout" Target="../diagrams/layout43.xml"/><Relationship Id="rId2" Type="http://schemas.openxmlformats.org/officeDocument/2006/relationships/slideLayout" Target="../slideLayouts/slideLayout20.xml"/><Relationship Id="rId1" Type="http://schemas.openxmlformats.org/officeDocument/2006/relationships/themeOverride" Target="../theme/themeOverride59.xml"/><Relationship Id="rId6" Type="http://schemas.openxmlformats.org/officeDocument/2006/relationships/diagramData" Target="../diagrams/data43.xml"/><Relationship Id="rId11" Type="http://schemas.openxmlformats.org/officeDocument/2006/relationships/image" Target="../media/image98.png"/><Relationship Id="rId5" Type="http://schemas.openxmlformats.org/officeDocument/2006/relationships/image" Target="../media/image4.png"/><Relationship Id="rId10" Type="http://schemas.microsoft.com/office/2007/relationships/diagramDrawing" Target="../diagrams/drawing43.xml"/><Relationship Id="rId4" Type="http://schemas.openxmlformats.org/officeDocument/2006/relationships/image" Target="../media/image3.jpg"/><Relationship Id="rId9" Type="http://schemas.openxmlformats.org/officeDocument/2006/relationships/diagramColors" Target="../diagrams/colors43.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0.xml"/><Relationship Id="rId1" Type="http://schemas.openxmlformats.org/officeDocument/2006/relationships/themeOverride" Target="../theme/themeOverride60.xml"/><Relationship Id="rId5" Type="http://schemas.openxmlformats.org/officeDocument/2006/relationships/image" Target="../media/image4.png"/><Relationship Id="rId4" Type="http://schemas.openxmlformats.org/officeDocument/2006/relationships/image" Target="../media/image3.jp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0.xml"/><Relationship Id="rId1" Type="http://schemas.openxmlformats.org/officeDocument/2006/relationships/themeOverride" Target="../theme/themeOverride61.xml"/><Relationship Id="rId5" Type="http://schemas.openxmlformats.org/officeDocument/2006/relationships/image" Target="../media/image4.png"/><Relationship Id="rId4" Type="http://schemas.openxmlformats.org/officeDocument/2006/relationships/image" Target="../media/image3.jp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0.xml"/><Relationship Id="rId1" Type="http://schemas.openxmlformats.org/officeDocument/2006/relationships/themeOverride" Target="../theme/themeOverride62.xml"/><Relationship Id="rId5" Type="http://schemas.openxmlformats.org/officeDocument/2006/relationships/image" Target="../media/image4.png"/><Relationship Id="rId4" Type="http://schemas.openxmlformats.org/officeDocument/2006/relationships/image" Target="../media/image3.jp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0.xml"/><Relationship Id="rId1" Type="http://schemas.openxmlformats.org/officeDocument/2006/relationships/themeOverride" Target="../theme/themeOverride63.xml"/><Relationship Id="rId5" Type="http://schemas.openxmlformats.org/officeDocument/2006/relationships/image" Target="../media/image4.png"/><Relationship Id="rId4" Type="http://schemas.openxmlformats.org/officeDocument/2006/relationships/image" Target="../media/image3.jp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0.xml"/><Relationship Id="rId1" Type="http://schemas.openxmlformats.org/officeDocument/2006/relationships/themeOverride" Target="../theme/themeOverride64.xml"/><Relationship Id="rId5" Type="http://schemas.openxmlformats.org/officeDocument/2006/relationships/image" Target="../media/image4.png"/><Relationship Id="rId4" Type="http://schemas.openxmlformats.org/officeDocument/2006/relationships/image" Target="../media/image3.jp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0.xml"/><Relationship Id="rId1" Type="http://schemas.openxmlformats.org/officeDocument/2006/relationships/themeOverride" Target="../theme/themeOverride65.xml"/><Relationship Id="rId5" Type="http://schemas.openxmlformats.org/officeDocument/2006/relationships/image" Target="../media/image4.png"/><Relationship Id="rId4" Type="http://schemas.openxmlformats.org/officeDocument/2006/relationships/image" Target="../media/image3.jp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0.xml"/><Relationship Id="rId1" Type="http://schemas.openxmlformats.org/officeDocument/2006/relationships/themeOverride" Target="../theme/themeOverride66.xml"/><Relationship Id="rId6" Type="http://schemas.openxmlformats.org/officeDocument/2006/relationships/image" Target="../media/image101.emf"/><Relationship Id="rId5" Type="http://schemas.openxmlformats.org/officeDocument/2006/relationships/image" Target="../media/image4.png"/><Relationship Id="rId4" Type="http://schemas.openxmlformats.org/officeDocument/2006/relationships/image" Target="../media/image3.jp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0.xml"/><Relationship Id="rId1" Type="http://schemas.openxmlformats.org/officeDocument/2006/relationships/themeOverride" Target="../theme/themeOverride67.xml"/><Relationship Id="rId6" Type="http://schemas.openxmlformats.org/officeDocument/2006/relationships/image" Target="../media/image102.png"/><Relationship Id="rId5" Type="http://schemas.openxmlformats.org/officeDocument/2006/relationships/image" Target="../media/image4.png"/><Relationship Id="rId4" Type="http://schemas.openxmlformats.org/officeDocument/2006/relationships/image" Target="../media/image3.jp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104.png"/><Relationship Id="rId2" Type="http://schemas.openxmlformats.org/officeDocument/2006/relationships/slideLayout" Target="../slideLayouts/slideLayout20.xml"/><Relationship Id="rId1" Type="http://schemas.openxmlformats.org/officeDocument/2006/relationships/themeOverride" Target="../theme/themeOverride68.xml"/><Relationship Id="rId6" Type="http://schemas.openxmlformats.org/officeDocument/2006/relationships/image" Target="../media/image103.png"/><Relationship Id="rId5" Type="http://schemas.openxmlformats.org/officeDocument/2006/relationships/image" Target="../media/image4.pn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jpg"/><Relationship Id="rId7" Type="http://schemas.openxmlformats.org/officeDocument/2006/relationships/image" Target="../media/image10.png"/><Relationship Id="rId2" Type="http://schemas.openxmlformats.org/officeDocument/2006/relationships/slideLayout" Target="../slideLayouts/slideLayout21.xml"/><Relationship Id="rId1" Type="http://schemas.openxmlformats.org/officeDocument/2006/relationships/themeOverride" Target="../theme/themeOverride6.xml"/><Relationship Id="rId6" Type="http://schemas.openxmlformats.org/officeDocument/2006/relationships/image" Target="../media/image9.png"/><Relationship Id="rId11" Type="http://schemas.openxmlformats.org/officeDocument/2006/relationships/image" Target="../media/image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70.xml.rels><?xml version="1.0" encoding="UTF-8" standalone="yes"?>
<Relationships xmlns="http://schemas.openxmlformats.org/package/2006/relationships"><Relationship Id="rId8" Type="http://schemas.openxmlformats.org/officeDocument/2006/relationships/diagramQuickStyle" Target="../diagrams/quickStyle44.xml"/><Relationship Id="rId13" Type="http://schemas.openxmlformats.org/officeDocument/2006/relationships/diagramQuickStyle" Target="../diagrams/quickStyle45.xml"/><Relationship Id="rId3" Type="http://schemas.openxmlformats.org/officeDocument/2006/relationships/notesSlide" Target="../notesSlides/notesSlide30.xml"/><Relationship Id="rId7" Type="http://schemas.openxmlformats.org/officeDocument/2006/relationships/diagramLayout" Target="../diagrams/layout44.xml"/><Relationship Id="rId12" Type="http://schemas.openxmlformats.org/officeDocument/2006/relationships/diagramLayout" Target="../diagrams/layout45.xml"/><Relationship Id="rId2" Type="http://schemas.openxmlformats.org/officeDocument/2006/relationships/slideLayout" Target="../slideLayouts/slideLayout20.xml"/><Relationship Id="rId16" Type="http://schemas.openxmlformats.org/officeDocument/2006/relationships/image" Target="../media/image111.jpeg"/><Relationship Id="rId1" Type="http://schemas.openxmlformats.org/officeDocument/2006/relationships/themeOverride" Target="../theme/themeOverride69.xml"/><Relationship Id="rId6" Type="http://schemas.openxmlformats.org/officeDocument/2006/relationships/diagramData" Target="../diagrams/data44.xml"/><Relationship Id="rId11" Type="http://schemas.openxmlformats.org/officeDocument/2006/relationships/diagramData" Target="../diagrams/data45.xml"/><Relationship Id="rId5" Type="http://schemas.openxmlformats.org/officeDocument/2006/relationships/image" Target="../media/image4.png"/><Relationship Id="rId15" Type="http://schemas.microsoft.com/office/2007/relationships/diagramDrawing" Target="../diagrams/drawing45.xml"/><Relationship Id="rId10" Type="http://schemas.microsoft.com/office/2007/relationships/diagramDrawing" Target="../diagrams/drawing44.xml"/><Relationship Id="rId4" Type="http://schemas.openxmlformats.org/officeDocument/2006/relationships/image" Target="../media/image3.jpg"/><Relationship Id="rId9" Type="http://schemas.openxmlformats.org/officeDocument/2006/relationships/diagramColors" Target="../diagrams/colors44.xml"/><Relationship Id="rId14" Type="http://schemas.openxmlformats.org/officeDocument/2006/relationships/diagramColors" Target="../diagrams/colors45.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0.xml"/><Relationship Id="rId1" Type="http://schemas.openxmlformats.org/officeDocument/2006/relationships/themeOverride" Target="../theme/themeOverride70.xml"/><Relationship Id="rId5" Type="http://schemas.openxmlformats.org/officeDocument/2006/relationships/image" Target="../media/image4.png"/><Relationship Id="rId4" Type="http://schemas.openxmlformats.org/officeDocument/2006/relationships/image" Target="../media/image3.jp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7.xml"/><Relationship Id="rId1" Type="http://schemas.openxmlformats.org/officeDocument/2006/relationships/themeOverride" Target="../theme/themeOverride71.xml"/><Relationship Id="rId5" Type="http://schemas.openxmlformats.org/officeDocument/2006/relationships/image" Target="../media/image4.png"/><Relationship Id="rId4" Type="http://schemas.openxmlformats.org/officeDocument/2006/relationships/image" Target="../media/image3.jp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0.xml"/><Relationship Id="rId1" Type="http://schemas.openxmlformats.org/officeDocument/2006/relationships/themeOverride" Target="../theme/themeOverride72.xml"/><Relationship Id="rId6" Type="http://schemas.openxmlformats.org/officeDocument/2006/relationships/image" Target="../media/image112.png"/><Relationship Id="rId5" Type="http://schemas.openxmlformats.org/officeDocument/2006/relationships/image" Target="../media/image4.png"/><Relationship Id="rId4" Type="http://schemas.openxmlformats.org/officeDocument/2006/relationships/image" Target="../media/image3.jp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0.xml"/><Relationship Id="rId1" Type="http://schemas.openxmlformats.org/officeDocument/2006/relationships/themeOverride" Target="../theme/themeOverride73.xml"/><Relationship Id="rId6" Type="http://schemas.openxmlformats.org/officeDocument/2006/relationships/image" Target="../media/image113.emf"/><Relationship Id="rId5" Type="http://schemas.openxmlformats.org/officeDocument/2006/relationships/image" Target="../media/image4.png"/><Relationship Id="rId4" Type="http://schemas.openxmlformats.org/officeDocument/2006/relationships/image" Target="../media/image3.jp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0.xml"/><Relationship Id="rId1" Type="http://schemas.openxmlformats.org/officeDocument/2006/relationships/themeOverride" Target="../theme/themeOverride74.xml"/><Relationship Id="rId6" Type="http://schemas.openxmlformats.org/officeDocument/2006/relationships/image" Target="../media/image114.emf"/><Relationship Id="rId5" Type="http://schemas.openxmlformats.org/officeDocument/2006/relationships/image" Target="../media/image4.png"/><Relationship Id="rId4" Type="http://schemas.openxmlformats.org/officeDocument/2006/relationships/image" Target="../media/image3.jp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0.xml"/><Relationship Id="rId1" Type="http://schemas.openxmlformats.org/officeDocument/2006/relationships/themeOverride" Target="../theme/themeOverride75.xml"/><Relationship Id="rId6" Type="http://schemas.openxmlformats.org/officeDocument/2006/relationships/image" Target="../media/image115.emf"/><Relationship Id="rId5" Type="http://schemas.openxmlformats.org/officeDocument/2006/relationships/image" Target="../media/image4.png"/><Relationship Id="rId4" Type="http://schemas.openxmlformats.org/officeDocument/2006/relationships/image" Target="../media/image3.jp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0.xml"/><Relationship Id="rId1" Type="http://schemas.openxmlformats.org/officeDocument/2006/relationships/themeOverride" Target="../theme/themeOverride76.xml"/><Relationship Id="rId6" Type="http://schemas.openxmlformats.org/officeDocument/2006/relationships/image" Target="../media/image116.emf"/><Relationship Id="rId5" Type="http://schemas.openxmlformats.org/officeDocument/2006/relationships/image" Target="../media/image4.png"/><Relationship Id="rId4" Type="http://schemas.openxmlformats.org/officeDocument/2006/relationships/image" Target="../media/image3.jp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0.xml"/><Relationship Id="rId1" Type="http://schemas.openxmlformats.org/officeDocument/2006/relationships/themeOverride" Target="../theme/themeOverride77.xml"/><Relationship Id="rId6" Type="http://schemas.openxmlformats.org/officeDocument/2006/relationships/image" Target="../media/image117.emf"/><Relationship Id="rId5" Type="http://schemas.openxmlformats.org/officeDocument/2006/relationships/image" Target="../media/image4.png"/><Relationship Id="rId4" Type="http://schemas.openxmlformats.org/officeDocument/2006/relationships/image" Target="../media/image3.jp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0.xml"/><Relationship Id="rId1" Type="http://schemas.openxmlformats.org/officeDocument/2006/relationships/themeOverride" Target="../theme/themeOverride78.xml"/><Relationship Id="rId6" Type="http://schemas.openxmlformats.org/officeDocument/2006/relationships/image" Target="../media/image118.emf"/><Relationship Id="rId5" Type="http://schemas.openxmlformats.org/officeDocument/2006/relationships/image" Target="../media/image4.png"/><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jpg"/><Relationship Id="rId7" Type="http://schemas.openxmlformats.org/officeDocument/2006/relationships/diagramColors" Target="../diagrams/colors4.xml"/><Relationship Id="rId2" Type="http://schemas.openxmlformats.org/officeDocument/2006/relationships/slideLayout" Target="../slideLayouts/slideLayout21.xml"/><Relationship Id="rId1" Type="http://schemas.openxmlformats.org/officeDocument/2006/relationships/themeOverride" Target="../theme/themeOverride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0.xml"/><Relationship Id="rId1" Type="http://schemas.openxmlformats.org/officeDocument/2006/relationships/themeOverride" Target="../theme/themeOverride79.xml"/><Relationship Id="rId6" Type="http://schemas.openxmlformats.org/officeDocument/2006/relationships/image" Target="../media/image119.emf"/><Relationship Id="rId5" Type="http://schemas.openxmlformats.org/officeDocument/2006/relationships/image" Target="../media/image4.png"/><Relationship Id="rId4" Type="http://schemas.openxmlformats.org/officeDocument/2006/relationships/image" Target="../media/image3.jp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0.xml"/><Relationship Id="rId1" Type="http://schemas.openxmlformats.org/officeDocument/2006/relationships/themeOverride" Target="../theme/themeOverride80.xml"/><Relationship Id="rId5" Type="http://schemas.openxmlformats.org/officeDocument/2006/relationships/image" Target="../media/image4.png"/><Relationship Id="rId4" Type="http://schemas.openxmlformats.org/officeDocument/2006/relationships/image" Target="../media/image3.jpg"/></Relationships>
</file>

<file path=ppt/slides/_rels/slide82.xml.rels><?xml version="1.0" encoding="UTF-8" standalone="yes"?>
<Relationships xmlns="http://schemas.openxmlformats.org/package/2006/relationships"><Relationship Id="rId8" Type="http://schemas.openxmlformats.org/officeDocument/2006/relationships/diagramQuickStyle" Target="../diagrams/quickStyle46.xml"/><Relationship Id="rId3" Type="http://schemas.openxmlformats.org/officeDocument/2006/relationships/notesSlide" Target="../notesSlides/notesSlide42.xml"/><Relationship Id="rId7" Type="http://schemas.openxmlformats.org/officeDocument/2006/relationships/diagramLayout" Target="../diagrams/layout46.xml"/><Relationship Id="rId2" Type="http://schemas.openxmlformats.org/officeDocument/2006/relationships/slideLayout" Target="../slideLayouts/slideLayout20.xml"/><Relationship Id="rId1" Type="http://schemas.openxmlformats.org/officeDocument/2006/relationships/themeOverride" Target="../theme/themeOverride81.xml"/><Relationship Id="rId6" Type="http://schemas.openxmlformats.org/officeDocument/2006/relationships/diagramData" Target="../diagrams/data46.xml"/><Relationship Id="rId5" Type="http://schemas.openxmlformats.org/officeDocument/2006/relationships/image" Target="../media/image4.png"/><Relationship Id="rId10" Type="http://schemas.microsoft.com/office/2007/relationships/diagramDrawing" Target="../diagrams/drawing46.xml"/><Relationship Id="rId4" Type="http://schemas.openxmlformats.org/officeDocument/2006/relationships/image" Target="../media/image3.jpg"/><Relationship Id="rId9" Type="http://schemas.openxmlformats.org/officeDocument/2006/relationships/diagramColors" Target="../diagrams/colors46.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121.svg"/><Relationship Id="rId2" Type="http://schemas.openxmlformats.org/officeDocument/2006/relationships/slideLayout" Target="../slideLayouts/slideLayout20.xml"/><Relationship Id="rId1" Type="http://schemas.openxmlformats.org/officeDocument/2006/relationships/themeOverride" Target="../theme/themeOverride82.xml"/><Relationship Id="rId6" Type="http://schemas.openxmlformats.org/officeDocument/2006/relationships/image" Target="../media/image120.png"/><Relationship Id="rId5" Type="http://schemas.openxmlformats.org/officeDocument/2006/relationships/image" Target="../media/image4.png"/><Relationship Id="rId4" Type="http://schemas.openxmlformats.org/officeDocument/2006/relationships/image" Target="../media/image3.jpg"/></Relationships>
</file>

<file path=ppt/slides/_rels/slide84.xml.rels><?xml version="1.0" encoding="UTF-8" standalone="yes"?>
<Relationships xmlns="http://schemas.openxmlformats.org/package/2006/relationships"><Relationship Id="rId8" Type="http://schemas.openxmlformats.org/officeDocument/2006/relationships/diagramQuickStyle" Target="../diagrams/quickStyle47.xml"/><Relationship Id="rId3" Type="http://schemas.openxmlformats.org/officeDocument/2006/relationships/notesSlide" Target="../notesSlides/notesSlide44.xml"/><Relationship Id="rId7" Type="http://schemas.openxmlformats.org/officeDocument/2006/relationships/diagramLayout" Target="../diagrams/layout47.xml"/><Relationship Id="rId2" Type="http://schemas.openxmlformats.org/officeDocument/2006/relationships/slideLayout" Target="../slideLayouts/slideLayout20.xml"/><Relationship Id="rId1" Type="http://schemas.openxmlformats.org/officeDocument/2006/relationships/themeOverride" Target="../theme/themeOverride83.xml"/><Relationship Id="rId6" Type="http://schemas.openxmlformats.org/officeDocument/2006/relationships/diagramData" Target="../diagrams/data47.xml"/><Relationship Id="rId5" Type="http://schemas.openxmlformats.org/officeDocument/2006/relationships/image" Target="../media/image4.png"/><Relationship Id="rId10" Type="http://schemas.microsoft.com/office/2007/relationships/diagramDrawing" Target="../diagrams/drawing47.xml"/><Relationship Id="rId4" Type="http://schemas.openxmlformats.org/officeDocument/2006/relationships/image" Target="../media/image3.jpg"/><Relationship Id="rId9" Type="http://schemas.openxmlformats.org/officeDocument/2006/relationships/diagramColors" Target="../diagrams/colors47.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0.xml"/><Relationship Id="rId1" Type="http://schemas.openxmlformats.org/officeDocument/2006/relationships/themeOverride" Target="../theme/themeOverride84.xml"/><Relationship Id="rId5" Type="http://schemas.openxmlformats.org/officeDocument/2006/relationships/image" Target="../media/image4.png"/><Relationship Id="rId4" Type="http://schemas.openxmlformats.org/officeDocument/2006/relationships/image" Target="../media/image3.jpg"/></Relationships>
</file>

<file path=ppt/slides/_rels/slide8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8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8.xml"/><Relationship Id="rId1" Type="http://schemas.openxmlformats.org/officeDocument/2006/relationships/slideLayout" Target="../slideLayouts/slideLayout20.xml"/></Relationships>
</file>

<file path=ppt/slides/_rels/slide8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jpg"/><Relationship Id="rId7" Type="http://schemas.openxmlformats.org/officeDocument/2006/relationships/diagramColors" Target="../diagrams/colors5.xml"/><Relationship Id="rId2" Type="http://schemas.openxmlformats.org/officeDocument/2006/relationships/slideLayout" Target="../slideLayouts/slideLayout21.xml"/><Relationship Id="rId1" Type="http://schemas.openxmlformats.org/officeDocument/2006/relationships/themeOverride" Target="../theme/themeOverride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9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9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2.xml"/><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0.xml"/><Relationship Id="rId1" Type="http://schemas.openxmlformats.org/officeDocument/2006/relationships/themeOverride" Target="../theme/themeOverride85.xml"/><Relationship Id="rId5" Type="http://schemas.openxmlformats.org/officeDocument/2006/relationships/image" Target="../media/image4.png"/><Relationship Id="rId4" Type="http://schemas.openxmlformats.org/officeDocument/2006/relationships/image" Target="../media/image3.jp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0.xml"/><Relationship Id="rId1" Type="http://schemas.openxmlformats.org/officeDocument/2006/relationships/themeOverride" Target="../theme/themeOverride86.xml"/><Relationship Id="rId6" Type="http://schemas.openxmlformats.org/officeDocument/2006/relationships/image" Target="../media/image123.png"/><Relationship Id="rId5" Type="http://schemas.openxmlformats.org/officeDocument/2006/relationships/image" Target="../media/image4.png"/><Relationship Id="rId4" Type="http://schemas.openxmlformats.org/officeDocument/2006/relationships/image" Target="../media/image3.jp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0.xml"/><Relationship Id="rId1" Type="http://schemas.openxmlformats.org/officeDocument/2006/relationships/themeOverride" Target="../theme/themeOverride87.xml"/><Relationship Id="rId6" Type="http://schemas.openxmlformats.org/officeDocument/2006/relationships/image" Target="../media/image124.png"/><Relationship Id="rId5" Type="http://schemas.openxmlformats.org/officeDocument/2006/relationships/image" Target="../media/image4.png"/><Relationship Id="rId4" Type="http://schemas.openxmlformats.org/officeDocument/2006/relationships/image" Target="../media/image3.jp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0.xml"/><Relationship Id="rId1" Type="http://schemas.openxmlformats.org/officeDocument/2006/relationships/themeOverride" Target="../theme/themeOverride88.xml"/><Relationship Id="rId6" Type="http://schemas.openxmlformats.org/officeDocument/2006/relationships/image" Target="../media/image125.png"/><Relationship Id="rId5" Type="http://schemas.openxmlformats.org/officeDocument/2006/relationships/image" Target="../media/image4.png"/><Relationship Id="rId4" Type="http://schemas.openxmlformats.org/officeDocument/2006/relationships/image" Target="../media/image3.jp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0.xml"/><Relationship Id="rId1" Type="http://schemas.openxmlformats.org/officeDocument/2006/relationships/themeOverride" Target="../theme/themeOverride89.xml"/><Relationship Id="rId5" Type="http://schemas.openxmlformats.org/officeDocument/2006/relationships/image" Target="../media/image4.png"/><Relationship Id="rId4" Type="http://schemas.openxmlformats.org/officeDocument/2006/relationships/image" Target="../media/image3.jp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0.xml"/><Relationship Id="rId1" Type="http://schemas.openxmlformats.org/officeDocument/2006/relationships/themeOverride" Target="../theme/themeOverride90.xml"/><Relationship Id="rId6" Type="http://schemas.openxmlformats.org/officeDocument/2006/relationships/image" Target="../media/image126.png"/><Relationship Id="rId5" Type="http://schemas.openxmlformats.org/officeDocument/2006/relationships/image" Target="../media/image4.png"/><Relationship Id="rId4" Type="http://schemas.openxmlformats.org/officeDocument/2006/relationships/image" Target="../media/image3.jp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0.xml"/><Relationship Id="rId1" Type="http://schemas.openxmlformats.org/officeDocument/2006/relationships/themeOverride" Target="../theme/themeOverride91.xml"/><Relationship Id="rId6" Type="http://schemas.openxmlformats.org/officeDocument/2006/relationships/image" Target="../media/image127.png"/><Relationship Id="rId5" Type="http://schemas.openxmlformats.org/officeDocument/2006/relationships/image" Target="../media/image4.png"/><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F098D80-FFBA-1BD7-FDC1-466D92215DD0}"/>
              </a:ext>
            </a:extLst>
          </p:cNvPr>
          <p:cNvPicPr>
            <a:picLocks noChangeAspect="1"/>
          </p:cNvPicPr>
          <p:nvPr/>
        </p:nvPicPr>
        <p:blipFill>
          <a:blip r:embed="rId2"/>
          <a:stretch>
            <a:fillRect/>
          </a:stretch>
        </p:blipFill>
        <p:spPr>
          <a:xfrm>
            <a:off x="0" y="10682"/>
            <a:ext cx="12192000" cy="6836635"/>
          </a:xfrm>
          <a:prstGeom prst="rect">
            <a:avLst/>
          </a:prstGeom>
        </p:spPr>
      </p:pic>
      <p:sp>
        <p:nvSpPr>
          <p:cNvPr id="4" name="Google Shape;55;p13">
            <a:extLst>
              <a:ext uri="{FF2B5EF4-FFF2-40B4-BE49-F238E27FC236}">
                <a16:creationId xmlns:a16="http://schemas.microsoft.com/office/drawing/2014/main" id="{E3628752-CAB1-C178-4671-D596D9944CE4}"/>
              </a:ext>
            </a:extLst>
          </p:cNvPr>
          <p:cNvSpPr txBox="1"/>
          <p:nvPr/>
        </p:nvSpPr>
        <p:spPr>
          <a:xfrm>
            <a:off x="2419388" y="2535319"/>
            <a:ext cx="7353222" cy="111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4400" dirty="0">
                <a:solidFill>
                  <a:schemeClr val="bg1"/>
                </a:solidFill>
                <a:latin typeface="Montserrat Black"/>
                <a:ea typeface="Montserrat Black"/>
                <a:cs typeface="Montserrat Black"/>
                <a:sym typeface="Montserrat Black"/>
              </a:rPr>
              <a:t>SALUD PUBLICA</a:t>
            </a:r>
            <a:endParaRPr sz="4400" dirty="0">
              <a:solidFill>
                <a:schemeClr val="bg1"/>
              </a:solidFill>
              <a:latin typeface="Montserrat Black"/>
              <a:ea typeface="Montserrat Black"/>
              <a:cs typeface="Montserrat Black"/>
              <a:sym typeface="Montserrat Black"/>
            </a:endParaRPr>
          </a:p>
        </p:txBody>
      </p:sp>
    </p:spTree>
    <p:extLst>
      <p:ext uri="{BB962C8B-B14F-4D97-AF65-F5344CB8AC3E}">
        <p14:creationId xmlns:p14="http://schemas.microsoft.com/office/powerpoint/2010/main" val="114040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
          <a:extLst>
            <a:ext uri="{FF2B5EF4-FFF2-40B4-BE49-F238E27FC236}">
              <a16:creationId xmlns:a16="http://schemas.microsoft.com/office/drawing/2014/main" id="{A61FA596-A7F7-E299-5297-A5520E9C615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CC8C473-B1EA-9070-CE00-19D8F4A473CE}"/>
              </a:ext>
            </a:extLst>
          </p:cNvPr>
          <p:cNvSpPr>
            <a:spLocks noGrp="1"/>
          </p:cNvSpPr>
          <p:nvPr>
            <p:ph type="title"/>
          </p:nvPr>
        </p:nvSpPr>
        <p:spPr>
          <a:xfrm>
            <a:off x="0" y="463123"/>
            <a:ext cx="5164521" cy="866110"/>
          </a:xfrm>
        </p:spPr>
        <p:txBody>
          <a:bodyPr/>
          <a:lstStyle/>
          <a:p>
            <a:r>
              <a:rPr lang="es-MX" sz="2400" dirty="0">
                <a:latin typeface="+mn-lt"/>
                <a:ea typeface="+mn-ea"/>
                <a:cs typeface="+mn-cs"/>
              </a:rPr>
              <a:t>PLAN decenal de salud pública</a:t>
            </a:r>
            <a:endParaRPr lang="es-CO" sz="2400" dirty="0">
              <a:latin typeface="+mn-lt"/>
              <a:ea typeface="+mn-ea"/>
              <a:cs typeface="+mn-cs"/>
            </a:endParaRPr>
          </a:p>
        </p:txBody>
      </p:sp>
      <p:sp>
        <p:nvSpPr>
          <p:cNvPr id="7" name="CuadroTexto 6">
            <a:extLst>
              <a:ext uri="{FF2B5EF4-FFF2-40B4-BE49-F238E27FC236}">
                <a16:creationId xmlns:a16="http://schemas.microsoft.com/office/drawing/2014/main" id="{C3DCDDF2-11D2-630F-119B-D6114E595154}"/>
              </a:ext>
            </a:extLst>
          </p:cNvPr>
          <p:cNvSpPr txBox="1"/>
          <p:nvPr/>
        </p:nvSpPr>
        <p:spPr>
          <a:xfrm>
            <a:off x="926627" y="2231428"/>
            <a:ext cx="9928412" cy="3477875"/>
          </a:xfrm>
          <a:prstGeom prst="rect">
            <a:avLst/>
          </a:prstGeom>
          <a:noFill/>
        </p:spPr>
        <p:txBody>
          <a:bodyPr wrap="square">
            <a:spAutoFit/>
          </a:bodyPr>
          <a:lstStyle/>
          <a:p>
            <a:pPr algn="just"/>
            <a:r>
              <a:rPr lang="es-MX" sz="2000" dirty="0">
                <a:solidFill>
                  <a:schemeClr val="bg1"/>
                </a:solidFill>
              </a:rPr>
              <a:t>Es la hoja de ruta que define la estrategia y la manera como la institucionalidad y la ciudadanía en general enfrentarán los retos de la salud pública en los territorios del país durante diez años, reconociendo la diversidad de contextos sociales, políticos, culturales y de salud, así como las dinámicas geopolíticas regionales y mundiales, en busca de la reducción de las inequidades y el avance hacia la garantía del derecho fundamental a la salud, constituido como un pacto social y un mandato ciudadano de carácter participativo, pluralista y multicultural que exige la participación y acción coordinada entre actores y sectores gubernamentales y no gubernamentales, para crear procesos, situaciones y circunstancias que favorezcan el ejercicio de la salud pública, la incidencia positiva sobre los determinantes sociales de la talud y el bienestar de las personas.</a:t>
            </a:r>
            <a:endParaRPr lang="es-CO" sz="2000" dirty="0">
              <a:solidFill>
                <a:schemeClr val="bg1"/>
              </a:solidFill>
            </a:endParaRPr>
          </a:p>
        </p:txBody>
      </p:sp>
    </p:spTree>
    <p:extLst>
      <p:ext uri="{BB962C8B-B14F-4D97-AF65-F5344CB8AC3E}">
        <p14:creationId xmlns:p14="http://schemas.microsoft.com/office/powerpoint/2010/main" val="1257671309"/>
      </p:ext>
    </p:extLst>
  </p:cSld>
  <p:clrMapOvr>
    <a:overrideClrMapping bg1="dk1" tx1="lt1" bg2="dk2" tx2="lt2" accent1="accent1" accent2="accent2" accent3="accent3" accent4="accent4" accent5="accent5" accent6="accent6" hlink="hlink" folHlink="folHlink"/>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a:extLst>
            <a:ext uri="{FF2B5EF4-FFF2-40B4-BE49-F238E27FC236}">
              <a16:creationId xmlns:a16="http://schemas.microsoft.com/office/drawing/2014/main" id="{81F940B6-9BAD-BC5A-7C4F-7ABBCE224CED}"/>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4F4E35E8-3ED1-8F83-8947-8CEF53909045}"/>
              </a:ext>
            </a:extLst>
          </p:cNvPr>
          <p:cNvPicPr preferRelativeResize="0"/>
          <p:nvPr/>
        </p:nvPicPr>
        <p:blipFill rotWithShape="1">
          <a:blip r:embed="rId5">
            <a:alphaModFix/>
          </a:blip>
          <a:srcRect t="5814" b="5823"/>
          <a:stretch/>
        </p:blipFill>
        <p:spPr>
          <a:xfrm>
            <a:off x="5886359" y="576017"/>
            <a:ext cx="2605957" cy="665336"/>
          </a:xfrm>
          <a:prstGeom prst="rect">
            <a:avLst/>
          </a:prstGeom>
          <a:noFill/>
          <a:ln>
            <a:noFill/>
          </a:ln>
        </p:spPr>
      </p:pic>
      <p:sp>
        <p:nvSpPr>
          <p:cNvPr id="4" name="CuadroTexto 3">
            <a:extLst>
              <a:ext uri="{FF2B5EF4-FFF2-40B4-BE49-F238E27FC236}">
                <a16:creationId xmlns:a16="http://schemas.microsoft.com/office/drawing/2014/main" id="{3502CC8E-9319-47D0-BD15-3C10191A7273}"/>
              </a:ext>
            </a:extLst>
          </p:cNvPr>
          <p:cNvSpPr txBox="1"/>
          <p:nvPr/>
        </p:nvSpPr>
        <p:spPr>
          <a:xfrm>
            <a:off x="96354" y="756438"/>
            <a:ext cx="5636030" cy="461665"/>
          </a:xfrm>
          <a:prstGeom prst="rect">
            <a:avLst/>
          </a:prstGeom>
          <a:noFill/>
        </p:spPr>
        <p:txBody>
          <a:bodyPr wrap="none" rtlCol="0">
            <a:spAutoFit/>
          </a:bodyPr>
          <a:lstStyle/>
          <a:p>
            <a:r>
              <a:rPr lang="es-MX" sz="2400" b="1" dirty="0"/>
              <a:t>RELACIÓN ACTORES- ENTORNOS</a:t>
            </a:r>
            <a:endParaRPr lang="es-CO" sz="2400" b="1" dirty="0"/>
          </a:p>
        </p:txBody>
      </p:sp>
      <p:pic>
        <p:nvPicPr>
          <p:cNvPr id="2" name="Imagen 1">
            <a:extLst>
              <a:ext uri="{FF2B5EF4-FFF2-40B4-BE49-F238E27FC236}">
                <a16:creationId xmlns:a16="http://schemas.microsoft.com/office/drawing/2014/main" id="{BC595C8D-A5CE-C316-FE97-FD3170728A5E}"/>
              </a:ext>
            </a:extLst>
          </p:cNvPr>
          <p:cNvPicPr>
            <a:picLocks noChangeAspect="1"/>
          </p:cNvPicPr>
          <p:nvPr/>
        </p:nvPicPr>
        <p:blipFill>
          <a:blip r:embed="rId6"/>
          <a:stretch>
            <a:fillRect/>
          </a:stretch>
        </p:blipFill>
        <p:spPr>
          <a:xfrm>
            <a:off x="894909" y="1796267"/>
            <a:ext cx="9982899" cy="4377289"/>
          </a:xfrm>
          <a:prstGeom prst="rect">
            <a:avLst/>
          </a:prstGeom>
        </p:spPr>
      </p:pic>
    </p:spTree>
    <p:extLst>
      <p:ext uri="{BB962C8B-B14F-4D97-AF65-F5344CB8AC3E}">
        <p14:creationId xmlns:p14="http://schemas.microsoft.com/office/powerpoint/2010/main" val="3578883905"/>
      </p:ext>
    </p:extLst>
  </p:cSld>
  <p:clrMapOvr>
    <a:overrideClrMapping bg1="dk1" tx1="lt1" bg2="dk2" tx2="lt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a:extLst>
            <a:ext uri="{FF2B5EF4-FFF2-40B4-BE49-F238E27FC236}">
              <a16:creationId xmlns:a16="http://schemas.microsoft.com/office/drawing/2014/main" id="{0F31479C-8C1B-84C9-B7AB-76E4277A0318}"/>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6089C039-7F71-0357-FCFF-39CABF7CC596}"/>
              </a:ext>
            </a:extLst>
          </p:cNvPr>
          <p:cNvPicPr preferRelativeResize="0"/>
          <p:nvPr/>
        </p:nvPicPr>
        <p:blipFill rotWithShape="1">
          <a:blip r:embed="rId5">
            <a:alphaModFix/>
          </a:blip>
          <a:srcRect t="5814" b="5823"/>
          <a:stretch/>
        </p:blipFill>
        <p:spPr>
          <a:xfrm>
            <a:off x="5886359" y="576017"/>
            <a:ext cx="2605957" cy="665336"/>
          </a:xfrm>
          <a:prstGeom prst="rect">
            <a:avLst/>
          </a:prstGeom>
          <a:noFill/>
          <a:ln>
            <a:noFill/>
          </a:ln>
        </p:spPr>
      </p:pic>
      <p:pic>
        <p:nvPicPr>
          <p:cNvPr id="3" name="Imagen 2">
            <a:extLst>
              <a:ext uri="{FF2B5EF4-FFF2-40B4-BE49-F238E27FC236}">
                <a16:creationId xmlns:a16="http://schemas.microsoft.com/office/drawing/2014/main" id="{B0E6B470-3DD9-99FB-359E-0E3F633E38B9}"/>
              </a:ext>
            </a:extLst>
          </p:cNvPr>
          <p:cNvPicPr>
            <a:picLocks noChangeAspect="1"/>
          </p:cNvPicPr>
          <p:nvPr/>
        </p:nvPicPr>
        <p:blipFill>
          <a:blip r:embed="rId6"/>
          <a:stretch>
            <a:fillRect/>
          </a:stretch>
        </p:blipFill>
        <p:spPr>
          <a:xfrm>
            <a:off x="801815" y="2219879"/>
            <a:ext cx="10588369" cy="3881683"/>
          </a:xfrm>
          <a:prstGeom prst="rect">
            <a:avLst/>
          </a:prstGeom>
        </p:spPr>
      </p:pic>
      <p:sp>
        <p:nvSpPr>
          <p:cNvPr id="4" name="CuadroTexto 3">
            <a:extLst>
              <a:ext uri="{FF2B5EF4-FFF2-40B4-BE49-F238E27FC236}">
                <a16:creationId xmlns:a16="http://schemas.microsoft.com/office/drawing/2014/main" id="{33AB6D5F-01FF-4149-AA4D-1160DD1A17E4}"/>
              </a:ext>
            </a:extLst>
          </p:cNvPr>
          <p:cNvSpPr txBox="1"/>
          <p:nvPr/>
        </p:nvSpPr>
        <p:spPr>
          <a:xfrm>
            <a:off x="222482" y="756438"/>
            <a:ext cx="2706510" cy="461665"/>
          </a:xfrm>
          <a:prstGeom prst="rect">
            <a:avLst/>
          </a:prstGeom>
          <a:noFill/>
        </p:spPr>
        <p:txBody>
          <a:bodyPr wrap="none" rtlCol="0">
            <a:spAutoFit/>
          </a:bodyPr>
          <a:lstStyle/>
          <a:p>
            <a:r>
              <a:rPr lang="es-MX" sz="2400" b="1" dirty="0"/>
              <a:t>LINEAMIENTOS</a:t>
            </a:r>
            <a:endParaRPr lang="es-CO" sz="2400" b="1" dirty="0"/>
          </a:p>
        </p:txBody>
      </p:sp>
    </p:spTree>
    <p:extLst>
      <p:ext uri="{BB962C8B-B14F-4D97-AF65-F5344CB8AC3E}">
        <p14:creationId xmlns:p14="http://schemas.microsoft.com/office/powerpoint/2010/main" val="1755233032"/>
      </p:ext>
    </p:extLst>
  </p:cSld>
  <p:clrMapOvr>
    <a:overrideClrMapping bg1="dk1" tx1="lt1" bg2="dk2" tx2="lt2" accent1="accent1" accent2="accent2" accent3="accent3" accent4="accent4" accent5="accent5" accent6="accent6" hlink="hlink" folHlink="folHlink"/>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a:extLst>
            <a:ext uri="{FF2B5EF4-FFF2-40B4-BE49-F238E27FC236}">
              <a16:creationId xmlns:a16="http://schemas.microsoft.com/office/drawing/2014/main" id="{03FA5E72-6756-028A-B281-FC304D2B733C}"/>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6831CA53-8617-08F4-69A8-90EB1C09D5FB}"/>
              </a:ext>
            </a:extLst>
          </p:cNvPr>
          <p:cNvPicPr preferRelativeResize="0"/>
          <p:nvPr/>
        </p:nvPicPr>
        <p:blipFill rotWithShape="1">
          <a:blip r:embed="rId5">
            <a:alphaModFix/>
          </a:blip>
          <a:srcRect t="5814" b="5823"/>
          <a:stretch/>
        </p:blipFill>
        <p:spPr>
          <a:xfrm>
            <a:off x="5886359" y="576017"/>
            <a:ext cx="2605957" cy="665336"/>
          </a:xfrm>
          <a:prstGeom prst="rect">
            <a:avLst/>
          </a:prstGeom>
          <a:noFill/>
          <a:ln>
            <a:noFill/>
          </a:ln>
        </p:spPr>
      </p:pic>
      <p:pic>
        <p:nvPicPr>
          <p:cNvPr id="3" name="Imagen 2">
            <a:extLst>
              <a:ext uri="{FF2B5EF4-FFF2-40B4-BE49-F238E27FC236}">
                <a16:creationId xmlns:a16="http://schemas.microsoft.com/office/drawing/2014/main" id="{F0767A04-B0CB-9ACD-7B37-D99E47FB6548}"/>
              </a:ext>
            </a:extLst>
          </p:cNvPr>
          <p:cNvPicPr>
            <a:picLocks noChangeAspect="1"/>
          </p:cNvPicPr>
          <p:nvPr/>
        </p:nvPicPr>
        <p:blipFill>
          <a:blip r:embed="rId6"/>
          <a:stretch>
            <a:fillRect/>
          </a:stretch>
        </p:blipFill>
        <p:spPr>
          <a:xfrm>
            <a:off x="477416" y="2243691"/>
            <a:ext cx="10817885" cy="3857871"/>
          </a:xfrm>
          <a:prstGeom prst="rect">
            <a:avLst/>
          </a:prstGeom>
        </p:spPr>
      </p:pic>
      <p:sp>
        <p:nvSpPr>
          <p:cNvPr id="4" name="CuadroTexto 3">
            <a:extLst>
              <a:ext uri="{FF2B5EF4-FFF2-40B4-BE49-F238E27FC236}">
                <a16:creationId xmlns:a16="http://schemas.microsoft.com/office/drawing/2014/main" id="{B24244B4-22DC-FFE6-3ACD-0BDCD67CCB43}"/>
              </a:ext>
            </a:extLst>
          </p:cNvPr>
          <p:cNvSpPr txBox="1"/>
          <p:nvPr/>
        </p:nvSpPr>
        <p:spPr>
          <a:xfrm>
            <a:off x="222482" y="756438"/>
            <a:ext cx="2453877" cy="461665"/>
          </a:xfrm>
          <a:prstGeom prst="rect">
            <a:avLst/>
          </a:prstGeom>
          <a:noFill/>
        </p:spPr>
        <p:txBody>
          <a:bodyPr wrap="none" rtlCol="0">
            <a:spAutoFit/>
          </a:bodyPr>
          <a:lstStyle/>
          <a:p>
            <a:r>
              <a:rPr lang="es-MX" sz="2400" b="1" dirty="0"/>
              <a:t>PROTOCOLOS</a:t>
            </a:r>
            <a:endParaRPr lang="es-CO" sz="2400" b="1" dirty="0"/>
          </a:p>
        </p:txBody>
      </p:sp>
    </p:spTree>
    <p:extLst>
      <p:ext uri="{BB962C8B-B14F-4D97-AF65-F5344CB8AC3E}">
        <p14:creationId xmlns:p14="http://schemas.microsoft.com/office/powerpoint/2010/main" val="2529920318"/>
      </p:ext>
    </p:extLst>
  </p:cSld>
  <p:clrMapOvr>
    <a:overrideClrMapping bg1="dk1" tx1="lt1" bg2="dk2" tx2="lt2" accent1="accent1" accent2="accent2" accent3="accent3" accent4="accent4" accent5="accent5" accent6="accent6" hlink="hlink" folHlink="folHlink"/>
  </p:clrMapOvr>
</p:sld>
</file>

<file path=ppt/slides/slide103.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a:extLst>
            <a:ext uri="{FF2B5EF4-FFF2-40B4-BE49-F238E27FC236}">
              <a16:creationId xmlns:a16="http://schemas.microsoft.com/office/drawing/2014/main" id="{89F2CC54-D6CB-1BD1-7860-C9DD89F50593}"/>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2363ED82-F6E2-B496-A1A4-806AF84E15FD}"/>
              </a:ext>
            </a:extLst>
          </p:cNvPr>
          <p:cNvPicPr preferRelativeResize="0"/>
          <p:nvPr/>
        </p:nvPicPr>
        <p:blipFill rotWithShape="1">
          <a:blip r:embed="rId5">
            <a:alphaModFix/>
          </a:blip>
          <a:srcRect t="5814" b="5823"/>
          <a:stretch/>
        </p:blipFill>
        <p:spPr>
          <a:xfrm>
            <a:off x="5886359" y="576017"/>
            <a:ext cx="2605957" cy="665336"/>
          </a:xfrm>
          <a:prstGeom prst="rect">
            <a:avLst/>
          </a:prstGeom>
          <a:noFill/>
          <a:ln>
            <a:noFill/>
          </a:ln>
        </p:spPr>
      </p:pic>
      <p:sp>
        <p:nvSpPr>
          <p:cNvPr id="2" name="CuadroTexto 1">
            <a:extLst>
              <a:ext uri="{FF2B5EF4-FFF2-40B4-BE49-F238E27FC236}">
                <a16:creationId xmlns:a16="http://schemas.microsoft.com/office/drawing/2014/main" id="{FD68D408-15D0-8982-F747-7DB50A2CA895}"/>
              </a:ext>
            </a:extLst>
          </p:cNvPr>
          <p:cNvSpPr txBox="1"/>
          <p:nvPr/>
        </p:nvSpPr>
        <p:spPr>
          <a:xfrm>
            <a:off x="190951" y="576017"/>
            <a:ext cx="5169325" cy="707886"/>
          </a:xfrm>
          <a:prstGeom prst="rect">
            <a:avLst/>
          </a:prstGeom>
          <a:noFill/>
        </p:spPr>
        <p:txBody>
          <a:bodyPr wrap="square" rtlCol="0">
            <a:spAutoFit/>
          </a:bodyPr>
          <a:lstStyle/>
          <a:p>
            <a:r>
              <a:rPr lang="es-MX" sz="4000" b="1" dirty="0"/>
              <a:t>PIC - CAPS</a:t>
            </a:r>
            <a:endParaRPr lang="es-CO" sz="4000" b="1" dirty="0"/>
          </a:p>
        </p:txBody>
      </p:sp>
      <p:sp>
        <p:nvSpPr>
          <p:cNvPr id="5" name="CuadroTexto 4">
            <a:extLst>
              <a:ext uri="{FF2B5EF4-FFF2-40B4-BE49-F238E27FC236}">
                <a16:creationId xmlns:a16="http://schemas.microsoft.com/office/drawing/2014/main" id="{20270CE5-C08C-31FD-9E5E-2D31061F13E6}"/>
              </a:ext>
            </a:extLst>
          </p:cNvPr>
          <p:cNvSpPr txBox="1"/>
          <p:nvPr/>
        </p:nvSpPr>
        <p:spPr>
          <a:xfrm>
            <a:off x="5617780" y="3942880"/>
            <a:ext cx="6096000" cy="369332"/>
          </a:xfrm>
          <a:prstGeom prst="rect">
            <a:avLst/>
          </a:prstGeom>
          <a:noFill/>
        </p:spPr>
        <p:txBody>
          <a:bodyPr wrap="square">
            <a:spAutoFit/>
          </a:bodyPr>
          <a:lstStyle/>
          <a:p>
            <a:r>
              <a:rPr lang="es-CO"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6"/>
              </a:rPr>
              <a:t>Comunidades con Autocuidado Promotoras de Salud – CAPS</a:t>
            </a:r>
            <a:endParaRPr lang="es-CO" dirty="0"/>
          </a:p>
        </p:txBody>
      </p:sp>
      <p:pic>
        <p:nvPicPr>
          <p:cNvPr id="6" name="Imagen 5">
            <a:extLst>
              <a:ext uri="{FF2B5EF4-FFF2-40B4-BE49-F238E27FC236}">
                <a16:creationId xmlns:a16="http://schemas.microsoft.com/office/drawing/2014/main" id="{4D12153D-02B5-5C0D-A6FC-CA6C5D29A5A7}"/>
              </a:ext>
            </a:extLst>
          </p:cNvPr>
          <p:cNvPicPr>
            <a:picLocks noChangeAspect="1"/>
          </p:cNvPicPr>
          <p:nvPr/>
        </p:nvPicPr>
        <p:blipFill>
          <a:blip r:embed="rId7"/>
          <a:stretch>
            <a:fillRect/>
          </a:stretch>
        </p:blipFill>
        <p:spPr>
          <a:xfrm>
            <a:off x="1458506" y="1832457"/>
            <a:ext cx="3448050" cy="4220845"/>
          </a:xfrm>
          <a:prstGeom prst="rect">
            <a:avLst/>
          </a:prstGeom>
        </p:spPr>
      </p:pic>
    </p:spTree>
    <p:extLst>
      <p:ext uri="{BB962C8B-B14F-4D97-AF65-F5344CB8AC3E}">
        <p14:creationId xmlns:p14="http://schemas.microsoft.com/office/powerpoint/2010/main" val="3556833487"/>
      </p:ext>
    </p:extLst>
  </p:cSld>
  <p:clrMapOvr>
    <a:overrideClrMapping bg1="dk1" tx1="lt1" bg2="dk2" tx2="lt2" accent1="accent1" accent2="accent2" accent3="accent3" accent4="accent4" accent5="accent5" accent6="accent6" hlink="hlink" folHlink="folHlink"/>
  </p:clrMapOvr>
</p:sld>
</file>

<file path=ppt/slides/slide104.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a:extLst>
            <a:ext uri="{FF2B5EF4-FFF2-40B4-BE49-F238E27FC236}">
              <a16:creationId xmlns:a16="http://schemas.microsoft.com/office/drawing/2014/main" id="{CDFA80F8-D704-034B-C055-FFC0E0574096}"/>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B2C0179C-3AB4-A40E-9B98-3C1DF4BD88CC}"/>
              </a:ext>
            </a:extLst>
          </p:cNvPr>
          <p:cNvPicPr preferRelativeResize="0"/>
          <p:nvPr/>
        </p:nvPicPr>
        <p:blipFill rotWithShape="1">
          <a:blip r:embed="rId5">
            <a:alphaModFix/>
          </a:blip>
          <a:srcRect t="5814" b="5823"/>
          <a:stretch/>
        </p:blipFill>
        <p:spPr>
          <a:xfrm>
            <a:off x="5530429" y="519424"/>
            <a:ext cx="3634367" cy="889133"/>
          </a:xfrm>
          <a:prstGeom prst="rect">
            <a:avLst/>
          </a:prstGeom>
          <a:noFill/>
          <a:ln>
            <a:noFill/>
          </a:ln>
        </p:spPr>
      </p:pic>
      <p:sp>
        <p:nvSpPr>
          <p:cNvPr id="2" name="CuadroTexto 1">
            <a:extLst>
              <a:ext uri="{FF2B5EF4-FFF2-40B4-BE49-F238E27FC236}">
                <a16:creationId xmlns:a16="http://schemas.microsoft.com/office/drawing/2014/main" id="{A318ED7E-8415-C7D3-72D9-FFCF9A600E10}"/>
              </a:ext>
            </a:extLst>
          </p:cNvPr>
          <p:cNvSpPr txBox="1"/>
          <p:nvPr/>
        </p:nvSpPr>
        <p:spPr>
          <a:xfrm>
            <a:off x="355600" y="618067"/>
            <a:ext cx="3457165" cy="666786"/>
          </a:xfrm>
          <a:prstGeom prst="rect">
            <a:avLst/>
          </a:prstGeom>
          <a:noFill/>
        </p:spPr>
        <p:txBody>
          <a:bodyPr wrap="none" rtlCol="0">
            <a:spAutoFit/>
          </a:bodyPr>
          <a:lstStyle/>
          <a:p>
            <a:r>
              <a:rPr lang="es-MX" sz="3733" dirty="0"/>
              <a:t>SEGUIMIENTO</a:t>
            </a:r>
            <a:endParaRPr lang="es-CO" sz="3733" dirty="0"/>
          </a:p>
        </p:txBody>
      </p:sp>
      <p:pic>
        <p:nvPicPr>
          <p:cNvPr id="3" name="Imagen 2">
            <a:extLst>
              <a:ext uri="{FF2B5EF4-FFF2-40B4-BE49-F238E27FC236}">
                <a16:creationId xmlns:a16="http://schemas.microsoft.com/office/drawing/2014/main" id="{197DAA91-5C4B-1024-C449-4B21CA4E15C3}"/>
              </a:ext>
            </a:extLst>
          </p:cNvPr>
          <p:cNvPicPr>
            <a:picLocks noChangeAspect="1"/>
          </p:cNvPicPr>
          <p:nvPr/>
        </p:nvPicPr>
        <p:blipFill>
          <a:blip r:embed="rId6"/>
          <a:stretch>
            <a:fillRect/>
          </a:stretch>
        </p:blipFill>
        <p:spPr>
          <a:xfrm>
            <a:off x="2931014" y="1584928"/>
            <a:ext cx="5851692" cy="5040493"/>
          </a:xfrm>
          <a:prstGeom prst="rect">
            <a:avLst/>
          </a:prstGeom>
        </p:spPr>
      </p:pic>
    </p:spTree>
    <p:extLst>
      <p:ext uri="{BB962C8B-B14F-4D97-AF65-F5344CB8AC3E}">
        <p14:creationId xmlns:p14="http://schemas.microsoft.com/office/powerpoint/2010/main" val="436127051"/>
      </p:ext>
    </p:extLst>
  </p:cSld>
  <p:clrMapOvr>
    <a:overrideClrMapping bg1="dk1" tx1="lt1" bg2="dk2" tx2="lt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C93A1-EDCF-9F0C-6F5F-70F3CAEFCEF0}"/>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242F5380-2118-328B-0C4C-D00176F36652}"/>
              </a:ext>
            </a:extLst>
          </p:cNvPr>
          <p:cNvPicPr>
            <a:picLocks noChangeAspect="1"/>
          </p:cNvPicPr>
          <p:nvPr/>
        </p:nvPicPr>
        <p:blipFill>
          <a:blip r:embed="rId2"/>
          <a:srcRect l="8" t="278" r="1" b="1"/>
          <a:stretch/>
        </p:blipFill>
        <p:spPr>
          <a:xfrm>
            <a:off x="-3703" y="14300"/>
            <a:ext cx="12192003" cy="6843700"/>
          </a:xfrm>
          <a:prstGeom prst="rect">
            <a:avLst/>
          </a:prstGeom>
        </p:spPr>
      </p:pic>
    </p:spTree>
    <p:extLst>
      <p:ext uri="{BB962C8B-B14F-4D97-AF65-F5344CB8AC3E}">
        <p14:creationId xmlns:p14="http://schemas.microsoft.com/office/powerpoint/2010/main" val="3813016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6C8259-176A-471B-ECA4-5763C45E79B1}"/>
              </a:ext>
            </a:extLst>
          </p:cNvPr>
          <p:cNvSpPr>
            <a:spLocks noGrp="1"/>
          </p:cNvSpPr>
          <p:nvPr>
            <p:ph type="title"/>
          </p:nvPr>
        </p:nvSpPr>
        <p:spPr>
          <a:xfrm>
            <a:off x="-196788" y="419053"/>
            <a:ext cx="5920510" cy="1056679"/>
          </a:xfrm>
        </p:spPr>
        <p:txBody>
          <a:bodyPr>
            <a:normAutofit/>
          </a:bodyPr>
          <a:lstStyle/>
          <a:p>
            <a:r>
              <a:rPr lang="es-CO" sz="2800" dirty="0">
                <a:latin typeface="+mn-lt"/>
                <a:ea typeface="+mn-ea"/>
                <a:cs typeface="+mn-cs"/>
              </a:rPr>
              <a:t>REFERENTES CONCEPTUALES</a:t>
            </a:r>
          </a:p>
        </p:txBody>
      </p:sp>
      <p:graphicFrame>
        <p:nvGraphicFramePr>
          <p:cNvPr id="10" name="Marcador de contenido 9">
            <a:extLst>
              <a:ext uri="{FF2B5EF4-FFF2-40B4-BE49-F238E27FC236}">
                <a16:creationId xmlns:a16="http://schemas.microsoft.com/office/drawing/2014/main" id="{33701653-27A0-DDF3-143A-56E246E50763}"/>
              </a:ext>
            </a:extLst>
          </p:cNvPr>
          <p:cNvGraphicFramePr>
            <a:graphicFrameLocks noGrp="1"/>
          </p:cNvGraphicFramePr>
          <p:nvPr>
            <p:ph sz="half" idx="1"/>
            <p:extLst>
              <p:ext uri="{D42A27DB-BD31-4B8C-83A1-F6EECF244321}">
                <p14:modId xmlns:p14="http://schemas.microsoft.com/office/powerpoint/2010/main" val="1819040502"/>
              </p:ext>
            </p:extLst>
          </p:nvPr>
        </p:nvGraphicFramePr>
        <p:xfrm>
          <a:off x="457200" y="1439862"/>
          <a:ext cx="5361115" cy="52293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1" name="Marcador de contenido 10">
            <a:extLst>
              <a:ext uri="{FF2B5EF4-FFF2-40B4-BE49-F238E27FC236}">
                <a16:creationId xmlns:a16="http://schemas.microsoft.com/office/drawing/2014/main" id="{97756477-E82E-41AB-B64A-CEEB63B72201}"/>
              </a:ext>
            </a:extLst>
          </p:cNvPr>
          <p:cNvGraphicFramePr>
            <a:graphicFrameLocks noGrp="1"/>
          </p:cNvGraphicFramePr>
          <p:nvPr>
            <p:ph sz="half" idx="2"/>
            <p:extLst>
              <p:ext uri="{D42A27DB-BD31-4B8C-83A1-F6EECF244321}">
                <p14:modId xmlns:p14="http://schemas.microsoft.com/office/powerpoint/2010/main" val="2769065000"/>
              </p:ext>
            </p:extLst>
          </p:nvPr>
        </p:nvGraphicFramePr>
        <p:xfrm>
          <a:off x="6266329" y="1423236"/>
          <a:ext cx="5037363" cy="522934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940977177"/>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
          <a:extLst>
            <a:ext uri="{FF2B5EF4-FFF2-40B4-BE49-F238E27FC236}">
              <a16:creationId xmlns:a16="http://schemas.microsoft.com/office/drawing/2014/main" id="{FE43A6FA-1FC2-1198-2635-791F1F4B0B8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6C1F9AA-4F93-F1B8-FE8A-53066DBD18D8}"/>
              </a:ext>
            </a:extLst>
          </p:cNvPr>
          <p:cNvSpPr>
            <a:spLocks noGrp="1"/>
          </p:cNvSpPr>
          <p:nvPr>
            <p:ph type="title"/>
          </p:nvPr>
        </p:nvSpPr>
        <p:spPr>
          <a:xfrm>
            <a:off x="281232" y="679810"/>
            <a:ext cx="4225762" cy="557047"/>
          </a:xfrm>
        </p:spPr>
        <p:txBody>
          <a:bodyPr>
            <a:normAutofit fontScale="90000"/>
          </a:bodyPr>
          <a:lstStyle/>
          <a:p>
            <a:r>
              <a:rPr lang="es-CO" dirty="0"/>
              <a:t>ENFOQUES</a:t>
            </a:r>
          </a:p>
        </p:txBody>
      </p:sp>
      <p:pic>
        <p:nvPicPr>
          <p:cNvPr id="6" name="Picture 4" descr="La mujer wayuu no se vende, una caricatura de Betto | EL ESPECTADOR">
            <a:extLst>
              <a:ext uri="{FF2B5EF4-FFF2-40B4-BE49-F238E27FC236}">
                <a16:creationId xmlns:a16="http://schemas.microsoft.com/office/drawing/2014/main" id="{BB0CBAF8-A80F-89E8-754D-0B796AAE1D47}"/>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894531" y="2093976"/>
            <a:ext cx="4754563" cy="31600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Alberto Martínez (@bettoespectador) / Twitter">
            <a:extLst>
              <a:ext uri="{FF2B5EF4-FFF2-40B4-BE49-F238E27FC236}">
                <a16:creationId xmlns:a16="http://schemas.microsoft.com/office/drawing/2014/main" id="{4FC32373-9FA5-8BAC-B015-0E03D124F41B}"/>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6542907" y="2093107"/>
            <a:ext cx="4754562" cy="3161783"/>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242E0339-CFAF-1CA5-AB85-72EA59EB32F0}"/>
              </a:ext>
            </a:extLst>
          </p:cNvPr>
          <p:cNvSpPr txBox="1"/>
          <p:nvPr/>
        </p:nvSpPr>
        <p:spPr>
          <a:xfrm>
            <a:off x="6542907" y="5530334"/>
            <a:ext cx="2443931" cy="369332"/>
          </a:xfrm>
          <a:prstGeom prst="rect">
            <a:avLst/>
          </a:prstGeom>
          <a:noFill/>
        </p:spPr>
        <p:txBody>
          <a:bodyPr wrap="square">
            <a:spAutoFit/>
          </a:bodyPr>
          <a:lstStyle/>
          <a:p>
            <a:r>
              <a:rPr lang="es-CO" sz="1800" b="1" i="1" u="none" strike="noStrike" baseline="0" dirty="0">
                <a:latin typeface="Arial-BoldItalicMT"/>
              </a:rPr>
              <a:t>Curso de Vida</a:t>
            </a:r>
            <a:endParaRPr lang="es-CO" dirty="0"/>
          </a:p>
        </p:txBody>
      </p:sp>
      <p:sp>
        <p:nvSpPr>
          <p:cNvPr id="7" name="CuadroTexto 6">
            <a:extLst>
              <a:ext uri="{FF2B5EF4-FFF2-40B4-BE49-F238E27FC236}">
                <a16:creationId xmlns:a16="http://schemas.microsoft.com/office/drawing/2014/main" id="{D3AE7E37-EAC0-A29A-354D-A3ACCA4DACDF}"/>
              </a:ext>
            </a:extLst>
          </p:cNvPr>
          <p:cNvSpPr txBox="1"/>
          <p:nvPr/>
        </p:nvSpPr>
        <p:spPr>
          <a:xfrm>
            <a:off x="894531" y="5530334"/>
            <a:ext cx="1520057" cy="369332"/>
          </a:xfrm>
          <a:prstGeom prst="rect">
            <a:avLst/>
          </a:prstGeom>
          <a:noFill/>
        </p:spPr>
        <p:txBody>
          <a:bodyPr wrap="square">
            <a:spAutoFit/>
          </a:bodyPr>
          <a:lstStyle/>
          <a:p>
            <a:r>
              <a:rPr lang="es-CO" sz="1800" b="1" i="1" u="none" strike="noStrike" baseline="0" dirty="0">
                <a:latin typeface="Arial-BoldItalicMT"/>
              </a:rPr>
              <a:t>Etnicidad</a:t>
            </a:r>
            <a:endParaRPr lang="es-CO" dirty="0"/>
          </a:p>
        </p:txBody>
      </p:sp>
      <p:sp>
        <p:nvSpPr>
          <p:cNvPr id="9" name="CuadroTexto 8">
            <a:extLst>
              <a:ext uri="{FF2B5EF4-FFF2-40B4-BE49-F238E27FC236}">
                <a16:creationId xmlns:a16="http://schemas.microsoft.com/office/drawing/2014/main" id="{AE9CBAE2-7E7A-330E-138E-55580BFF4DD7}"/>
              </a:ext>
            </a:extLst>
          </p:cNvPr>
          <p:cNvSpPr txBox="1"/>
          <p:nvPr/>
        </p:nvSpPr>
        <p:spPr>
          <a:xfrm>
            <a:off x="-254417" y="6373368"/>
            <a:ext cx="2648530" cy="369332"/>
          </a:xfrm>
          <a:prstGeom prst="rect">
            <a:avLst/>
          </a:prstGeom>
          <a:noFill/>
        </p:spPr>
        <p:txBody>
          <a:bodyPr wrap="square" rtlCol="0">
            <a:spAutoFit/>
          </a:bodyPr>
          <a:lstStyle/>
          <a:p>
            <a:pPr algn="ctr"/>
            <a:r>
              <a:rPr lang="es-CO" b="1" i="0" dirty="0">
                <a:solidFill>
                  <a:srgbClr val="536471"/>
                </a:solidFill>
                <a:effectLst/>
                <a:latin typeface="TwitterChirp"/>
              </a:rPr>
              <a:t>@bettoespectador</a:t>
            </a:r>
            <a:endParaRPr lang="es-CO" b="1" dirty="0"/>
          </a:p>
        </p:txBody>
      </p:sp>
    </p:spTree>
    <p:extLst>
      <p:ext uri="{BB962C8B-B14F-4D97-AF65-F5344CB8AC3E}">
        <p14:creationId xmlns:p14="http://schemas.microsoft.com/office/powerpoint/2010/main" val="2970801011"/>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
        <p:cNvGrpSpPr/>
        <p:nvPr/>
      </p:nvGrpSpPr>
      <p:grpSpPr>
        <a:xfrm>
          <a:off x="0" y="0"/>
          <a:ext cx="0" cy="0"/>
          <a:chOff x="0" y="0"/>
          <a:chExt cx="0" cy="0"/>
        </a:xfrm>
      </p:grpSpPr>
      <p:pic>
        <p:nvPicPr>
          <p:cNvPr id="2050" name="Picture 2" descr="Violencia de género | EL ESPECTADOR">
            <a:extLst>
              <a:ext uri="{FF2B5EF4-FFF2-40B4-BE49-F238E27FC236}">
                <a16:creationId xmlns:a16="http://schemas.microsoft.com/office/drawing/2014/main" id="{469E9B41-B302-50B0-5720-A849532C7B5A}"/>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434032" y="2394014"/>
            <a:ext cx="4457555" cy="29700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Seguridad alimentaria | EL ESPECTADOR">
            <a:extLst>
              <a:ext uri="{FF2B5EF4-FFF2-40B4-BE49-F238E27FC236}">
                <a16:creationId xmlns:a16="http://schemas.microsoft.com/office/drawing/2014/main" id="{9943DA0A-4D2D-AD63-C76F-0D6D172EAC59}"/>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6548436" y="2394014"/>
            <a:ext cx="4462989" cy="2970087"/>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F3C3B795-CC4F-3060-12D2-C33435505824}"/>
              </a:ext>
            </a:extLst>
          </p:cNvPr>
          <p:cNvSpPr txBox="1"/>
          <p:nvPr/>
        </p:nvSpPr>
        <p:spPr>
          <a:xfrm>
            <a:off x="6477001" y="5664139"/>
            <a:ext cx="6093618" cy="369332"/>
          </a:xfrm>
          <a:prstGeom prst="rect">
            <a:avLst/>
          </a:prstGeom>
          <a:noFill/>
        </p:spPr>
        <p:txBody>
          <a:bodyPr wrap="square">
            <a:spAutoFit/>
          </a:bodyPr>
          <a:lstStyle/>
          <a:p>
            <a:r>
              <a:rPr lang="es-MX" sz="1800" b="1" i="1" u="none" strike="noStrike" baseline="0" dirty="0">
                <a:latin typeface="Arial-BoldItalicMT"/>
              </a:rPr>
              <a:t>Enfoque de Derechos Humanos y Equidad</a:t>
            </a:r>
            <a:endParaRPr lang="es-CO" dirty="0"/>
          </a:p>
        </p:txBody>
      </p:sp>
      <p:sp>
        <p:nvSpPr>
          <p:cNvPr id="7" name="CuadroTexto 6">
            <a:extLst>
              <a:ext uri="{FF2B5EF4-FFF2-40B4-BE49-F238E27FC236}">
                <a16:creationId xmlns:a16="http://schemas.microsoft.com/office/drawing/2014/main" id="{BE3B2194-2810-81F0-3498-B8FDB00D8B7E}"/>
              </a:ext>
            </a:extLst>
          </p:cNvPr>
          <p:cNvSpPr txBox="1"/>
          <p:nvPr/>
        </p:nvSpPr>
        <p:spPr>
          <a:xfrm>
            <a:off x="542925" y="5664139"/>
            <a:ext cx="2871788" cy="369332"/>
          </a:xfrm>
          <a:prstGeom prst="rect">
            <a:avLst/>
          </a:prstGeom>
          <a:noFill/>
        </p:spPr>
        <p:txBody>
          <a:bodyPr wrap="square">
            <a:spAutoFit/>
          </a:bodyPr>
          <a:lstStyle/>
          <a:p>
            <a:r>
              <a:rPr lang="es-CO" sz="1800" b="1" i="1" u="none" strike="noStrike" baseline="0" dirty="0">
                <a:latin typeface="Arial-BoldItalicMT"/>
              </a:rPr>
              <a:t>Enfoque de Género</a:t>
            </a:r>
            <a:endParaRPr lang="es-CO" dirty="0"/>
          </a:p>
        </p:txBody>
      </p:sp>
      <p:sp>
        <p:nvSpPr>
          <p:cNvPr id="8" name="CuadroTexto 7">
            <a:extLst>
              <a:ext uri="{FF2B5EF4-FFF2-40B4-BE49-F238E27FC236}">
                <a16:creationId xmlns:a16="http://schemas.microsoft.com/office/drawing/2014/main" id="{C7CD9AE5-7F5A-2B5F-5CFA-CCADA7E8FC7F}"/>
              </a:ext>
            </a:extLst>
          </p:cNvPr>
          <p:cNvSpPr txBox="1"/>
          <p:nvPr/>
        </p:nvSpPr>
        <p:spPr>
          <a:xfrm>
            <a:off x="-254417" y="6478526"/>
            <a:ext cx="2648530" cy="369332"/>
          </a:xfrm>
          <a:prstGeom prst="rect">
            <a:avLst/>
          </a:prstGeom>
          <a:noFill/>
        </p:spPr>
        <p:txBody>
          <a:bodyPr wrap="square" rtlCol="0">
            <a:spAutoFit/>
          </a:bodyPr>
          <a:lstStyle/>
          <a:p>
            <a:pPr algn="ctr"/>
            <a:r>
              <a:rPr lang="es-CO" b="1" i="0" dirty="0">
                <a:solidFill>
                  <a:srgbClr val="536471"/>
                </a:solidFill>
                <a:effectLst/>
                <a:latin typeface="TwitterChirp"/>
              </a:rPr>
              <a:t>@bettoespectador</a:t>
            </a:r>
            <a:endParaRPr lang="es-CO" b="1" dirty="0"/>
          </a:p>
        </p:txBody>
      </p:sp>
      <p:sp>
        <p:nvSpPr>
          <p:cNvPr id="3" name="Título 1">
            <a:extLst>
              <a:ext uri="{FF2B5EF4-FFF2-40B4-BE49-F238E27FC236}">
                <a16:creationId xmlns:a16="http://schemas.microsoft.com/office/drawing/2014/main" id="{D73900AB-9507-766F-11A2-F9ACF408CA28}"/>
              </a:ext>
            </a:extLst>
          </p:cNvPr>
          <p:cNvSpPr txBox="1">
            <a:spLocks/>
          </p:cNvSpPr>
          <p:nvPr/>
        </p:nvSpPr>
        <p:spPr>
          <a:xfrm>
            <a:off x="281232" y="679810"/>
            <a:ext cx="4225762" cy="557047"/>
          </a:xfrm>
          <a:prstGeom prst="rect">
            <a:avLst/>
          </a:prstGeom>
        </p:spPr>
        <p:txBody>
          <a:bodyPr vert="horz" lIns="91440" tIns="45720" rIns="91440" bIns="45720" rtlCol="0" anchor="ctr">
            <a:normAutofit fontScale="97500"/>
          </a:bodyPr>
          <a:lstStyle>
            <a:lvl1pPr algn="ctr" defTabSz="914377"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es-CO"/>
              <a:t>ENFOQUES</a:t>
            </a:r>
            <a:endParaRPr lang="es-CO" dirty="0"/>
          </a:p>
        </p:txBody>
      </p:sp>
    </p:spTree>
    <p:extLst>
      <p:ext uri="{BB962C8B-B14F-4D97-AF65-F5344CB8AC3E}">
        <p14:creationId xmlns:p14="http://schemas.microsoft.com/office/powerpoint/2010/main" val="108602078"/>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p:cNvGrpSpPr/>
        <p:nvPr/>
      </p:nvGrpSpPr>
      <p:grpSpPr>
        <a:xfrm>
          <a:off x="0" y="0"/>
          <a:ext cx="0" cy="0"/>
          <a:chOff x="0" y="0"/>
          <a:chExt cx="0" cy="0"/>
        </a:xfrm>
      </p:grpSpPr>
      <p:pic>
        <p:nvPicPr>
          <p:cNvPr id="61" name="Google Shape;61;p14"/>
          <p:cNvPicPr preferRelativeResize="0"/>
          <p:nvPr/>
        </p:nvPicPr>
        <p:blipFill rotWithShape="1">
          <a:blip r:embed="rId5">
            <a:alphaModFix/>
          </a:blip>
          <a:srcRect t="5814" b="5823"/>
          <a:stretch/>
        </p:blipFill>
        <p:spPr>
          <a:xfrm>
            <a:off x="8436467" y="5674934"/>
            <a:ext cx="3634367" cy="889133"/>
          </a:xfrm>
          <a:prstGeom prst="rect">
            <a:avLst/>
          </a:prstGeom>
          <a:noFill/>
          <a:ln>
            <a:noFill/>
          </a:ln>
        </p:spPr>
      </p:pic>
      <p:sp>
        <p:nvSpPr>
          <p:cNvPr id="2" name="CuadroTexto 1">
            <a:extLst>
              <a:ext uri="{FF2B5EF4-FFF2-40B4-BE49-F238E27FC236}">
                <a16:creationId xmlns:a16="http://schemas.microsoft.com/office/drawing/2014/main" id="{41D23A2B-9A31-54B8-3137-1312690595C2}"/>
              </a:ext>
            </a:extLst>
          </p:cNvPr>
          <p:cNvSpPr txBox="1"/>
          <p:nvPr/>
        </p:nvSpPr>
        <p:spPr>
          <a:xfrm>
            <a:off x="355600" y="618067"/>
            <a:ext cx="3611886" cy="666786"/>
          </a:xfrm>
          <a:prstGeom prst="rect">
            <a:avLst/>
          </a:prstGeom>
          <a:noFill/>
        </p:spPr>
        <p:txBody>
          <a:bodyPr wrap="none" rtlCol="0">
            <a:spAutoFit/>
          </a:bodyPr>
          <a:lstStyle/>
          <a:p>
            <a:r>
              <a:rPr lang="es-MX" sz="3733" dirty="0"/>
              <a:t>MARCO LEGAL</a:t>
            </a:r>
            <a:endParaRPr lang="es-CO" sz="3733" dirty="0"/>
          </a:p>
        </p:txBody>
      </p:sp>
      <p:pic>
        <p:nvPicPr>
          <p:cNvPr id="5" name="Marcador de contenido 6" descr="Diagrama&#10;&#10;Descripción generada automáticamente">
            <a:extLst>
              <a:ext uri="{FF2B5EF4-FFF2-40B4-BE49-F238E27FC236}">
                <a16:creationId xmlns:a16="http://schemas.microsoft.com/office/drawing/2014/main" id="{1A3F660C-6AFE-2859-60B6-DFEA0A038A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7358" y="2052585"/>
            <a:ext cx="6722198" cy="4066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8443427"/>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285D17-4038-73A0-47B3-30662CD5FDF6}"/>
              </a:ext>
            </a:extLst>
          </p:cNvPr>
          <p:cNvSpPr>
            <a:spLocks noGrp="1"/>
          </p:cNvSpPr>
          <p:nvPr>
            <p:ph type="title"/>
          </p:nvPr>
        </p:nvSpPr>
        <p:spPr>
          <a:xfrm>
            <a:off x="0" y="625367"/>
            <a:ext cx="5376041" cy="698937"/>
          </a:xfrm>
        </p:spPr>
        <p:txBody>
          <a:bodyPr>
            <a:noAutofit/>
          </a:bodyPr>
          <a:lstStyle/>
          <a:p>
            <a:r>
              <a:rPr lang="es-MX" sz="2800" dirty="0">
                <a:effectLst/>
                <a:latin typeface="+mn-lt"/>
                <a:ea typeface="+mn-ea"/>
                <a:cs typeface="+mn-cs"/>
              </a:rPr>
              <a:t>PLANEACIÓN INTEGRAL EN SALUD</a:t>
            </a:r>
            <a:endParaRPr lang="es-CO" sz="2800" dirty="0">
              <a:effectLst/>
              <a:latin typeface="+mn-lt"/>
              <a:ea typeface="+mn-ea"/>
              <a:cs typeface="+mn-cs"/>
            </a:endParaRPr>
          </a:p>
        </p:txBody>
      </p:sp>
      <p:sp>
        <p:nvSpPr>
          <p:cNvPr id="5" name="CuadroTexto 4">
            <a:extLst>
              <a:ext uri="{FF2B5EF4-FFF2-40B4-BE49-F238E27FC236}">
                <a16:creationId xmlns:a16="http://schemas.microsoft.com/office/drawing/2014/main" id="{F55634DB-2093-6BE7-277C-5EA17C8B9201}"/>
              </a:ext>
            </a:extLst>
          </p:cNvPr>
          <p:cNvSpPr txBox="1"/>
          <p:nvPr/>
        </p:nvSpPr>
        <p:spPr>
          <a:xfrm>
            <a:off x="1747637" y="2086369"/>
            <a:ext cx="8696725" cy="2677656"/>
          </a:xfrm>
          <a:prstGeom prst="rect">
            <a:avLst/>
          </a:prstGeom>
          <a:noFill/>
        </p:spPr>
        <p:txBody>
          <a:bodyPr wrap="square" rtlCol="0">
            <a:spAutoFit/>
          </a:bodyPr>
          <a:lstStyle/>
          <a:p>
            <a:pPr algn="just"/>
            <a:r>
              <a:rPr lang="es-CO" sz="2400" dirty="0">
                <a:solidFill>
                  <a:schemeClr val="bg1"/>
                </a:solidFill>
                <a:latin typeface="Verdana" panose="020B0604030504040204" pitchFamily="34" charset="0"/>
                <a:ea typeface="Verdana" panose="020B0604030504040204" pitchFamily="34" charset="0"/>
              </a:rPr>
              <a:t>PLAN TERRITORIAL DE SALUD</a:t>
            </a:r>
          </a:p>
          <a:p>
            <a:pPr algn="just"/>
            <a:endParaRPr lang="es-CO" sz="2400" dirty="0">
              <a:solidFill>
                <a:schemeClr val="bg1"/>
              </a:solidFill>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pPr>
            <a:r>
              <a:rPr lang="es-CO" sz="2400" dirty="0">
                <a:solidFill>
                  <a:schemeClr val="bg1"/>
                </a:solidFill>
                <a:latin typeface="Verdana" panose="020B0604030504040204" pitchFamily="34" charset="0"/>
                <a:ea typeface="Verdana" panose="020B0604030504040204" pitchFamily="34" charset="0"/>
              </a:rPr>
              <a:t>Análisis de Situación de Salud – Modelo de DSS</a:t>
            </a:r>
          </a:p>
          <a:p>
            <a:pPr marL="285750" indent="-285750" algn="just">
              <a:buFont typeface="Arial" panose="020B0604020202020204" pitchFamily="34" charset="0"/>
              <a:buChar char="•"/>
            </a:pPr>
            <a:r>
              <a:rPr lang="es-CO" sz="2400" dirty="0">
                <a:solidFill>
                  <a:schemeClr val="bg1"/>
                </a:solidFill>
                <a:latin typeface="Verdana" panose="020B0604030504040204" pitchFamily="34" charset="0"/>
                <a:ea typeface="Verdana" panose="020B0604030504040204" pitchFamily="34" charset="0"/>
              </a:rPr>
              <a:t>Priorización de los problemas y necesidades sociales en salud</a:t>
            </a:r>
          </a:p>
          <a:p>
            <a:pPr marL="285750" indent="-285750" algn="just">
              <a:buFont typeface="Arial" panose="020B0604020202020204" pitchFamily="34" charset="0"/>
              <a:buChar char="•"/>
            </a:pPr>
            <a:r>
              <a:rPr lang="es-CO" sz="2400" dirty="0">
                <a:solidFill>
                  <a:schemeClr val="bg1"/>
                </a:solidFill>
                <a:latin typeface="Verdana" panose="020B0604030504040204" pitchFamily="34" charset="0"/>
                <a:ea typeface="Verdana" panose="020B0604030504040204" pitchFamily="34" charset="0"/>
              </a:rPr>
              <a:t>Componente estratégico y de inversión plurianual del PTS</a:t>
            </a:r>
          </a:p>
        </p:txBody>
      </p:sp>
      <p:graphicFrame>
        <p:nvGraphicFramePr>
          <p:cNvPr id="3" name="Diagrama 2">
            <a:extLst>
              <a:ext uri="{FF2B5EF4-FFF2-40B4-BE49-F238E27FC236}">
                <a16:creationId xmlns:a16="http://schemas.microsoft.com/office/drawing/2014/main" id="{0BC07416-7559-B22D-8C87-7A005B2F27F0}"/>
              </a:ext>
            </a:extLst>
          </p:cNvPr>
          <p:cNvGraphicFramePr/>
          <p:nvPr>
            <p:extLst>
              <p:ext uri="{D42A27DB-BD31-4B8C-83A1-F6EECF244321}">
                <p14:modId xmlns:p14="http://schemas.microsoft.com/office/powerpoint/2010/main" val="3577152730"/>
              </p:ext>
            </p:extLst>
          </p:nvPr>
        </p:nvGraphicFramePr>
        <p:xfrm>
          <a:off x="616378" y="4764025"/>
          <a:ext cx="10959242" cy="17309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9399046"/>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
        <p:cNvGrpSpPr/>
        <p:nvPr/>
      </p:nvGrpSpPr>
      <p:grpSpPr>
        <a:xfrm>
          <a:off x="0" y="0"/>
          <a:ext cx="0" cy="0"/>
          <a:chOff x="0" y="0"/>
          <a:chExt cx="0" cy="0"/>
        </a:xfrm>
      </p:grpSpPr>
      <p:graphicFrame>
        <p:nvGraphicFramePr>
          <p:cNvPr id="6" name="Diagrama 5">
            <a:extLst>
              <a:ext uri="{FF2B5EF4-FFF2-40B4-BE49-F238E27FC236}">
                <a16:creationId xmlns:a16="http://schemas.microsoft.com/office/drawing/2014/main" id="{B3D5FE5B-2A47-99FB-AA7D-82A12485CD33}"/>
              </a:ext>
            </a:extLst>
          </p:cNvPr>
          <p:cNvGraphicFramePr/>
          <p:nvPr>
            <p:extLst>
              <p:ext uri="{D42A27DB-BD31-4B8C-83A1-F6EECF244321}">
                <p14:modId xmlns:p14="http://schemas.microsoft.com/office/powerpoint/2010/main" val="2541167912"/>
              </p:ext>
            </p:extLst>
          </p:nvPr>
        </p:nvGraphicFramePr>
        <p:xfrm>
          <a:off x="1632322" y="1506071"/>
          <a:ext cx="9058089" cy="51997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ítulo 1">
            <a:extLst>
              <a:ext uri="{FF2B5EF4-FFF2-40B4-BE49-F238E27FC236}">
                <a16:creationId xmlns:a16="http://schemas.microsoft.com/office/drawing/2014/main" id="{E2BD47B5-C7EF-F903-6102-54FAE306263D}"/>
              </a:ext>
            </a:extLst>
          </p:cNvPr>
          <p:cNvSpPr txBox="1">
            <a:spLocks/>
          </p:cNvSpPr>
          <p:nvPr/>
        </p:nvSpPr>
        <p:spPr>
          <a:xfrm>
            <a:off x="0" y="625367"/>
            <a:ext cx="5376041" cy="698937"/>
          </a:xfrm>
          <a:prstGeom prst="rect">
            <a:avLst/>
          </a:prstGeom>
        </p:spPr>
        <p:txBody>
          <a:bodyPr vert="horz" lIns="91440" tIns="45720" rIns="91440" bIns="45720" rtlCol="0" anchor="ctr">
            <a:noAutofit/>
          </a:bodyPr>
          <a:lstStyle>
            <a:lvl1pPr algn="ctr" defTabSz="914377"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es-MX" sz="2800">
                <a:effectLst/>
                <a:latin typeface="+mn-lt"/>
                <a:ea typeface="+mn-ea"/>
                <a:cs typeface="+mn-cs"/>
              </a:rPr>
              <a:t>PLANEACIÓN INTEGRAL EN SALUD</a:t>
            </a:r>
            <a:endParaRPr lang="es-CO" sz="2800" dirty="0">
              <a:effectLst/>
              <a:latin typeface="+mn-lt"/>
              <a:ea typeface="+mn-ea"/>
              <a:cs typeface="+mn-cs"/>
            </a:endParaRPr>
          </a:p>
        </p:txBody>
      </p:sp>
    </p:spTree>
    <p:extLst>
      <p:ext uri="{BB962C8B-B14F-4D97-AF65-F5344CB8AC3E}">
        <p14:creationId xmlns:p14="http://schemas.microsoft.com/office/powerpoint/2010/main" val="3411708763"/>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285D17-4038-73A0-47B3-30662CD5FDF6}"/>
              </a:ext>
            </a:extLst>
          </p:cNvPr>
          <p:cNvSpPr>
            <a:spLocks noGrp="1"/>
          </p:cNvSpPr>
          <p:nvPr>
            <p:ph type="title"/>
          </p:nvPr>
        </p:nvSpPr>
        <p:spPr>
          <a:xfrm>
            <a:off x="-78828" y="152220"/>
            <a:ext cx="5691351" cy="1609344"/>
          </a:xfrm>
        </p:spPr>
        <p:txBody>
          <a:bodyPr>
            <a:normAutofit/>
          </a:bodyPr>
          <a:lstStyle/>
          <a:p>
            <a:r>
              <a:rPr lang="es-MX" sz="2000" dirty="0"/>
              <a:t>DESARROLLO INSTITUCIONAL Y SECTORIAL PARA EL EJERCICIO DE LA AUTORIDAD</a:t>
            </a:r>
            <a:endParaRPr lang="es-CO" sz="2000" dirty="0"/>
          </a:p>
        </p:txBody>
      </p:sp>
      <p:sp>
        <p:nvSpPr>
          <p:cNvPr id="8" name="CuadroTexto 7">
            <a:extLst>
              <a:ext uri="{FF2B5EF4-FFF2-40B4-BE49-F238E27FC236}">
                <a16:creationId xmlns:a16="http://schemas.microsoft.com/office/drawing/2014/main" id="{9B26A0C2-CDDD-8150-669E-A88714BB4EC2}"/>
              </a:ext>
            </a:extLst>
          </p:cNvPr>
          <p:cNvSpPr txBox="1"/>
          <p:nvPr/>
        </p:nvSpPr>
        <p:spPr>
          <a:xfrm>
            <a:off x="578922" y="2900936"/>
            <a:ext cx="5517078" cy="3108543"/>
          </a:xfrm>
          <a:prstGeom prst="rect">
            <a:avLst/>
          </a:prstGeom>
          <a:noFill/>
        </p:spPr>
        <p:txBody>
          <a:bodyPr wrap="square" rtlCol="0">
            <a:spAutoFit/>
          </a:bodyPr>
          <a:lstStyle/>
          <a:p>
            <a:pPr algn="just"/>
            <a:r>
              <a:rPr lang="es-MX" sz="2800" dirty="0">
                <a:solidFill>
                  <a:schemeClr val="bg1"/>
                </a:solidFill>
              </a:rPr>
              <a:t>Acciones que fortalecen la capacidades estructurales y organizacionales de la Autoridad Sanitaria.. Para la toma de decisiones y el ejercicio efectivo de las competencias asignadas. </a:t>
            </a:r>
            <a:endParaRPr lang="es-CO" sz="2800" dirty="0">
              <a:solidFill>
                <a:schemeClr val="bg1"/>
              </a:solidFill>
            </a:endParaRPr>
          </a:p>
        </p:txBody>
      </p:sp>
      <p:graphicFrame>
        <p:nvGraphicFramePr>
          <p:cNvPr id="10" name="Diagrama 9">
            <a:extLst>
              <a:ext uri="{FF2B5EF4-FFF2-40B4-BE49-F238E27FC236}">
                <a16:creationId xmlns:a16="http://schemas.microsoft.com/office/drawing/2014/main" id="{019BD11E-0D81-CDA7-84B3-61302CA13E16}"/>
              </a:ext>
            </a:extLst>
          </p:cNvPr>
          <p:cNvGraphicFramePr/>
          <p:nvPr>
            <p:extLst>
              <p:ext uri="{D42A27DB-BD31-4B8C-83A1-F6EECF244321}">
                <p14:modId xmlns:p14="http://schemas.microsoft.com/office/powerpoint/2010/main" val="362717407"/>
              </p:ext>
            </p:extLst>
          </p:nvPr>
        </p:nvGraphicFramePr>
        <p:xfrm>
          <a:off x="6248401" y="1761564"/>
          <a:ext cx="5903354" cy="49442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21312909"/>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285D17-4038-73A0-47B3-30662CD5FDF6}"/>
              </a:ext>
            </a:extLst>
          </p:cNvPr>
          <p:cNvSpPr>
            <a:spLocks noGrp="1"/>
          </p:cNvSpPr>
          <p:nvPr>
            <p:ph type="title"/>
          </p:nvPr>
        </p:nvSpPr>
        <p:spPr>
          <a:xfrm>
            <a:off x="230016" y="409904"/>
            <a:ext cx="5323669" cy="1072055"/>
          </a:xfrm>
        </p:spPr>
        <p:txBody>
          <a:bodyPr>
            <a:normAutofit/>
          </a:bodyPr>
          <a:lstStyle/>
          <a:p>
            <a:pPr algn="ctr"/>
            <a:r>
              <a:rPr lang="es-MX" sz="1400" dirty="0">
                <a:effectLst/>
              </a:rPr>
              <a:t>ACUERDOS SOCIALES Y COMUNITARIOS PARA LA TRANSFORMACIÓN DE LAS INEQUIDADES EN SALUD Y LA INCIDENCIA SOBRE LOS DSS EN EL TERRIRORIO</a:t>
            </a:r>
            <a:endParaRPr lang="es-CO" sz="1400" dirty="0">
              <a:effectLst/>
            </a:endParaRPr>
          </a:p>
        </p:txBody>
      </p:sp>
      <p:sp>
        <p:nvSpPr>
          <p:cNvPr id="5" name="CuadroTexto 4">
            <a:extLst>
              <a:ext uri="{FF2B5EF4-FFF2-40B4-BE49-F238E27FC236}">
                <a16:creationId xmlns:a16="http://schemas.microsoft.com/office/drawing/2014/main" id="{C89C17C8-C411-1DE3-8324-552ED774197B}"/>
              </a:ext>
            </a:extLst>
          </p:cNvPr>
          <p:cNvSpPr txBox="1"/>
          <p:nvPr/>
        </p:nvSpPr>
        <p:spPr>
          <a:xfrm>
            <a:off x="578922" y="2481231"/>
            <a:ext cx="5517078" cy="3046988"/>
          </a:xfrm>
          <a:prstGeom prst="rect">
            <a:avLst/>
          </a:prstGeom>
          <a:noFill/>
        </p:spPr>
        <p:txBody>
          <a:bodyPr wrap="square" rtlCol="0">
            <a:spAutoFit/>
          </a:bodyPr>
          <a:lstStyle/>
          <a:p>
            <a:pPr algn="just"/>
            <a:r>
              <a:rPr lang="es-CO" sz="2400" dirty="0">
                <a:solidFill>
                  <a:schemeClr val="bg1"/>
                </a:solidFill>
              </a:rPr>
              <a:t>Conjunto de procesos y acciones que realiza la entidad territorial de salud en articulación con otros actores a nivel sectorial, intersectorial y comunitario para lograr el establecimiento de acuerdos orientados al cuidado de la salud a partir de las prioridades.</a:t>
            </a:r>
          </a:p>
        </p:txBody>
      </p:sp>
      <p:graphicFrame>
        <p:nvGraphicFramePr>
          <p:cNvPr id="6" name="Diagrama 5">
            <a:extLst>
              <a:ext uri="{FF2B5EF4-FFF2-40B4-BE49-F238E27FC236}">
                <a16:creationId xmlns:a16="http://schemas.microsoft.com/office/drawing/2014/main" id="{F4CE6F6A-1F92-209B-D960-3C593E6B264F}"/>
              </a:ext>
            </a:extLst>
          </p:cNvPr>
          <p:cNvGraphicFramePr/>
          <p:nvPr>
            <p:extLst>
              <p:ext uri="{D42A27DB-BD31-4B8C-83A1-F6EECF244321}">
                <p14:modId xmlns:p14="http://schemas.microsoft.com/office/powerpoint/2010/main" val="3503700802"/>
              </p:ext>
            </p:extLst>
          </p:nvPr>
        </p:nvGraphicFramePr>
        <p:xfrm>
          <a:off x="6096000" y="2008265"/>
          <a:ext cx="4826000" cy="43767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42314460"/>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285D17-4038-73A0-47B3-30662CD5FDF6}"/>
              </a:ext>
            </a:extLst>
          </p:cNvPr>
          <p:cNvSpPr>
            <a:spLocks noGrp="1"/>
          </p:cNvSpPr>
          <p:nvPr>
            <p:ph type="title"/>
          </p:nvPr>
        </p:nvSpPr>
        <p:spPr>
          <a:xfrm>
            <a:off x="0" y="531034"/>
            <a:ext cx="5218989" cy="824800"/>
          </a:xfrm>
        </p:spPr>
        <p:txBody>
          <a:bodyPr>
            <a:normAutofit/>
          </a:bodyPr>
          <a:lstStyle/>
          <a:p>
            <a:r>
              <a:rPr lang="es-MX" sz="2400" dirty="0">
                <a:effectLst/>
              </a:rPr>
              <a:t>CUIDADO DE LA SALUD EN EL TERRITORIO</a:t>
            </a:r>
            <a:endParaRPr lang="es-CO" sz="2400" dirty="0">
              <a:effectLst/>
            </a:endParaRPr>
          </a:p>
        </p:txBody>
      </p:sp>
      <p:sp>
        <p:nvSpPr>
          <p:cNvPr id="3" name="2 CuadroTexto">
            <a:extLst>
              <a:ext uri="{FF2B5EF4-FFF2-40B4-BE49-F238E27FC236}">
                <a16:creationId xmlns:a16="http://schemas.microsoft.com/office/drawing/2014/main" id="{3722FFFA-3BE5-EE0F-A28A-01C0A8BA8A52}"/>
              </a:ext>
            </a:extLst>
          </p:cNvPr>
          <p:cNvSpPr txBox="1"/>
          <p:nvPr/>
        </p:nvSpPr>
        <p:spPr>
          <a:xfrm>
            <a:off x="1574830" y="1995549"/>
            <a:ext cx="9042339" cy="4031873"/>
          </a:xfrm>
          <a:prstGeom prst="rect">
            <a:avLst/>
          </a:prstGeom>
          <a:noFill/>
        </p:spPr>
        <p:txBody>
          <a:bodyPr wrap="square" rtlCol="0">
            <a:spAutoFit/>
          </a:bodyPr>
          <a:lstStyle/>
          <a:p>
            <a:pPr algn="ctr"/>
            <a:r>
              <a:rPr lang="es-MX" sz="3200" dirty="0">
                <a:solidFill>
                  <a:schemeClr val="bg1"/>
                </a:solidFill>
              </a:rPr>
              <a:t>Conjunto </a:t>
            </a:r>
            <a:r>
              <a:rPr lang="es-CO" sz="3200" dirty="0">
                <a:solidFill>
                  <a:schemeClr val="bg1"/>
                </a:solidFill>
              </a:rPr>
              <a:t>de acciones para la organización de la respuesta en salud en lo individual y lo colectivo en función de un sistema de cuidados centrado en la promoción de la salud, la prevención  de la enfermedad, la recuperación de las personas con dolencias y/o enfermedades, la rehabilitación y los cuidados paliativos.</a:t>
            </a:r>
          </a:p>
        </p:txBody>
      </p:sp>
    </p:spTree>
    <p:extLst>
      <p:ext uri="{BB962C8B-B14F-4D97-AF65-F5344CB8AC3E}">
        <p14:creationId xmlns:p14="http://schemas.microsoft.com/office/powerpoint/2010/main" val="3145137731"/>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p:cNvGrpSpPr/>
        <p:nvPr/>
      </p:nvGrpSpPr>
      <p:grpSpPr>
        <a:xfrm>
          <a:off x="0" y="0"/>
          <a:ext cx="0" cy="0"/>
          <a:chOff x="0" y="0"/>
          <a:chExt cx="0" cy="0"/>
        </a:xfrm>
      </p:grpSpPr>
      <p:pic>
        <p:nvPicPr>
          <p:cNvPr id="61" name="Google Shape;61;p14"/>
          <p:cNvPicPr preferRelativeResize="0"/>
          <p:nvPr/>
        </p:nvPicPr>
        <p:blipFill rotWithShape="1">
          <a:blip r:embed="rId5">
            <a:alphaModFix/>
          </a:blip>
          <a:srcRect t="5814" b="5823"/>
          <a:stretch/>
        </p:blipFill>
        <p:spPr>
          <a:xfrm>
            <a:off x="7961817" y="5573334"/>
            <a:ext cx="3634367" cy="889133"/>
          </a:xfrm>
          <a:prstGeom prst="rect">
            <a:avLst/>
          </a:prstGeom>
          <a:noFill/>
          <a:ln>
            <a:noFill/>
          </a:ln>
        </p:spPr>
      </p:pic>
      <p:sp>
        <p:nvSpPr>
          <p:cNvPr id="5" name="CuadroTexto 4">
            <a:extLst>
              <a:ext uri="{FF2B5EF4-FFF2-40B4-BE49-F238E27FC236}">
                <a16:creationId xmlns:a16="http://schemas.microsoft.com/office/drawing/2014/main" id="{D462DD3E-A970-4966-B048-5AA13B7B09C5}"/>
              </a:ext>
            </a:extLst>
          </p:cNvPr>
          <p:cNvSpPr txBox="1"/>
          <p:nvPr/>
        </p:nvSpPr>
        <p:spPr>
          <a:xfrm>
            <a:off x="1092200" y="1913467"/>
            <a:ext cx="9541933" cy="3785652"/>
          </a:xfrm>
          <a:prstGeom prst="rect">
            <a:avLst/>
          </a:prstGeom>
          <a:noFill/>
        </p:spPr>
        <p:txBody>
          <a:bodyPr wrap="square">
            <a:spAutoFit/>
          </a:bodyPr>
          <a:lstStyle/>
          <a:p>
            <a:pPr algn="just"/>
            <a:r>
              <a:rPr lang="es-MX" sz="2400" dirty="0">
                <a:solidFill>
                  <a:schemeClr val="bg1"/>
                </a:solidFill>
              </a:rPr>
              <a:t>“La Salud es el resultado de los cuidados que uno se dispensa así mismo y a los demás, de la capacidad de tomar decisiones y controlar la propia vida y de asegurar que la sociedad en la que uno vive ofrezca a todos sus miembros la posibilidad de gozar de un buen estado de salud.” </a:t>
            </a:r>
          </a:p>
          <a:p>
            <a:pPr algn="just"/>
            <a:endParaRPr lang="es-MX" sz="2400" dirty="0">
              <a:solidFill>
                <a:schemeClr val="bg1"/>
              </a:solidFill>
            </a:endParaRPr>
          </a:p>
          <a:p>
            <a:pPr algn="just"/>
            <a:r>
              <a:rPr lang="es-MX" sz="2400" dirty="0">
                <a:solidFill>
                  <a:schemeClr val="bg1"/>
                </a:solidFill>
              </a:rPr>
              <a:t>“La Salud se crea y se vive en el marco de la vida cotidiana, en los centros de enseñanza , de trabajo y de recreo” </a:t>
            </a:r>
          </a:p>
          <a:p>
            <a:pPr algn="just"/>
            <a:endParaRPr lang="es-MX" sz="2400" dirty="0">
              <a:solidFill>
                <a:schemeClr val="bg1"/>
              </a:solidFill>
            </a:endParaRPr>
          </a:p>
          <a:p>
            <a:pPr algn="just"/>
            <a:r>
              <a:rPr lang="es-MX" sz="2400" dirty="0">
                <a:solidFill>
                  <a:schemeClr val="bg1"/>
                </a:solidFill>
              </a:rPr>
              <a:t>Carta de </a:t>
            </a:r>
            <a:r>
              <a:rPr lang="es-MX" sz="2400" dirty="0" err="1">
                <a:solidFill>
                  <a:schemeClr val="bg1"/>
                </a:solidFill>
              </a:rPr>
              <a:t>Otawa</a:t>
            </a:r>
            <a:r>
              <a:rPr lang="es-MX" sz="2400" dirty="0">
                <a:solidFill>
                  <a:schemeClr val="bg1"/>
                </a:solidFill>
              </a:rPr>
              <a:t> Canadá, 1986.</a:t>
            </a:r>
            <a:endParaRPr lang="es-CO" sz="2400" dirty="0">
              <a:solidFill>
                <a:schemeClr val="bg1"/>
              </a:solidFill>
            </a:endParaRPr>
          </a:p>
        </p:txBody>
      </p:sp>
      <p:sp>
        <p:nvSpPr>
          <p:cNvPr id="6" name="CuadroTexto 5">
            <a:extLst>
              <a:ext uri="{FF2B5EF4-FFF2-40B4-BE49-F238E27FC236}">
                <a16:creationId xmlns:a16="http://schemas.microsoft.com/office/drawing/2014/main" id="{AA212C70-DA04-A479-6D58-9B84B90B46B7}"/>
              </a:ext>
            </a:extLst>
          </p:cNvPr>
          <p:cNvSpPr txBox="1"/>
          <p:nvPr/>
        </p:nvSpPr>
        <p:spPr>
          <a:xfrm>
            <a:off x="405478" y="568191"/>
            <a:ext cx="1965603" cy="769441"/>
          </a:xfrm>
          <a:prstGeom prst="rect">
            <a:avLst/>
          </a:prstGeom>
          <a:noFill/>
        </p:spPr>
        <p:txBody>
          <a:bodyPr wrap="none" rtlCol="0">
            <a:spAutoFit/>
          </a:bodyPr>
          <a:lstStyle/>
          <a:p>
            <a:r>
              <a:rPr lang="es-MX" sz="4400" dirty="0"/>
              <a:t>SALUD</a:t>
            </a:r>
            <a:endParaRPr lang="es-CO" sz="4400" dirty="0"/>
          </a:p>
        </p:txBody>
      </p:sp>
    </p:spTree>
    <p:extLst>
      <p:ext uri="{BB962C8B-B14F-4D97-AF65-F5344CB8AC3E}">
        <p14:creationId xmlns:p14="http://schemas.microsoft.com/office/powerpoint/2010/main" val="3509761127"/>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9ECD493B-D975-1D8F-878D-B8CA2203454D}"/>
              </a:ext>
            </a:extLst>
          </p:cNvPr>
          <p:cNvSpPr>
            <a:spLocks noGrp="1"/>
          </p:cNvSpPr>
          <p:nvPr>
            <p:ph type="title"/>
          </p:nvPr>
        </p:nvSpPr>
        <p:spPr>
          <a:xfrm>
            <a:off x="-104520" y="329859"/>
            <a:ext cx="5464796" cy="1215162"/>
          </a:xfrm>
        </p:spPr>
        <p:txBody>
          <a:bodyPr>
            <a:normAutofit/>
          </a:bodyPr>
          <a:lstStyle/>
          <a:p>
            <a:r>
              <a:rPr lang="es-CO" sz="2400" dirty="0">
                <a:latin typeface="+mn-lt"/>
                <a:ea typeface="+mn-ea"/>
                <a:cs typeface="+mn-cs"/>
              </a:rPr>
              <a:t>POLITICA DE ATENCIÓN INTEGRAL EN SALUD</a:t>
            </a:r>
          </a:p>
        </p:txBody>
      </p:sp>
      <p:sp>
        <p:nvSpPr>
          <p:cNvPr id="6" name="CuadroTexto 5">
            <a:extLst>
              <a:ext uri="{FF2B5EF4-FFF2-40B4-BE49-F238E27FC236}">
                <a16:creationId xmlns:a16="http://schemas.microsoft.com/office/drawing/2014/main" id="{931C1051-5DBD-34C5-0772-EC9A0C5C8178}"/>
              </a:ext>
            </a:extLst>
          </p:cNvPr>
          <p:cNvSpPr txBox="1"/>
          <p:nvPr/>
        </p:nvSpPr>
        <p:spPr>
          <a:xfrm>
            <a:off x="768105" y="1767007"/>
            <a:ext cx="9184342" cy="2308324"/>
          </a:xfrm>
          <a:prstGeom prst="rect">
            <a:avLst/>
          </a:prstGeom>
          <a:noFill/>
        </p:spPr>
        <p:txBody>
          <a:bodyPr wrap="square" rtlCol="0">
            <a:spAutoFit/>
          </a:bodyPr>
          <a:lstStyle/>
          <a:p>
            <a:pPr algn="just"/>
            <a:r>
              <a:rPr lang="es-CO" sz="2400" dirty="0">
                <a:solidFill>
                  <a:schemeClr val="bg1"/>
                </a:solidFill>
              </a:rPr>
              <a:t>Conjunto de enfoques, estrategias, procesos, instrumentos, acciones y recursos que centra el sistema de salud en el ciudadano, permite atender a la naturaleza y contenido del derecho fundamental a la salud y orienta los objetivos del sistema de salud para generar mejores condiciones de salud de la población…. </a:t>
            </a:r>
          </a:p>
        </p:txBody>
      </p:sp>
      <p:sp>
        <p:nvSpPr>
          <p:cNvPr id="8" name="CuadroTexto 7">
            <a:extLst>
              <a:ext uri="{FF2B5EF4-FFF2-40B4-BE49-F238E27FC236}">
                <a16:creationId xmlns:a16="http://schemas.microsoft.com/office/drawing/2014/main" id="{6B759DB7-AFB1-76FE-ED75-C3AAA34DF10B}"/>
              </a:ext>
            </a:extLst>
          </p:cNvPr>
          <p:cNvSpPr txBox="1"/>
          <p:nvPr/>
        </p:nvSpPr>
        <p:spPr>
          <a:xfrm>
            <a:off x="3240052" y="4075331"/>
            <a:ext cx="7578437" cy="830997"/>
          </a:xfrm>
          <a:prstGeom prst="rect">
            <a:avLst/>
          </a:prstGeom>
          <a:noFill/>
        </p:spPr>
        <p:txBody>
          <a:bodyPr wrap="square" rtlCol="0">
            <a:spAutoFit/>
          </a:bodyPr>
          <a:lstStyle/>
          <a:p>
            <a:r>
              <a:rPr lang="es-CO" sz="2400" dirty="0">
                <a:solidFill>
                  <a:schemeClr val="bg1"/>
                </a:solidFill>
              </a:rPr>
              <a:t>Ordenando la intervención de los integrantes del sistema y otros actores…</a:t>
            </a:r>
          </a:p>
        </p:txBody>
      </p:sp>
      <p:sp>
        <p:nvSpPr>
          <p:cNvPr id="9" name="CuadroTexto 8">
            <a:extLst>
              <a:ext uri="{FF2B5EF4-FFF2-40B4-BE49-F238E27FC236}">
                <a16:creationId xmlns:a16="http://schemas.microsoft.com/office/drawing/2014/main" id="{D9739484-547C-E16D-69C2-0CAEC0879473}"/>
              </a:ext>
            </a:extLst>
          </p:cNvPr>
          <p:cNvSpPr txBox="1"/>
          <p:nvPr/>
        </p:nvSpPr>
        <p:spPr>
          <a:xfrm>
            <a:off x="4450689" y="5183326"/>
            <a:ext cx="7578436" cy="1200329"/>
          </a:xfrm>
          <a:prstGeom prst="rect">
            <a:avLst/>
          </a:prstGeom>
          <a:noFill/>
        </p:spPr>
        <p:txBody>
          <a:bodyPr wrap="square" rtlCol="0">
            <a:spAutoFit/>
          </a:bodyPr>
          <a:lstStyle/>
          <a:p>
            <a:r>
              <a:rPr lang="es-CO" sz="2400" dirty="0">
                <a:solidFill>
                  <a:schemeClr val="bg1"/>
                </a:solidFill>
              </a:rPr>
              <a:t>Promoción de la salud, prevención de la enfermedad, diagnóstico, tratamiento, rehabilitación, paliación y muerte digna……</a:t>
            </a:r>
          </a:p>
        </p:txBody>
      </p:sp>
      <p:sp>
        <p:nvSpPr>
          <p:cNvPr id="2" name="CuadroTexto 1">
            <a:extLst>
              <a:ext uri="{FF2B5EF4-FFF2-40B4-BE49-F238E27FC236}">
                <a16:creationId xmlns:a16="http://schemas.microsoft.com/office/drawing/2014/main" id="{CAB82021-8292-0C44-F188-E82D87510A45}"/>
              </a:ext>
            </a:extLst>
          </p:cNvPr>
          <p:cNvSpPr txBox="1"/>
          <p:nvPr/>
        </p:nvSpPr>
        <p:spPr>
          <a:xfrm>
            <a:off x="385894" y="6383655"/>
            <a:ext cx="2013693" cy="369332"/>
          </a:xfrm>
          <a:prstGeom prst="rect">
            <a:avLst/>
          </a:prstGeom>
          <a:noFill/>
        </p:spPr>
        <p:txBody>
          <a:bodyPr wrap="none" rtlCol="0">
            <a:spAutoFit/>
          </a:bodyPr>
          <a:lstStyle/>
          <a:p>
            <a:r>
              <a:rPr lang="es-MX" dirty="0">
                <a:solidFill>
                  <a:schemeClr val="bg1"/>
                </a:solidFill>
              </a:rPr>
              <a:t>Res 2626 de 2019</a:t>
            </a:r>
            <a:endParaRPr lang="es-CO" dirty="0">
              <a:solidFill>
                <a:schemeClr val="bg1"/>
              </a:solidFill>
            </a:endParaRPr>
          </a:p>
        </p:txBody>
      </p:sp>
    </p:spTree>
    <p:extLst>
      <p:ext uri="{BB962C8B-B14F-4D97-AF65-F5344CB8AC3E}">
        <p14:creationId xmlns:p14="http://schemas.microsoft.com/office/powerpoint/2010/main" val="955144528"/>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06C52038-B551-9B82-0F9E-995D04F35295}"/>
              </a:ext>
            </a:extLst>
          </p:cNvPr>
          <p:cNvGraphicFramePr/>
          <p:nvPr>
            <p:extLst>
              <p:ext uri="{D42A27DB-BD31-4B8C-83A1-F6EECF244321}">
                <p14:modId xmlns:p14="http://schemas.microsoft.com/office/powerpoint/2010/main" val="3207878570"/>
              </p:ext>
            </p:extLst>
          </p:nvPr>
        </p:nvGraphicFramePr>
        <p:xfrm>
          <a:off x="1955392" y="1317812"/>
          <a:ext cx="7955090" cy="51631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ítulo 1">
            <a:extLst>
              <a:ext uri="{FF2B5EF4-FFF2-40B4-BE49-F238E27FC236}">
                <a16:creationId xmlns:a16="http://schemas.microsoft.com/office/drawing/2014/main" id="{D8293166-8A4E-9E89-39D7-ABCE71BF1E2E}"/>
              </a:ext>
            </a:extLst>
          </p:cNvPr>
          <p:cNvSpPr txBox="1">
            <a:spLocks/>
          </p:cNvSpPr>
          <p:nvPr/>
        </p:nvSpPr>
        <p:spPr>
          <a:xfrm>
            <a:off x="-104520" y="329859"/>
            <a:ext cx="5464796" cy="1215162"/>
          </a:xfrm>
          <a:prstGeom prst="rect">
            <a:avLst/>
          </a:prstGeom>
        </p:spPr>
        <p:txBody>
          <a:bodyPr vert="horz" lIns="91440" tIns="45720" rIns="91440" bIns="45720" rtlCol="0" anchor="ctr">
            <a:normAutofit/>
          </a:bodyPr>
          <a:lstStyle>
            <a:lvl1pPr algn="ctr" defTabSz="914377"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es-CO" sz="2400">
                <a:latin typeface="+mn-lt"/>
                <a:ea typeface="+mn-ea"/>
                <a:cs typeface="+mn-cs"/>
              </a:rPr>
              <a:t>POLITICA DE ATENCIÓN INTEGRAL EN SALUD</a:t>
            </a:r>
            <a:endParaRPr lang="es-CO" sz="2400" dirty="0">
              <a:latin typeface="+mn-lt"/>
              <a:ea typeface="+mn-ea"/>
              <a:cs typeface="+mn-cs"/>
            </a:endParaRPr>
          </a:p>
        </p:txBody>
      </p:sp>
    </p:spTree>
    <p:extLst>
      <p:ext uri="{BB962C8B-B14F-4D97-AF65-F5344CB8AC3E}">
        <p14:creationId xmlns:p14="http://schemas.microsoft.com/office/powerpoint/2010/main" val="2685215550"/>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285D17-4038-73A0-47B3-30662CD5FDF6}"/>
              </a:ext>
            </a:extLst>
          </p:cNvPr>
          <p:cNvSpPr>
            <a:spLocks noGrp="1"/>
          </p:cNvSpPr>
          <p:nvPr>
            <p:ph type="title"/>
          </p:nvPr>
        </p:nvSpPr>
        <p:spPr>
          <a:xfrm>
            <a:off x="362004" y="609078"/>
            <a:ext cx="5140162" cy="745710"/>
          </a:xfrm>
        </p:spPr>
        <p:txBody>
          <a:bodyPr>
            <a:normAutofit fontScale="90000"/>
          </a:bodyPr>
          <a:lstStyle/>
          <a:p>
            <a:r>
              <a:rPr lang="es-MX" dirty="0"/>
              <a:t>RIAS – </a:t>
            </a:r>
            <a:r>
              <a:rPr lang="es-MX" cap="none" dirty="0"/>
              <a:t>Res. </a:t>
            </a:r>
            <a:r>
              <a:rPr lang="es-MX" dirty="0"/>
              <a:t>3280 DE 2018</a:t>
            </a:r>
            <a:endParaRPr lang="es-CO" dirty="0"/>
          </a:p>
        </p:txBody>
      </p:sp>
      <p:sp>
        <p:nvSpPr>
          <p:cNvPr id="5" name="CuadroTexto 4">
            <a:extLst>
              <a:ext uri="{FF2B5EF4-FFF2-40B4-BE49-F238E27FC236}">
                <a16:creationId xmlns:a16="http://schemas.microsoft.com/office/drawing/2014/main" id="{4A82FEF7-7608-EE2A-9BD9-8AA9718EBDF4}"/>
              </a:ext>
            </a:extLst>
          </p:cNvPr>
          <p:cNvSpPr txBox="1"/>
          <p:nvPr/>
        </p:nvSpPr>
        <p:spPr>
          <a:xfrm>
            <a:off x="676062" y="2093094"/>
            <a:ext cx="10294530" cy="3416320"/>
          </a:xfrm>
          <a:prstGeom prst="rect">
            <a:avLst/>
          </a:prstGeom>
          <a:noFill/>
        </p:spPr>
        <p:txBody>
          <a:bodyPr wrap="square">
            <a:spAutoFit/>
          </a:bodyPr>
          <a:lstStyle/>
          <a:p>
            <a:pPr algn="just"/>
            <a:r>
              <a:rPr lang="es-MX" sz="2400" dirty="0">
                <a:solidFill>
                  <a:schemeClr val="bg1"/>
                </a:solidFill>
                <a:latin typeface="Verdana" panose="020B0604030504040204" pitchFamily="34" charset="0"/>
                <a:ea typeface="Verdana" panose="020B0604030504040204" pitchFamily="34" charset="0"/>
              </a:rPr>
              <a:t>Las RIAS son una herramienta que define, a los agentes del Sistema (territorio, asegurador, prestador) y de otros sectores, las condiciones necesarias para asegurar la integralidad en la atención a partir de las acciones de cuidado que se esperan del individuo, las acciones orientadas a promover el bienestar y el desarrollo de los individuos en los entornos en los cuales se desarrolla, así como las intervenciones para la prevención, diagnóstico, tratamiento, rehabilitación de la discapacidad y paliación.</a:t>
            </a:r>
            <a:endParaRPr lang="es-CO" sz="2400"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070839232"/>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285D17-4038-73A0-47B3-30662CD5FDF6}"/>
              </a:ext>
            </a:extLst>
          </p:cNvPr>
          <p:cNvSpPr>
            <a:spLocks noGrp="1"/>
          </p:cNvSpPr>
          <p:nvPr>
            <p:ph type="title"/>
          </p:nvPr>
        </p:nvSpPr>
        <p:spPr>
          <a:xfrm>
            <a:off x="183931" y="537882"/>
            <a:ext cx="5029200" cy="714883"/>
          </a:xfrm>
        </p:spPr>
        <p:txBody>
          <a:bodyPr>
            <a:normAutofit fontScale="90000"/>
          </a:bodyPr>
          <a:lstStyle/>
          <a:p>
            <a:r>
              <a:rPr lang="es-CO" sz="2800" dirty="0">
                <a:effectLst/>
                <a:latin typeface="+mn-lt"/>
                <a:ea typeface="+mn-ea"/>
                <a:cs typeface="+mn-cs"/>
              </a:rPr>
              <a:t>Rutas Integrales de Atención en Salud, RIAS </a:t>
            </a:r>
          </a:p>
        </p:txBody>
      </p:sp>
      <p:pic>
        <p:nvPicPr>
          <p:cNvPr id="3" name="Picture 2">
            <a:extLst>
              <a:ext uri="{FF2B5EF4-FFF2-40B4-BE49-F238E27FC236}">
                <a16:creationId xmlns:a16="http://schemas.microsoft.com/office/drawing/2014/main" id="{9CB847AB-616B-6592-4253-73992DADB6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1016" y="1564322"/>
            <a:ext cx="8409967" cy="4755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5807131"/>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285D17-4038-73A0-47B3-30662CD5FDF6}"/>
              </a:ext>
            </a:extLst>
          </p:cNvPr>
          <p:cNvSpPr>
            <a:spLocks noGrp="1"/>
          </p:cNvSpPr>
          <p:nvPr>
            <p:ph type="title"/>
          </p:nvPr>
        </p:nvSpPr>
        <p:spPr>
          <a:xfrm>
            <a:off x="174812" y="522538"/>
            <a:ext cx="5075106" cy="709792"/>
          </a:xfrm>
        </p:spPr>
        <p:txBody>
          <a:bodyPr>
            <a:normAutofit fontScale="90000"/>
          </a:bodyPr>
          <a:lstStyle/>
          <a:p>
            <a:r>
              <a:rPr lang="es-CO" sz="2500" dirty="0">
                <a:effectLst/>
                <a:latin typeface="+mn-lt"/>
                <a:ea typeface="+mn-ea"/>
                <a:cs typeface="+mn-cs"/>
              </a:rPr>
              <a:t>Rutas Integrales de Atención en Salud, RIAS </a:t>
            </a:r>
          </a:p>
        </p:txBody>
      </p:sp>
      <p:pic>
        <p:nvPicPr>
          <p:cNvPr id="4" name="Picture 3">
            <a:extLst>
              <a:ext uri="{FF2B5EF4-FFF2-40B4-BE49-F238E27FC236}">
                <a16:creationId xmlns:a16="http://schemas.microsoft.com/office/drawing/2014/main" id="{195B59CE-17D0-DA6B-1D97-BB9F3F45C1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6458" y="1364776"/>
            <a:ext cx="8592230" cy="4631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a:extLst>
              <a:ext uri="{FF2B5EF4-FFF2-40B4-BE49-F238E27FC236}">
                <a16:creationId xmlns:a16="http://schemas.microsoft.com/office/drawing/2014/main" id="{FEA6558E-6521-752A-4AF8-7F4345411E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9885" y="1364776"/>
            <a:ext cx="8592230" cy="4631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a:extLst>
              <a:ext uri="{FF2B5EF4-FFF2-40B4-BE49-F238E27FC236}">
                <a16:creationId xmlns:a16="http://schemas.microsoft.com/office/drawing/2014/main" id="{39A0FA74-124E-859C-8FC5-FA689F98F7F6}"/>
              </a:ext>
            </a:extLst>
          </p:cNvPr>
          <p:cNvSpPr/>
          <p:nvPr/>
        </p:nvSpPr>
        <p:spPr>
          <a:xfrm>
            <a:off x="2997969" y="5946026"/>
            <a:ext cx="6086901" cy="400110"/>
          </a:xfrm>
          <a:prstGeom prst="rect">
            <a:avLst/>
          </a:prstGeom>
        </p:spPr>
        <p:txBody>
          <a:bodyPr wrap="square">
            <a:spAutoFit/>
          </a:bodyPr>
          <a:lstStyle/>
          <a:p>
            <a:r>
              <a:rPr lang="es-CO" sz="1000" b="1" dirty="0"/>
              <a:t>Fuente: </a:t>
            </a:r>
            <a:r>
              <a:rPr lang="es-CO" sz="1000" dirty="0"/>
              <a:t> </a:t>
            </a:r>
            <a:r>
              <a:rPr lang="es-CO" sz="1000" b="1" dirty="0"/>
              <a:t>POLÍTICA DE ATENCIÓN INTEGRAL EN SALUD </a:t>
            </a:r>
            <a:r>
              <a:rPr lang="es-CO" sz="1000" b="1" i="1" dirty="0"/>
              <a:t>“Un sistema de salud al servicio de la gente” </a:t>
            </a:r>
            <a:r>
              <a:rPr lang="es-CO" sz="1000" dirty="0"/>
              <a:t>MSPS, 2016 </a:t>
            </a:r>
          </a:p>
        </p:txBody>
      </p:sp>
    </p:spTree>
    <p:extLst>
      <p:ext uri="{BB962C8B-B14F-4D97-AF65-F5344CB8AC3E}">
        <p14:creationId xmlns:p14="http://schemas.microsoft.com/office/powerpoint/2010/main" val="3900767820"/>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521" y="1891419"/>
            <a:ext cx="10607277" cy="4558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1219201" y="5894162"/>
            <a:ext cx="3125273" cy="369332"/>
          </a:xfrm>
          <a:prstGeom prst="rect">
            <a:avLst/>
          </a:prstGeom>
          <a:noFill/>
        </p:spPr>
        <p:txBody>
          <a:bodyPr wrap="square" rtlCol="0">
            <a:spAutoFit/>
          </a:bodyPr>
          <a:lstStyle/>
          <a:p>
            <a:r>
              <a:rPr lang="es-CO" dirty="0"/>
              <a:t>Fuente. MSPS</a:t>
            </a:r>
          </a:p>
        </p:txBody>
      </p:sp>
      <p:sp>
        <p:nvSpPr>
          <p:cNvPr id="3" name="Título 1">
            <a:extLst>
              <a:ext uri="{FF2B5EF4-FFF2-40B4-BE49-F238E27FC236}">
                <a16:creationId xmlns:a16="http://schemas.microsoft.com/office/drawing/2014/main" id="{71DEB81B-7841-4234-3D8E-4665BC6D862F}"/>
              </a:ext>
            </a:extLst>
          </p:cNvPr>
          <p:cNvSpPr txBox="1">
            <a:spLocks/>
          </p:cNvSpPr>
          <p:nvPr/>
        </p:nvSpPr>
        <p:spPr>
          <a:xfrm>
            <a:off x="174812" y="522538"/>
            <a:ext cx="5075106" cy="709792"/>
          </a:xfrm>
          <a:prstGeom prst="rect">
            <a:avLst/>
          </a:prstGeom>
        </p:spPr>
        <p:txBody>
          <a:bodyPr vert="horz" lIns="91440" tIns="45720" rIns="91440" bIns="45720" rtlCol="0" anchor="b">
            <a:normAutofit fontScale="90000" lnSpcReduction="10000"/>
          </a:bodyPr>
          <a:lstStyle>
            <a:lvl1pPr algn="ctr" defTabSz="914377" rtl="0" eaLnBrk="1" latinLnBrk="0" hangingPunct="1">
              <a:lnSpc>
                <a:spcPct val="90000"/>
              </a:lnSpc>
              <a:spcBef>
                <a:spcPct val="0"/>
              </a:spcBef>
              <a:buNone/>
              <a:defRPr sz="48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es-CO" sz="2500">
                <a:effectLst/>
                <a:latin typeface="+mn-lt"/>
                <a:ea typeface="+mn-ea"/>
                <a:cs typeface="+mn-cs"/>
              </a:rPr>
              <a:t>Rutas Integrales de Atención en Salud, RIAS </a:t>
            </a:r>
            <a:endParaRPr lang="es-CO" sz="2500" dirty="0">
              <a:effectLst/>
              <a:latin typeface="+mn-lt"/>
              <a:ea typeface="+mn-ea"/>
              <a:cs typeface="+mn-cs"/>
            </a:endParaRPr>
          </a:p>
        </p:txBody>
      </p:sp>
    </p:spTree>
    <p:extLst>
      <p:ext uri="{BB962C8B-B14F-4D97-AF65-F5344CB8AC3E}">
        <p14:creationId xmlns:p14="http://schemas.microsoft.com/office/powerpoint/2010/main" val="1700499477"/>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
        <p:cNvGrpSpPr/>
        <p:nvPr/>
      </p:nvGrpSpPr>
      <p:grpSpPr>
        <a:xfrm>
          <a:off x="0" y="0"/>
          <a:ext cx="0" cy="0"/>
          <a:chOff x="0" y="0"/>
          <a:chExt cx="0" cy="0"/>
        </a:xfrm>
      </p:grpSpPr>
      <p:pic>
        <p:nvPicPr>
          <p:cNvPr id="133" name="Google Shape;66;p15"/>
          <p:cNvPicPr preferRelativeResize="0"/>
          <p:nvPr/>
        </p:nvPicPr>
        <p:blipFill rotWithShape="1">
          <a:blip r:embed="rId4">
            <a:alphaModFix/>
          </a:blip>
          <a:srcRect t="5814" b="5823"/>
          <a:stretch/>
        </p:blipFill>
        <p:spPr>
          <a:xfrm>
            <a:off x="5763116" y="457199"/>
            <a:ext cx="2844856" cy="964553"/>
          </a:xfrm>
          <a:prstGeom prst="rect">
            <a:avLst/>
          </a:prstGeom>
          <a:noFill/>
          <a:ln>
            <a:noFill/>
          </a:ln>
        </p:spPr>
      </p:pic>
      <p:graphicFrame>
        <p:nvGraphicFramePr>
          <p:cNvPr id="3" name="Diagrama 2">
            <a:extLst>
              <a:ext uri="{FF2B5EF4-FFF2-40B4-BE49-F238E27FC236}">
                <a16:creationId xmlns:a16="http://schemas.microsoft.com/office/drawing/2014/main" id="{57269ABB-5ADA-4949-9B39-C11042D901AA}"/>
              </a:ext>
            </a:extLst>
          </p:cNvPr>
          <p:cNvGraphicFramePr/>
          <p:nvPr>
            <p:extLst>
              <p:ext uri="{D42A27DB-BD31-4B8C-83A1-F6EECF244321}">
                <p14:modId xmlns:p14="http://schemas.microsoft.com/office/powerpoint/2010/main" val="3194206470"/>
              </p:ext>
            </p:extLst>
          </p:nvPr>
        </p:nvGraphicFramePr>
        <p:xfrm>
          <a:off x="1585256" y="1279863"/>
          <a:ext cx="9505949" cy="573246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6" name="CuadroTexto 75">
            <a:extLst>
              <a:ext uri="{FF2B5EF4-FFF2-40B4-BE49-F238E27FC236}">
                <a16:creationId xmlns:a16="http://schemas.microsoft.com/office/drawing/2014/main" id="{5BA31C59-3AF0-4CAC-BD6D-E04FF26E2B68}"/>
              </a:ext>
            </a:extLst>
          </p:cNvPr>
          <p:cNvSpPr txBox="1"/>
          <p:nvPr/>
        </p:nvSpPr>
        <p:spPr>
          <a:xfrm flipH="1">
            <a:off x="830900" y="1682892"/>
            <a:ext cx="471487" cy="4524315"/>
          </a:xfrm>
          <a:prstGeom prst="rect">
            <a:avLst/>
          </a:prstGeom>
          <a:noFill/>
        </p:spPr>
        <p:txBody>
          <a:bodyPr wrap="square">
            <a:spAutoFit/>
          </a:bodyPr>
          <a:lstStyle/>
          <a:p>
            <a:r>
              <a:rPr lang="es-CO" sz="3600" b="1" dirty="0">
                <a:solidFill>
                  <a:schemeClr val="bg1"/>
                </a:solidFill>
                <a:latin typeface="Arial Black" panose="020B0A04020102020204" pitchFamily="34" charset="0"/>
              </a:rPr>
              <a:t>ENTORNOS</a:t>
            </a:r>
          </a:p>
        </p:txBody>
      </p:sp>
    </p:spTree>
    <p:extLst>
      <p:ext uri="{BB962C8B-B14F-4D97-AF65-F5344CB8AC3E}">
        <p14:creationId xmlns:p14="http://schemas.microsoft.com/office/powerpoint/2010/main" val="1682102415"/>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
        <p:cNvGrpSpPr/>
        <p:nvPr/>
      </p:nvGrpSpPr>
      <p:grpSpPr>
        <a:xfrm>
          <a:off x="0" y="0"/>
          <a:ext cx="0" cy="0"/>
          <a:chOff x="0" y="0"/>
          <a:chExt cx="0" cy="0"/>
        </a:xfrm>
      </p:grpSpPr>
      <p:sp>
        <p:nvSpPr>
          <p:cNvPr id="132" name="CuadroTexto 131">
            <a:extLst>
              <a:ext uri="{FF2B5EF4-FFF2-40B4-BE49-F238E27FC236}">
                <a16:creationId xmlns:a16="http://schemas.microsoft.com/office/drawing/2014/main" id="{A0F0AAD1-750C-4025-B2DD-722B65195424}"/>
              </a:ext>
            </a:extLst>
          </p:cNvPr>
          <p:cNvSpPr txBox="1"/>
          <p:nvPr/>
        </p:nvSpPr>
        <p:spPr>
          <a:xfrm>
            <a:off x="-984321" y="87998"/>
            <a:ext cx="6905765" cy="646331"/>
          </a:xfrm>
          <a:prstGeom prst="rect">
            <a:avLst/>
          </a:prstGeom>
          <a:noFill/>
        </p:spPr>
        <p:txBody>
          <a:bodyPr wrap="square" rtlCol="0">
            <a:spAutoFit/>
          </a:bodyPr>
          <a:lstStyle/>
          <a:p>
            <a:pPr algn="ctr"/>
            <a:r>
              <a:rPr lang="es-MX" sz="3600" b="1" dirty="0">
                <a:latin typeface="Arial Black" panose="020B0A04020102020204" pitchFamily="34" charset="0"/>
              </a:rPr>
              <a:t>CURSOS DE VIDA </a:t>
            </a:r>
            <a:endParaRPr lang="es-CO" sz="3600" b="1" dirty="0">
              <a:latin typeface="Arial Black" panose="020B0A04020102020204" pitchFamily="34" charset="0"/>
            </a:endParaRPr>
          </a:p>
        </p:txBody>
      </p:sp>
      <p:graphicFrame>
        <p:nvGraphicFramePr>
          <p:cNvPr id="134" name="Diagrama 133">
            <a:extLst>
              <a:ext uri="{FF2B5EF4-FFF2-40B4-BE49-F238E27FC236}">
                <a16:creationId xmlns:a16="http://schemas.microsoft.com/office/drawing/2014/main" id="{157A0F2D-7EBB-42F0-A4DA-C01AAD640070}"/>
              </a:ext>
            </a:extLst>
          </p:cNvPr>
          <p:cNvGraphicFramePr/>
          <p:nvPr>
            <p:extLst>
              <p:ext uri="{D42A27DB-BD31-4B8C-83A1-F6EECF244321}">
                <p14:modId xmlns:p14="http://schemas.microsoft.com/office/powerpoint/2010/main" val="3110485436"/>
              </p:ext>
            </p:extLst>
          </p:nvPr>
        </p:nvGraphicFramePr>
        <p:xfrm>
          <a:off x="2365758" y="1371600"/>
          <a:ext cx="8187040" cy="548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3" name="Google Shape;66;p15"/>
          <p:cNvPicPr preferRelativeResize="0"/>
          <p:nvPr/>
        </p:nvPicPr>
        <p:blipFill rotWithShape="1">
          <a:blip r:embed="rId9">
            <a:alphaModFix/>
          </a:blip>
          <a:srcRect t="5814" b="5823"/>
          <a:stretch/>
        </p:blipFill>
        <p:spPr>
          <a:xfrm>
            <a:off x="200100" y="5812734"/>
            <a:ext cx="3441467" cy="841932"/>
          </a:xfrm>
          <a:prstGeom prst="rect">
            <a:avLst/>
          </a:prstGeom>
          <a:noFill/>
          <a:ln>
            <a:noFill/>
          </a:ln>
        </p:spPr>
      </p:pic>
    </p:spTree>
    <p:extLst>
      <p:ext uri="{BB962C8B-B14F-4D97-AF65-F5344CB8AC3E}">
        <p14:creationId xmlns:p14="http://schemas.microsoft.com/office/powerpoint/2010/main" val="2039384153"/>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AC5BBD-0B3A-3287-9012-125E05778F08}"/>
              </a:ext>
            </a:extLst>
          </p:cNvPr>
          <p:cNvSpPr>
            <a:spLocks noGrp="1"/>
          </p:cNvSpPr>
          <p:nvPr>
            <p:ph type="title"/>
          </p:nvPr>
        </p:nvSpPr>
        <p:spPr/>
        <p:txBody>
          <a:bodyPr>
            <a:normAutofit/>
          </a:bodyPr>
          <a:lstStyle/>
          <a:p>
            <a:r>
              <a:rPr lang="es-MX" sz="4000" dirty="0">
                <a:solidFill>
                  <a:schemeClr val="bg1"/>
                </a:solidFill>
                <a:effectLst/>
                <a:latin typeface="+mn-lt"/>
                <a:ea typeface="+mn-ea"/>
                <a:cs typeface="+mn-cs"/>
              </a:rPr>
              <a:t>PLAN DE INTERVENCIONES COLECTIVAS</a:t>
            </a:r>
            <a:endParaRPr lang="es-CO" sz="4000" dirty="0">
              <a:solidFill>
                <a:schemeClr val="bg1"/>
              </a:solidFill>
              <a:effectLst/>
              <a:latin typeface="+mn-lt"/>
              <a:ea typeface="+mn-ea"/>
              <a:cs typeface="+mn-cs"/>
            </a:endParaRPr>
          </a:p>
        </p:txBody>
      </p:sp>
      <p:sp>
        <p:nvSpPr>
          <p:cNvPr id="3" name="Marcador de texto 2">
            <a:extLst>
              <a:ext uri="{FF2B5EF4-FFF2-40B4-BE49-F238E27FC236}">
                <a16:creationId xmlns:a16="http://schemas.microsoft.com/office/drawing/2014/main" id="{FE3B1032-2E2E-5EFA-8F2B-8382366B59CC}"/>
              </a:ext>
            </a:extLst>
          </p:cNvPr>
          <p:cNvSpPr>
            <a:spLocks noGrp="1"/>
          </p:cNvSpPr>
          <p:nvPr>
            <p:ph type="body" idx="1"/>
          </p:nvPr>
        </p:nvSpPr>
        <p:spPr/>
        <p:txBody>
          <a:bodyPr>
            <a:normAutofit/>
          </a:bodyPr>
          <a:lstStyle/>
          <a:p>
            <a:pPr algn="r"/>
            <a:r>
              <a:rPr lang="es-MX" sz="2300" b="1" cap="all" dirty="0">
                <a:solidFill>
                  <a:schemeClr val="bg1"/>
                </a:solidFill>
                <a:effectLst/>
              </a:rPr>
              <a:t>Resolución 295 de 2023</a:t>
            </a:r>
            <a:endParaRPr lang="es-CO" sz="2300" b="1" cap="all" dirty="0">
              <a:solidFill>
                <a:schemeClr val="bg1"/>
              </a:solidFill>
              <a:effectLst/>
            </a:endParaRPr>
          </a:p>
        </p:txBody>
      </p:sp>
    </p:spTree>
    <p:extLst>
      <p:ext uri="{BB962C8B-B14F-4D97-AF65-F5344CB8AC3E}">
        <p14:creationId xmlns:p14="http://schemas.microsoft.com/office/powerpoint/2010/main" val="1189300358"/>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FE9320-7245-06CB-C066-9D5B54F084D0}"/>
              </a:ext>
            </a:extLst>
          </p:cNvPr>
          <p:cNvSpPr>
            <a:spLocks noGrp="1"/>
          </p:cNvSpPr>
          <p:nvPr>
            <p:ph type="title"/>
          </p:nvPr>
        </p:nvSpPr>
        <p:spPr>
          <a:xfrm>
            <a:off x="204349" y="624463"/>
            <a:ext cx="4635665" cy="587675"/>
          </a:xfrm>
        </p:spPr>
        <p:txBody>
          <a:bodyPr>
            <a:noAutofit/>
          </a:bodyPr>
          <a:lstStyle/>
          <a:p>
            <a:r>
              <a:rPr lang="es-CO" sz="2800" dirty="0">
                <a:effectLst/>
                <a:latin typeface="+mn-lt"/>
                <a:ea typeface="+mn-ea"/>
                <a:cs typeface="+mn-cs"/>
              </a:rPr>
              <a:t>INTERVENCIONES COLECTIVAS</a:t>
            </a:r>
          </a:p>
        </p:txBody>
      </p:sp>
      <p:sp>
        <p:nvSpPr>
          <p:cNvPr id="4" name="CuadroTexto 3">
            <a:extLst>
              <a:ext uri="{FF2B5EF4-FFF2-40B4-BE49-F238E27FC236}">
                <a16:creationId xmlns:a16="http://schemas.microsoft.com/office/drawing/2014/main" id="{0074E6EE-6CC6-8036-B3CE-54B3B997A3FD}"/>
              </a:ext>
            </a:extLst>
          </p:cNvPr>
          <p:cNvSpPr txBox="1"/>
          <p:nvPr/>
        </p:nvSpPr>
        <p:spPr>
          <a:xfrm>
            <a:off x="1054082" y="2377253"/>
            <a:ext cx="9532530" cy="3416320"/>
          </a:xfrm>
          <a:prstGeom prst="rect">
            <a:avLst/>
          </a:prstGeom>
          <a:noFill/>
        </p:spPr>
        <p:txBody>
          <a:bodyPr wrap="square">
            <a:spAutoFit/>
          </a:bodyPr>
          <a:lstStyle/>
          <a:p>
            <a:pPr algn="just"/>
            <a:r>
              <a:rPr lang="es-MX" sz="2400" b="0" i="1" u="none" strike="noStrike" baseline="0" dirty="0">
                <a:solidFill>
                  <a:schemeClr val="bg1"/>
                </a:solidFill>
                <a:latin typeface="Verdana" panose="020B0604030504040204" pitchFamily="34" charset="0"/>
                <a:ea typeface="Verdana" panose="020B0604030504040204" pitchFamily="34" charset="0"/>
              </a:rPr>
              <a:t>Son el conjunto de intervenciones, procedimientos o actividades para la promoción de la salud y la gestión del riesgo dirigidas </a:t>
            </a:r>
            <a:r>
              <a:rPr lang="es-MX" sz="2400" b="0" i="0" u="none" strike="noStrike" baseline="0" dirty="0">
                <a:solidFill>
                  <a:schemeClr val="bg1"/>
                </a:solidFill>
                <a:latin typeface="Verdana" panose="020B0604030504040204" pitchFamily="34" charset="0"/>
                <a:ea typeface="Verdana" panose="020B0604030504040204" pitchFamily="34" charset="0"/>
              </a:rPr>
              <a:t>a </a:t>
            </a:r>
            <a:r>
              <a:rPr lang="es-MX" sz="2400" b="0" i="1" u="none" strike="noStrike" baseline="0" dirty="0">
                <a:solidFill>
                  <a:schemeClr val="bg1"/>
                </a:solidFill>
                <a:latin typeface="Verdana" panose="020B0604030504040204" pitchFamily="34" charset="0"/>
                <a:ea typeface="Verdana" panose="020B0604030504040204" pitchFamily="34" charset="0"/>
              </a:rPr>
              <a:t>grupos poblacionales a lo largo del curso de la vida, que se realizan en los diferentes entornos de desarrollo o ámbitos de la vida cotidiana, definidas con fundamento en la evidencia disponible y en las prioridades de salud de cada territorio que permitirán la configuración de </a:t>
            </a:r>
            <a:r>
              <a:rPr lang="es-MX" sz="2400" b="0" i="1" u="none" strike="noStrike" baseline="0" dirty="0" err="1">
                <a:solidFill>
                  <a:schemeClr val="bg1"/>
                </a:solidFill>
                <a:latin typeface="Verdana" panose="020B0604030504040204" pitchFamily="34" charset="0"/>
                <a:ea typeface="Verdana" panose="020B0604030504040204" pitchFamily="34" charset="0"/>
              </a:rPr>
              <a:t>microterritorios</a:t>
            </a:r>
            <a:r>
              <a:rPr lang="es-MX" sz="2400" b="0" i="1" u="none" strike="noStrike" baseline="0" dirty="0">
                <a:solidFill>
                  <a:schemeClr val="bg1"/>
                </a:solidFill>
                <a:latin typeface="Verdana" panose="020B0604030504040204" pitchFamily="34" charset="0"/>
                <a:ea typeface="Verdana" panose="020B0604030504040204" pitchFamily="34" charset="0"/>
              </a:rPr>
              <a:t> o zonas de intervención de los equipos básicos de salud que ejecutarán </a:t>
            </a:r>
            <a:r>
              <a:rPr lang="es-CO" sz="2400" b="0" i="1" u="none" strike="noStrike" baseline="0" dirty="0">
                <a:solidFill>
                  <a:schemeClr val="bg1"/>
                </a:solidFill>
                <a:latin typeface="Verdana" panose="020B0604030504040204" pitchFamily="34" charset="0"/>
                <a:ea typeface="Verdana" panose="020B0604030504040204" pitchFamily="34" charset="0"/>
              </a:rPr>
              <a:t>dichas intervenciones.</a:t>
            </a:r>
            <a:endParaRPr lang="es-CO" sz="2400"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525879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285D17-4038-73A0-47B3-30662CD5FDF6}"/>
              </a:ext>
            </a:extLst>
          </p:cNvPr>
          <p:cNvSpPr>
            <a:spLocks noGrp="1"/>
          </p:cNvSpPr>
          <p:nvPr>
            <p:ph type="title"/>
          </p:nvPr>
        </p:nvSpPr>
        <p:spPr>
          <a:xfrm>
            <a:off x="328612" y="505475"/>
            <a:ext cx="5349930" cy="914400"/>
          </a:xfrm>
        </p:spPr>
        <p:txBody>
          <a:bodyPr>
            <a:noAutofit/>
          </a:bodyPr>
          <a:lstStyle/>
          <a:p>
            <a:pPr algn="l" defTabSz="457200"/>
            <a:r>
              <a:rPr lang="es-MX" sz="2800" dirty="0">
                <a:latin typeface="+mn-lt"/>
                <a:ea typeface="+mn-ea"/>
                <a:cs typeface="+mn-cs"/>
              </a:rPr>
              <a:t>DETERMINANTES SOCIALES EN SALUD</a:t>
            </a:r>
            <a:endParaRPr lang="es-CO" sz="2800" dirty="0">
              <a:latin typeface="+mn-lt"/>
              <a:ea typeface="+mn-ea"/>
              <a:cs typeface="+mn-cs"/>
            </a:endParaRPr>
          </a:p>
        </p:txBody>
      </p:sp>
      <p:sp>
        <p:nvSpPr>
          <p:cNvPr id="4" name="CuadroTexto 3">
            <a:extLst>
              <a:ext uri="{FF2B5EF4-FFF2-40B4-BE49-F238E27FC236}">
                <a16:creationId xmlns:a16="http://schemas.microsoft.com/office/drawing/2014/main" id="{D1C05707-A894-01EF-6C0C-54E87ADAA22B}"/>
              </a:ext>
            </a:extLst>
          </p:cNvPr>
          <p:cNvSpPr txBox="1"/>
          <p:nvPr/>
        </p:nvSpPr>
        <p:spPr>
          <a:xfrm>
            <a:off x="328612" y="5478391"/>
            <a:ext cx="10544175" cy="1200329"/>
          </a:xfrm>
          <a:prstGeom prst="rect">
            <a:avLst/>
          </a:prstGeom>
          <a:noFill/>
        </p:spPr>
        <p:txBody>
          <a:bodyPr wrap="square">
            <a:spAutoFit/>
          </a:bodyPr>
          <a:lstStyle/>
          <a:p>
            <a:pPr algn="just"/>
            <a:r>
              <a:rPr lang="es-MX" sz="1800" b="0" i="0" u="none" strike="noStrike" baseline="0" dirty="0">
                <a:latin typeface="ArialMT"/>
              </a:rPr>
              <a:t>Son las circunstancias en que las personas nacen, crecen, viven, trabajan y envejecen, incluido el sistema de salud (OMS, 2007). Esas circunstancias son el resultado de la distribución del dinero, el poder y los recursos a nivel mundial, nacional y local, que dependen a su vez de las políticas </a:t>
            </a:r>
            <a:r>
              <a:rPr lang="es-CO" sz="1800" b="0" i="0" u="none" strike="noStrike" baseline="0" dirty="0">
                <a:latin typeface="ArialMT"/>
              </a:rPr>
              <a:t>adoptadas (OMS, 2010).</a:t>
            </a:r>
            <a:endParaRPr lang="es-CO" dirty="0"/>
          </a:p>
        </p:txBody>
      </p:sp>
      <p:pic>
        <p:nvPicPr>
          <p:cNvPr id="8" name="Imagen 7">
            <a:extLst>
              <a:ext uri="{FF2B5EF4-FFF2-40B4-BE49-F238E27FC236}">
                <a16:creationId xmlns:a16="http://schemas.microsoft.com/office/drawing/2014/main" id="{BF44A19F-754D-FBED-9085-1A4ABA7F722A}"/>
              </a:ext>
            </a:extLst>
          </p:cNvPr>
          <p:cNvPicPr>
            <a:picLocks noChangeAspect="1"/>
          </p:cNvPicPr>
          <p:nvPr/>
        </p:nvPicPr>
        <p:blipFill>
          <a:blip r:embed="rId4"/>
          <a:stretch>
            <a:fillRect/>
          </a:stretch>
        </p:blipFill>
        <p:spPr>
          <a:xfrm>
            <a:off x="2936986" y="1630701"/>
            <a:ext cx="7152947" cy="5048019"/>
          </a:xfrm>
          <a:prstGeom prst="rect">
            <a:avLst/>
          </a:prstGeom>
        </p:spPr>
      </p:pic>
    </p:spTree>
    <p:extLst>
      <p:ext uri="{BB962C8B-B14F-4D97-AF65-F5344CB8AC3E}">
        <p14:creationId xmlns:p14="http://schemas.microsoft.com/office/powerpoint/2010/main" val="3734597974"/>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FE9320-7245-06CB-C066-9D5B54F084D0}"/>
              </a:ext>
            </a:extLst>
          </p:cNvPr>
          <p:cNvSpPr>
            <a:spLocks noGrp="1"/>
          </p:cNvSpPr>
          <p:nvPr>
            <p:ph type="title"/>
          </p:nvPr>
        </p:nvSpPr>
        <p:spPr>
          <a:xfrm>
            <a:off x="0" y="520464"/>
            <a:ext cx="5533697" cy="954203"/>
          </a:xfrm>
        </p:spPr>
        <p:txBody>
          <a:bodyPr>
            <a:normAutofit/>
          </a:bodyPr>
          <a:lstStyle/>
          <a:p>
            <a:r>
              <a:rPr lang="es-CO" sz="2800" dirty="0">
                <a:effectLst/>
                <a:latin typeface="+mn-lt"/>
                <a:ea typeface="+mn-ea"/>
                <a:cs typeface="+mn-cs"/>
              </a:rPr>
              <a:t>PLAN DE INTERVENCIONES COLECTIVAS</a:t>
            </a:r>
          </a:p>
        </p:txBody>
      </p:sp>
      <p:sp>
        <p:nvSpPr>
          <p:cNvPr id="5" name="CuadroTexto 4">
            <a:extLst>
              <a:ext uri="{FF2B5EF4-FFF2-40B4-BE49-F238E27FC236}">
                <a16:creationId xmlns:a16="http://schemas.microsoft.com/office/drawing/2014/main" id="{9EA9887C-3656-F38C-1285-8FA236CAA8E9}"/>
              </a:ext>
            </a:extLst>
          </p:cNvPr>
          <p:cNvSpPr txBox="1"/>
          <p:nvPr/>
        </p:nvSpPr>
        <p:spPr>
          <a:xfrm>
            <a:off x="303365" y="2382559"/>
            <a:ext cx="4373655" cy="3477875"/>
          </a:xfrm>
          <a:prstGeom prst="rect">
            <a:avLst/>
          </a:prstGeom>
          <a:noFill/>
        </p:spPr>
        <p:txBody>
          <a:bodyPr wrap="square">
            <a:spAutoFit/>
          </a:bodyPr>
          <a:lstStyle/>
          <a:p>
            <a:pPr algn="just"/>
            <a:r>
              <a:rPr lang="es-MX" sz="2000" i="1" dirty="0">
                <a:solidFill>
                  <a:schemeClr val="bg1"/>
                </a:solidFill>
                <a:latin typeface="Arial" panose="020B0604020202020204" pitchFamily="34" charset="0"/>
              </a:rPr>
              <a:t>Es un plan de beneficios compuesto por intervenciones de promoción de la salud y gestión del riesgo, las cuales se enmarcan en las estrategias definidas en el Plan Territorial de Salud (PTS), y buscan impactar positivamente los determinantes sociales de la salud y alcanzar los resultados definidos en estos el marco de la estrategia de Atención Primaria en Salud</a:t>
            </a:r>
            <a:endParaRPr lang="es-CO" sz="2000" i="1" dirty="0">
              <a:solidFill>
                <a:schemeClr val="bg1"/>
              </a:solidFill>
              <a:latin typeface="Arial" panose="020B0604020202020204" pitchFamily="34" charset="0"/>
            </a:endParaRPr>
          </a:p>
        </p:txBody>
      </p:sp>
      <p:sp>
        <p:nvSpPr>
          <p:cNvPr id="7" name="CuadroTexto 6">
            <a:extLst>
              <a:ext uri="{FF2B5EF4-FFF2-40B4-BE49-F238E27FC236}">
                <a16:creationId xmlns:a16="http://schemas.microsoft.com/office/drawing/2014/main" id="{B090DC4B-87CE-CEAA-D17F-1B58B65F33D6}"/>
              </a:ext>
            </a:extLst>
          </p:cNvPr>
          <p:cNvSpPr txBox="1"/>
          <p:nvPr/>
        </p:nvSpPr>
        <p:spPr>
          <a:xfrm>
            <a:off x="7117663" y="3435696"/>
            <a:ext cx="4010585" cy="1015663"/>
          </a:xfrm>
          <a:prstGeom prst="rect">
            <a:avLst/>
          </a:prstGeom>
          <a:noFill/>
        </p:spPr>
        <p:txBody>
          <a:bodyPr wrap="square">
            <a:spAutoFit/>
          </a:bodyPr>
          <a:lstStyle/>
          <a:p>
            <a:pPr algn="just"/>
            <a:r>
              <a:rPr lang="es-MX" sz="2000" b="0" i="1" u="none" strike="noStrike" baseline="0" dirty="0">
                <a:solidFill>
                  <a:schemeClr val="bg1"/>
                </a:solidFill>
                <a:latin typeface="Arial" panose="020B0604020202020204" pitchFamily="34" charset="0"/>
              </a:rPr>
              <a:t>Ejecutan  de manera complementaria a otros planes de beneficios</a:t>
            </a:r>
            <a:endParaRPr lang="es-CO" sz="2000" dirty="0">
              <a:solidFill>
                <a:schemeClr val="bg1"/>
              </a:solidFill>
            </a:endParaRPr>
          </a:p>
        </p:txBody>
      </p:sp>
      <p:sp>
        <p:nvSpPr>
          <p:cNvPr id="8" name="Flecha: a la derecha 7">
            <a:extLst>
              <a:ext uri="{FF2B5EF4-FFF2-40B4-BE49-F238E27FC236}">
                <a16:creationId xmlns:a16="http://schemas.microsoft.com/office/drawing/2014/main" id="{5FC1057A-7E81-055B-5E52-CF473113CA64}"/>
              </a:ext>
            </a:extLst>
          </p:cNvPr>
          <p:cNvSpPr/>
          <p:nvPr/>
        </p:nvSpPr>
        <p:spPr>
          <a:xfrm>
            <a:off x="4921624" y="3738282"/>
            <a:ext cx="2017058" cy="497542"/>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 name="Imagen 2"/>
          <p:cNvPicPr>
            <a:picLocks noChangeAspect="1"/>
          </p:cNvPicPr>
          <p:nvPr/>
        </p:nvPicPr>
        <p:blipFill>
          <a:blip r:embed="rId4"/>
          <a:stretch>
            <a:fillRect/>
          </a:stretch>
        </p:blipFill>
        <p:spPr>
          <a:xfrm>
            <a:off x="6557931" y="4570945"/>
            <a:ext cx="5130048" cy="1928494"/>
          </a:xfrm>
          <a:prstGeom prst="rect">
            <a:avLst/>
          </a:prstGeom>
        </p:spPr>
      </p:pic>
    </p:spTree>
    <p:extLst>
      <p:ext uri="{BB962C8B-B14F-4D97-AF65-F5344CB8AC3E}">
        <p14:creationId xmlns:p14="http://schemas.microsoft.com/office/powerpoint/2010/main" val="2028520122"/>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53"/>
        <p:cNvGrpSpPr/>
        <p:nvPr/>
      </p:nvGrpSpPr>
      <p:grpSpPr>
        <a:xfrm>
          <a:off x="0" y="0"/>
          <a:ext cx="0" cy="0"/>
          <a:chOff x="0" y="0"/>
          <a:chExt cx="0" cy="0"/>
        </a:xfrm>
      </p:grpSpPr>
      <p:sp>
        <p:nvSpPr>
          <p:cNvPr id="55" name="Google Shape;55;p13"/>
          <p:cNvSpPr txBox="1"/>
          <p:nvPr/>
        </p:nvSpPr>
        <p:spPr>
          <a:xfrm>
            <a:off x="2337757" y="1793770"/>
            <a:ext cx="7116000" cy="3046244"/>
          </a:xfrm>
          <a:prstGeom prst="rect">
            <a:avLst/>
          </a:prstGeom>
          <a:noFill/>
          <a:ln>
            <a:noFill/>
          </a:ln>
        </p:spPr>
        <p:txBody>
          <a:bodyPr spcFirstLastPara="1" wrap="square" lIns="121900" tIns="121900" rIns="121900" bIns="121900" anchor="t" anchorCtr="0">
            <a:noAutofit/>
          </a:bodyPr>
          <a:lstStyle>
            <a:defPPr>
              <a:defRPr lang="en-US"/>
            </a:defPPr>
            <a:lvl1pPr algn="ctr" defTabSz="914377">
              <a:lnSpc>
                <a:spcPct val="90000"/>
              </a:lnSpc>
              <a:buSzPts val="2800"/>
              <a:defRPr sz="4933" b="1" cap="all">
                <a:solidFill>
                  <a:srgbClr val="FFFFFF"/>
                </a:solidFill>
                <a:effectLst>
                  <a:outerShdw blurRad="50800" dist="63500" dir="2700000" algn="tl" rotWithShape="0">
                    <a:srgbClr val="000000">
                      <a:alpha val="48000"/>
                    </a:srgbClr>
                  </a:outerShdw>
                </a:effectLst>
                <a:latin typeface="Montserrat"/>
                <a:ea typeface="Montserrat"/>
                <a:cs typeface="Montserrat"/>
              </a:defRPr>
            </a:lvl1pPr>
          </a:lstStyle>
          <a:p>
            <a:r>
              <a:rPr lang="es-MX" dirty="0">
                <a:solidFill>
                  <a:schemeClr val="bg1"/>
                </a:solidFill>
              </a:rPr>
              <a:t>PLAN DE INTERVENCIONES COLECTIVAS</a:t>
            </a:r>
          </a:p>
          <a:p>
            <a:r>
              <a:rPr lang="es-MX" dirty="0">
                <a:solidFill>
                  <a:schemeClr val="bg1"/>
                </a:solidFill>
              </a:rPr>
              <a:t>MANIZALES 2025</a:t>
            </a:r>
            <a:endParaRPr lang="es-CO" dirty="0">
              <a:solidFill>
                <a:schemeClr val="bg1"/>
              </a:solidFill>
            </a:endParaRPr>
          </a:p>
        </p:txBody>
      </p:sp>
      <p:pic>
        <p:nvPicPr>
          <p:cNvPr id="56" name="Google Shape;56;p13"/>
          <p:cNvPicPr preferRelativeResize="0"/>
          <p:nvPr/>
        </p:nvPicPr>
        <p:blipFill rotWithShape="1">
          <a:blip r:embed="rId5">
            <a:alphaModFix/>
          </a:blip>
          <a:srcRect t="5814" b="5823"/>
          <a:stretch/>
        </p:blipFill>
        <p:spPr>
          <a:xfrm>
            <a:off x="4256718" y="5503634"/>
            <a:ext cx="3678569" cy="899933"/>
          </a:xfrm>
          <a:prstGeom prst="rect">
            <a:avLst/>
          </a:prstGeom>
          <a:noFill/>
          <a:ln>
            <a:noFill/>
          </a:ln>
        </p:spPr>
      </p:pic>
      <p:sp>
        <p:nvSpPr>
          <p:cNvPr id="6" name="CuadroTexto 5">
            <a:extLst>
              <a:ext uri="{FF2B5EF4-FFF2-40B4-BE49-F238E27FC236}">
                <a16:creationId xmlns:a16="http://schemas.microsoft.com/office/drawing/2014/main" id="{83CD9769-ABBC-4755-E363-D707EB426BFC}"/>
              </a:ext>
            </a:extLst>
          </p:cNvPr>
          <p:cNvSpPr txBox="1"/>
          <p:nvPr/>
        </p:nvSpPr>
        <p:spPr>
          <a:xfrm>
            <a:off x="418797" y="5647369"/>
            <a:ext cx="3837921" cy="738664"/>
          </a:xfrm>
          <a:prstGeom prst="rect">
            <a:avLst/>
          </a:prstGeom>
          <a:noFill/>
        </p:spPr>
        <p:txBody>
          <a:bodyPr wrap="square" rtlCol="0">
            <a:spAutoFit/>
          </a:bodyPr>
          <a:lstStyle/>
          <a:p>
            <a:pPr algn="ctr"/>
            <a:r>
              <a:rPr lang="es-MX" sz="1400" b="1" dirty="0"/>
              <a:t>SECRETARIA DE SALUD PÚBLICA</a:t>
            </a:r>
          </a:p>
          <a:p>
            <a:pPr algn="ctr"/>
            <a:r>
              <a:rPr lang="es-MX" sz="1400" dirty="0"/>
              <a:t>UNIDAD DE SALUD PÚBLICA – </a:t>
            </a:r>
          </a:p>
          <a:p>
            <a:pPr algn="ctr"/>
            <a:r>
              <a:rPr lang="es-MX" sz="1400" dirty="0"/>
              <a:t>EPIDEMIOLOGÍA - SALUD AMBIENTAL</a:t>
            </a:r>
            <a:endParaRPr lang="es-CO" sz="1400" dirty="0"/>
          </a:p>
        </p:txBody>
      </p:sp>
    </p:spTree>
    <p:extLst>
      <p:ext uri="{BB962C8B-B14F-4D97-AF65-F5344CB8AC3E}">
        <p14:creationId xmlns:p14="http://schemas.microsoft.com/office/powerpoint/2010/main" val="3934148373"/>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C5432C67-E0C4-FDE6-EA8D-F165CC91CF56}"/>
              </a:ext>
            </a:extLst>
          </p:cNvPr>
          <p:cNvGraphicFramePr>
            <a:graphicFrameLocks noGrp="1"/>
          </p:cNvGraphicFramePr>
          <p:nvPr>
            <p:ph idx="1"/>
            <p:extLst>
              <p:ext uri="{D42A27DB-BD31-4B8C-83A1-F6EECF244321}">
                <p14:modId xmlns:p14="http://schemas.microsoft.com/office/powerpoint/2010/main" val="1358001076"/>
              </p:ext>
            </p:extLst>
          </p:nvPr>
        </p:nvGraphicFramePr>
        <p:xfrm>
          <a:off x="696310" y="1876097"/>
          <a:ext cx="10799379" cy="46560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ítulo 1">
            <a:extLst>
              <a:ext uri="{FF2B5EF4-FFF2-40B4-BE49-F238E27FC236}">
                <a16:creationId xmlns:a16="http://schemas.microsoft.com/office/drawing/2014/main" id="{F9195200-AE43-6516-F88E-E335569FBB77}"/>
              </a:ext>
            </a:extLst>
          </p:cNvPr>
          <p:cNvSpPr txBox="1">
            <a:spLocks/>
          </p:cNvSpPr>
          <p:nvPr/>
        </p:nvSpPr>
        <p:spPr>
          <a:xfrm>
            <a:off x="0" y="471121"/>
            <a:ext cx="5560957" cy="9542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s-MX" b="1" dirty="0"/>
              <a:t>PIC</a:t>
            </a:r>
            <a:endParaRPr lang="es-CO" b="1" dirty="0"/>
          </a:p>
        </p:txBody>
      </p:sp>
    </p:spTree>
    <p:extLst>
      <p:ext uri="{BB962C8B-B14F-4D97-AF65-F5344CB8AC3E}">
        <p14:creationId xmlns:p14="http://schemas.microsoft.com/office/powerpoint/2010/main" val="814594691"/>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53">
          <a:extLst>
            <a:ext uri="{FF2B5EF4-FFF2-40B4-BE49-F238E27FC236}">
              <a16:creationId xmlns:a16="http://schemas.microsoft.com/office/drawing/2014/main" id="{C4536B8B-6603-5B4B-A42C-D5B1F4DE6C3B}"/>
            </a:ext>
          </a:extLst>
        </p:cNvPr>
        <p:cNvGrpSpPr/>
        <p:nvPr/>
      </p:nvGrpSpPr>
      <p:grpSpPr>
        <a:xfrm>
          <a:off x="0" y="0"/>
          <a:ext cx="0" cy="0"/>
          <a:chOff x="0" y="0"/>
          <a:chExt cx="0" cy="0"/>
        </a:xfrm>
      </p:grpSpPr>
      <p:pic>
        <p:nvPicPr>
          <p:cNvPr id="56" name="Google Shape;56;p13">
            <a:extLst>
              <a:ext uri="{FF2B5EF4-FFF2-40B4-BE49-F238E27FC236}">
                <a16:creationId xmlns:a16="http://schemas.microsoft.com/office/drawing/2014/main" id="{7FCD94FD-8C30-DA9B-FA8B-383087B55299}"/>
              </a:ext>
            </a:extLst>
          </p:cNvPr>
          <p:cNvPicPr preferRelativeResize="0"/>
          <p:nvPr/>
        </p:nvPicPr>
        <p:blipFill rotWithShape="1">
          <a:blip r:embed="rId5">
            <a:alphaModFix/>
          </a:blip>
          <a:srcRect t="5814" b="5823"/>
          <a:stretch/>
        </p:blipFill>
        <p:spPr>
          <a:xfrm>
            <a:off x="8448373" y="5849007"/>
            <a:ext cx="3458058" cy="864843"/>
          </a:xfrm>
          <a:prstGeom prst="rect">
            <a:avLst/>
          </a:prstGeom>
          <a:noFill/>
          <a:ln>
            <a:noFill/>
          </a:ln>
        </p:spPr>
      </p:pic>
      <p:sp>
        <p:nvSpPr>
          <p:cNvPr id="6" name="CuadroTexto 5">
            <a:extLst>
              <a:ext uri="{FF2B5EF4-FFF2-40B4-BE49-F238E27FC236}">
                <a16:creationId xmlns:a16="http://schemas.microsoft.com/office/drawing/2014/main" id="{395E37EF-D9CC-CB13-342A-B9A1F019AC8C}"/>
              </a:ext>
            </a:extLst>
          </p:cNvPr>
          <p:cNvSpPr txBox="1"/>
          <p:nvPr/>
        </p:nvSpPr>
        <p:spPr>
          <a:xfrm>
            <a:off x="418797" y="5647369"/>
            <a:ext cx="3837921" cy="738664"/>
          </a:xfrm>
          <a:prstGeom prst="rect">
            <a:avLst/>
          </a:prstGeom>
          <a:noFill/>
        </p:spPr>
        <p:txBody>
          <a:bodyPr wrap="square" rtlCol="0">
            <a:spAutoFit/>
          </a:bodyPr>
          <a:lstStyle/>
          <a:p>
            <a:pPr algn="ctr"/>
            <a:r>
              <a:rPr lang="es-MX" sz="1400" b="1"/>
              <a:t>SECRETARIA DE SALUD PÚBLICA</a:t>
            </a:r>
          </a:p>
          <a:p>
            <a:pPr algn="ctr"/>
            <a:r>
              <a:rPr lang="es-MX" sz="1400"/>
              <a:t>UNIDAD DE SALUD PÚBLICA – </a:t>
            </a:r>
          </a:p>
          <a:p>
            <a:pPr algn="ctr"/>
            <a:r>
              <a:rPr lang="es-MX" sz="1400"/>
              <a:t>EPIDEMIOLOGÍA - SALUD AMBIENTAL</a:t>
            </a:r>
            <a:endParaRPr lang="es-CO" sz="1400" dirty="0"/>
          </a:p>
        </p:txBody>
      </p:sp>
      <p:pic>
        <p:nvPicPr>
          <p:cNvPr id="3" name="Imagen 2">
            <a:extLst>
              <a:ext uri="{FF2B5EF4-FFF2-40B4-BE49-F238E27FC236}">
                <a16:creationId xmlns:a16="http://schemas.microsoft.com/office/drawing/2014/main" id="{CE9BD89A-B712-2403-33B3-1FAD024629BD}"/>
              </a:ext>
            </a:extLst>
          </p:cNvPr>
          <p:cNvPicPr>
            <a:picLocks noChangeAspect="1"/>
          </p:cNvPicPr>
          <p:nvPr/>
        </p:nvPicPr>
        <p:blipFill>
          <a:blip r:embed="rId6"/>
          <a:stretch>
            <a:fillRect/>
          </a:stretch>
        </p:blipFill>
        <p:spPr>
          <a:xfrm>
            <a:off x="1612543" y="1822921"/>
            <a:ext cx="3458058" cy="4563112"/>
          </a:xfrm>
          <a:prstGeom prst="rect">
            <a:avLst/>
          </a:prstGeom>
        </p:spPr>
      </p:pic>
      <p:pic>
        <p:nvPicPr>
          <p:cNvPr id="4" name="Imagen 3">
            <a:extLst>
              <a:ext uri="{FF2B5EF4-FFF2-40B4-BE49-F238E27FC236}">
                <a16:creationId xmlns:a16="http://schemas.microsoft.com/office/drawing/2014/main" id="{BFB77E9E-77DB-F68B-84D1-7652E1F1E7BE}"/>
              </a:ext>
            </a:extLst>
          </p:cNvPr>
          <p:cNvPicPr>
            <a:picLocks noChangeAspect="1"/>
          </p:cNvPicPr>
          <p:nvPr/>
        </p:nvPicPr>
        <p:blipFill>
          <a:blip r:embed="rId7"/>
          <a:stretch>
            <a:fillRect/>
          </a:stretch>
        </p:blipFill>
        <p:spPr>
          <a:xfrm>
            <a:off x="6579657" y="2310701"/>
            <a:ext cx="4878973" cy="2370108"/>
          </a:xfrm>
          <a:prstGeom prst="rect">
            <a:avLst/>
          </a:prstGeom>
        </p:spPr>
      </p:pic>
      <p:sp>
        <p:nvSpPr>
          <p:cNvPr id="7" name="CuadroTexto 6">
            <a:extLst>
              <a:ext uri="{FF2B5EF4-FFF2-40B4-BE49-F238E27FC236}">
                <a16:creationId xmlns:a16="http://schemas.microsoft.com/office/drawing/2014/main" id="{AB2BA171-3CDF-4E5F-62A1-E510E8804DA7}"/>
              </a:ext>
            </a:extLst>
          </p:cNvPr>
          <p:cNvSpPr txBox="1"/>
          <p:nvPr/>
        </p:nvSpPr>
        <p:spPr>
          <a:xfrm>
            <a:off x="6096000" y="4961624"/>
            <a:ext cx="6093372" cy="276999"/>
          </a:xfrm>
          <a:prstGeom prst="rect">
            <a:avLst/>
          </a:prstGeom>
          <a:noFill/>
        </p:spPr>
        <p:txBody>
          <a:bodyPr wrap="square">
            <a:spAutoFit/>
          </a:bodyPr>
          <a:lstStyle/>
          <a:p>
            <a:r>
              <a:rPr lang="es-CO" sz="1200" dirty="0">
                <a:solidFill>
                  <a:schemeClr val="bg1"/>
                </a:solidFill>
              </a:rPr>
              <a:t>https://caps.manizales.gov.co/category/documentos/documentos-tecnicos-caps/</a:t>
            </a:r>
          </a:p>
        </p:txBody>
      </p:sp>
      <p:sp>
        <p:nvSpPr>
          <p:cNvPr id="8" name="Título 1">
            <a:extLst>
              <a:ext uri="{FF2B5EF4-FFF2-40B4-BE49-F238E27FC236}">
                <a16:creationId xmlns:a16="http://schemas.microsoft.com/office/drawing/2014/main" id="{899E3580-CE2E-1B39-FED8-0948752DDCA4}"/>
              </a:ext>
            </a:extLst>
          </p:cNvPr>
          <p:cNvSpPr txBox="1">
            <a:spLocks/>
          </p:cNvSpPr>
          <p:nvPr/>
        </p:nvSpPr>
        <p:spPr>
          <a:xfrm>
            <a:off x="0" y="471121"/>
            <a:ext cx="5560957" cy="9542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s-MX" b="1" dirty="0"/>
              <a:t>PIC</a:t>
            </a:r>
            <a:endParaRPr lang="es-CO" b="1" dirty="0"/>
          </a:p>
        </p:txBody>
      </p:sp>
    </p:spTree>
    <p:extLst>
      <p:ext uri="{BB962C8B-B14F-4D97-AF65-F5344CB8AC3E}">
        <p14:creationId xmlns:p14="http://schemas.microsoft.com/office/powerpoint/2010/main" val="2515679864"/>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p:cNvGrpSpPr/>
        <p:nvPr/>
      </p:nvGrpSpPr>
      <p:grpSpPr>
        <a:xfrm>
          <a:off x="0" y="0"/>
          <a:ext cx="0" cy="0"/>
          <a:chOff x="0" y="0"/>
          <a:chExt cx="0" cy="0"/>
        </a:xfrm>
      </p:grpSpPr>
      <p:pic>
        <p:nvPicPr>
          <p:cNvPr id="61" name="Google Shape;61;p14"/>
          <p:cNvPicPr preferRelativeResize="0"/>
          <p:nvPr/>
        </p:nvPicPr>
        <p:blipFill rotWithShape="1">
          <a:blip r:embed="rId5">
            <a:alphaModFix/>
          </a:blip>
          <a:srcRect t="5814" b="5823"/>
          <a:stretch/>
        </p:blipFill>
        <p:spPr>
          <a:xfrm>
            <a:off x="8557634" y="5926524"/>
            <a:ext cx="3634367" cy="889133"/>
          </a:xfrm>
          <a:prstGeom prst="rect">
            <a:avLst/>
          </a:prstGeom>
          <a:noFill/>
          <a:ln>
            <a:noFill/>
          </a:ln>
        </p:spPr>
      </p:pic>
      <p:sp>
        <p:nvSpPr>
          <p:cNvPr id="2" name="CuadroTexto 1">
            <a:extLst>
              <a:ext uri="{FF2B5EF4-FFF2-40B4-BE49-F238E27FC236}">
                <a16:creationId xmlns:a16="http://schemas.microsoft.com/office/drawing/2014/main" id="{E8EFDB9B-727F-7DF6-BE1F-D1E0178E22A6}"/>
              </a:ext>
            </a:extLst>
          </p:cNvPr>
          <p:cNvSpPr txBox="1"/>
          <p:nvPr/>
        </p:nvSpPr>
        <p:spPr>
          <a:xfrm>
            <a:off x="100595" y="650599"/>
            <a:ext cx="5224315" cy="523220"/>
          </a:xfrm>
          <a:prstGeom prst="rect">
            <a:avLst/>
          </a:prstGeom>
          <a:noFill/>
        </p:spPr>
        <p:txBody>
          <a:bodyPr wrap="none" rtlCol="0">
            <a:spAutoFit/>
          </a:bodyPr>
          <a:lstStyle/>
          <a:p>
            <a:r>
              <a:rPr lang="es-MX" sz="2800" b="1" dirty="0"/>
              <a:t>ASPECTOS CONCEPTUALES</a:t>
            </a:r>
            <a:endParaRPr lang="es-CO" sz="2800" b="1" dirty="0"/>
          </a:p>
        </p:txBody>
      </p:sp>
      <p:graphicFrame>
        <p:nvGraphicFramePr>
          <p:cNvPr id="3" name="Diagrama 2">
            <a:extLst>
              <a:ext uri="{FF2B5EF4-FFF2-40B4-BE49-F238E27FC236}">
                <a16:creationId xmlns:a16="http://schemas.microsoft.com/office/drawing/2014/main" id="{E723FC3A-8F60-2770-12E4-766E0DEBB949}"/>
              </a:ext>
            </a:extLst>
          </p:cNvPr>
          <p:cNvGraphicFramePr/>
          <p:nvPr>
            <p:extLst>
              <p:ext uri="{D42A27DB-BD31-4B8C-83A1-F6EECF244321}">
                <p14:modId xmlns:p14="http://schemas.microsoft.com/office/powerpoint/2010/main" val="3687505093"/>
              </p:ext>
            </p:extLst>
          </p:nvPr>
        </p:nvGraphicFramePr>
        <p:xfrm>
          <a:off x="8020863" y="1753158"/>
          <a:ext cx="4192384" cy="385936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4" name="Marcador de contenido 5">
            <a:extLst>
              <a:ext uri="{FF2B5EF4-FFF2-40B4-BE49-F238E27FC236}">
                <a16:creationId xmlns:a16="http://schemas.microsoft.com/office/drawing/2014/main" id="{90BF8D70-DFCA-79BE-1DDC-6376D32EFAC2}"/>
              </a:ext>
            </a:extLst>
          </p:cNvPr>
          <p:cNvGraphicFramePr>
            <a:graphicFrameLocks/>
          </p:cNvGraphicFramePr>
          <p:nvPr>
            <p:extLst>
              <p:ext uri="{D42A27DB-BD31-4B8C-83A1-F6EECF244321}">
                <p14:modId xmlns:p14="http://schemas.microsoft.com/office/powerpoint/2010/main" val="164382914"/>
              </p:ext>
            </p:extLst>
          </p:nvPr>
        </p:nvGraphicFramePr>
        <p:xfrm>
          <a:off x="8529385" y="2281897"/>
          <a:ext cx="3326284" cy="285766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6" name="Diagrama 5">
            <a:extLst>
              <a:ext uri="{FF2B5EF4-FFF2-40B4-BE49-F238E27FC236}">
                <a16:creationId xmlns:a16="http://schemas.microsoft.com/office/drawing/2014/main" id="{20ED332C-D63C-C8A0-C765-13067957004A}"/>
              </a:ext>
            </a:extLst>
          </p:cNvPr>
          <p:cNvGraphicFramePr/>
          <p:nvPr>
            <p:extLst>
              <p:ext uri="{D42A27DB-BD31-4B8C-83A1-F6EECF244321}">
                <p14:modId xmlns:p14="http://schemas.microsoft.com/office/powerpoint/2010/main" val="1445707548"/>
              </p:ext>
            </p:extLst>
          </p:nvPr>
        </p:nvGraphicFramePr>
        <p:xfrm>
          <a:off x="1032335" y="4021980"/>
          <a:ext cx="6913653" cy="2027872"/>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graphicFrame>
        <p:nvGraphicFramePr>
          <p:cNvPr id="12" name="Diagrama 11">
            <a:extLst>
              <a:ext uri="{FF2B5EF4-FFF2-40B4-BE49-F238E27FC236}">
                <a16:creationId xmlns:a16="http://schemas.microsoft.com/office/drawing/2014/main" id="{DE27EC5A-683B-B2E0-0683-9C808A8EF15D}"/>
              </a:ext>
            </a:extLst>
          </p:cNvPr>
          <p:cNvGraphicFramePr/>
          <p:nvPr>
            <p:extLst>
              <p:ext uri="{D42A27DB-BD31-4B8C-83A1-F6EECF244321}">
                <p14:modId xmlns:p14="http://schemas.microsoft.com/office/powerpoint/2010/main" val="3076640790"/>
              </p:ext>
            </p:extLst>
          </p:nvPr>
        </p:nvGraphicFramePr>
        <p:xfrm>
          <a:off x="1140884" y="6049853"/>
          <a:ext cx="6717248" cy="410369"/>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graphicFrame>
        <p:nvGraphicFramePr>
          <p:cNvPr id="13" name="Diagrama 12">
            <a:extLst>
              <a:ext uri="{FF2B5EF4-FFF2-40B4-BE49-F238E27FC236}">
                <a16:creationId xmlns:a16="http://schemas.microsoft.com/office/drawing/2014/main" id="{C9E8B273-DFC5-DEA6-015D-1025EC10E5AE}"/>
              </a:ext>
            </a:extLst>
          </p:cNvPr>
          <p:cNvGraphicFramePr/>
          <p:nvPr>
            <p:extLst>
              <p:ext uri="{D42A27DB-BD31-4B8C-83A1-F6EECF244321}">
                <p14:modId xmlns:p14="http://schemas.microsoft.com/office/powerpoint/2010/main" val="399603809"/>
              </p:ext>
            </p:extLst>
          </p:nvPr>
        </p:nvGraphicFramePr>
        <p:xfrm>
          <a:off x="560607" y="2387051"/>
          <a:ext cx="7113941" cy="561035"/>
        </p:xfrm>
        <a:graphic>
          <a:graphicData uri="http://schemas.openxmlformats.org/drawingml/2006/diagram">
            <dgm:relIds xmlns:dgm="http://schemas.openxmlformats.org/drawingml/2006/diagram" xmlns:r="http://schemas.openxmlformats.org/officeDocument/2006/relationships" r:dm="rId26" r:lo="rId27" r:qs="rId28" r:cs="rId29"/>
          </a:graphicData>
        </a:graphic>
      </p:graphicFrame>
      <p:sp>
        <p:nvSpPr>
          <p:cNvPr id="15" name="Cerrar llave 14">
            <a:extLst>
              <a:ext uri="{FF2B5EF4-FFF2-40B4-BE49-F238E27FC236}">
                <a16:creationId xmlns:a16="http://schemas.microsoft.com/office/drawing/2014/main" id="{329D2038-7CF6-A541-EE44-B700B94B6C8F}"/>
              </a:ext>
            </a:extLst>
          </p:cNvPr>
          <p:cNvSpPr/>
          <p:nvPr/>
        </p:nvSpPr>
        <p:spPr>
          <a:xfrm rot="16200000">
            <a:off x="3941692" y="-1278495"/>
            <a:ext cx="227629" cy="6893156"/>
          </a:xfrm>
          <a:prstGeom prst="rightBrac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CO" sz="1400"/>
          </a:p>
        </p:txBody>
      </p:sp>
      <p:sp>
        <p:nvSpPr>
          <p:cNvPr id="16" name="Cerrar llave 15">
            <a:extLst>
              <a:ext uri="{FF2B5EF4-FFF2-40B4-BE49-F238E27FC236}">
                <a16:creationId xmlns:a16="http://schemas.microsoft.com/office/drawing/2014/main" id="{8E1A95D1-F44D-FA2F-F389-E476B55543BE}"/>
              </a:ext>
            </a:extLst>
          </p:cNvPr>
          <p:cNvSpPr/>
          <p:nvPr/>
        </p:nvSpPr>
        <p:spPr>
          <a:xfrm rot="5400000">
            <a:off x="1054179" y="2455189"/>
            <a:ext cx="227629" cy="1118129"/>
          </a:xfrm>
          <a:prstGeom prst="rightBrace">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sz="1400"/>
          </a:p>
        </p:txBody>
      </p:sp>
      <p:sp>
        <p:nvSpPr>
          <p:cNvPr id="17" name="Cerrar llave 16">
            <a:extLst>
              <a:ext uri="{FF2B5EF4-FFF2-40B4-BE49-F238E27FC236}">
                <a16:creationId xmlns:a16="http://schemas.microsoft.com/office/drawing/2014/main" id="{5824F1F8-FA60-E193-3A0D-6AF2F4C4E8DF}"/>
              </a:ext>
            </a:extLst>
          </p:cNvPr>
          <p:cNvSpPr/>
          <p:nvPr/>
        </p:nvSpPr>
        <p:spPr>
          <a:xfrm rot="5400000">
            <a:off x="4507355" y="141793"/>
            <a:ext cx="227631" cy="5757823"/>
          </a:xfrm>
          <a:prstGeom prst="rightBrace">
            <a:avLst>
              <a:gd name="adj1" fmla="val 8333"/>
              <a:gd name="adj2" fmla="val 50464"/>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sz="1400"/>
          </a:p>
        </p:txBody>
      </p:sp>
      <p:sp>
        <p:nvSpPr>
          <p:cNvPr id="18" name="Rectángulo 17">
            <a:extLst>
              <a:ext uri="{FF2B5EF4-FFF2-40B4-BE49-F238E27FC236}">
                <a16:creationId xmlns:a16="http://schemas.microsoft.com/office/drawing/2014/main" id="{D7910D2E-61E7-22B9-2836-02A473501D40}"/>
              </a:ext>
            </a:extLst>
          </p:cNvPr>
          <p:cNvSpPr/>
          <p:nvPr/>
        </p:nvSpPr>
        <p:spPr>
          <a:xfrm>
            <a:off x="624130" y="3159898"/>
            <a:ext cx="1118129" cy="27339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MX" sz="800" dirty="0"/>
              <a:t>PROMOCIÓN DE LA SALUD</a:t>
            </a:r>
            <a:endParaRPr lang="es-CO" sz="800" dirty="0"/>
          </a:p>
        </p:txBody>
      </p:sp>
      <p:sp>
        <p:nvSpPr>
          <p:cNvPr id="19" name="Rectángulo 18">
            <a:extLst>
              <a:ext uri="{FF2B5EF4-FFF2-40B4-BE49-F238E27FC236}">
                <a16:creationId xmlns:a16="http://schemas.microsoft.com/office/drawing/2014/main" id="{DA13D9B5-E23C-0D4F-97A4-26347D1F8E83}"/>
              </a:ext>
            </a:extLst>
          </p:cNvPr>
          <p:cNvSpPr/>
          <p:nvPr/>
        </p:nvSpPr>
        <p:spPr>
          <a:xfrm>
            <a:off x="1817133" y="3157736"/>
            <a:ext cx="5671559" cy="27339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MX" sz="800" dirty="0"/>
              <a:t>GESTIÓN DEL RIESGO</a:t>
            </a:r>
            <a:endParaRPr lang="es-CO" sz="800" dirty="0"/>
          </a:p>
        </p:txBody>
      </p:sp>
      <p:sp>
        <p:nvSpPr>
          <p:cNvPr id="21" name="Rectángulo 20">
            <a:extLst>
              <a:ext uri="{FF2B5EF4-FFF2-40B4-BE49-F238E27FC236}">
                <a16:creationId xmlns:a16="http://schemas.microsoft.com/office/drawing/2014/main" id="{D1624586-9434-DD99-32D5-1D7DB8810CA7}"/>
              </a:ext>
            </a:extLst>
          </p:cNvPr>
          <p:cNvSpPr/>
          <p:nvPr/>
        </p:nvSpPr>
        <p:spPr>
          <a:xfrm>
            <a:off x="1887171" y="3687486"/>
            <a:ext cx="4336668" cy="41257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MX" sz="800" dirty="0"/>
              <a:t>ENFASIS EN ATENCIÓN FAMILIAR Y COMUNITARIO ENTE TERRITORIAL – PIC</a:t>
            </a:r>
          </a:p>
          <a:p>
            <a:pPr algn="ctr"/>
            <a:r>
              <a:rPr lang="es-MX" sz="800" dirty="0"/>
              <a:t>LINEA DE ACCIÓN: CUIDADO DE LA SALUD EN EL TERRRITORIO</a:t>
            </a:r>
            <a:endParaRPr lang="es-CO" sz="800" dirty="0"/>
          </a:p>
        </p:txBody>
      </p:sp>
      <p:sp>
        <p:nvSpPr>
          <p:cNvPr id="23" name="Rectángulo 22">
            <a:extLst>
              <a:ext uri="{FF2B5EF4-FFF2-40B4-BE49-F238E27FC236}">
                <a16:creationId xmlns:a16="http://schemas.microsoft.com/office/drawing/2014/main" id="{1F926584-4717-11C8-3A0B-03BD2365E713}"/>
              </a:ext>
            </a:extLst>
          </p:cNvPr>
          <p:cNvSpPr/>
          <p:nvPr/>
        </p:nvSpPr>
        <p:spPr>
          <a:xfrm>
            <a:off x="1392062" y="1692448"/>
            <a:ext cx="5326885" cy="27339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MX" sz="800" dirty="0"/>
              <a:t>ATENCIÓN INDIVIDUAL: ASEGURADORAS MEDIANTE SU RED PRESTADORA DE SERVICIOS DE SALUD</a:t>
            </a:r>
            <a:endParaRPr lang="es-CO" sz="800" dirty="0"/>
          </a:p>
        </p:txBody>
      </p:sp>
      <p:graphicFrame>
        <p:nvGraphicFramePr>
          <p:cNvPr id="28" name="Diagrama 27">
            <a:extLst>
              <a:ext uri="{FF2B5EF4-FFF2-40B4-BE49-F238E27FC236}">
                <a16:creationId xmlns:a16="http://schemas.microsoft.com/office/drawing/2014/main" id="{04E42378-EA23-7C26-3501-AE544108BCB1}"/>
              </a:ext>
            </a:extLst>
          </p:cNvPr>
          <p:cNvGraphicFramePr/>
          <p:nvPr>
            <p:extLst>
              <p:ext uri="{D42A27DB-BD31-4B8C-83A1-F6EECF244321}">
                <p14:modId xmlns:p14="http://schemas.microsoft.com/office/powerpoint/2010/main" val="56245325"/>
              </p:ext>
            </p:extLst>
          </p:nvPr>
        </p:nvGraphicFramePr>
        <p:xfrm>
          <a:off x="100595" y="4263818"/>
          <a:ext cx="886960" cy="2303196"/>
        </p:xfrm>
        <a:graphic>
          <a:graphicData uri="http://schemas.openxmlformats.org/drawingml/2006/diagram">
            <dgm:relIds xmlns:dgm="http://schemas.openxmlformats.org/drawingml/2006/diagram" xmlns:r="http://schemas.openxmlformats.org/officeDocument/2006/relationships" r:dm="rId31" r:lo="rId32" r:qs="rId33" r:cs="rId34"/>
          </a:graphicData>
        </a:graphic>
      </p:graphicFrame>
      <p:sp>
        <p:nvSpPr>
          <p:cNvPr id="29" name="Cerrar llave 28">
            <a:extLst>
              <a:ext uri="{FF2B5EF4-FFF2-40B4-BE49-F238E27FC236}">
                <a16:creationId xmlns:a16="http://schemas.microsoft.com/office/drawing/2014/main" id="{1E8C0AAA-B9AB-62B4-AF37-EEA33266A0A3}"/>
              </a:ext>
            </a:extLst>
          </p:cNvPr>
          <p:cNvSpPr/>
          <p:nvPr/>
        </p:nvSpPr>
        <p:spPr>
          <a:xfrm rot="5400000">
            <a:off x="3956892" y="127093"/>
            <a:ext cx="227629" cy="6893156"/>
          </a:xfrm>
          <a:prstGeom prst="rightBrac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CO" sz="1400"/>
          </a:p>
        </p:txBody>
      </p:sp>
      <p:sp>
        <p:nvSpPr>
          <p:cNvPr id="30" name="Flecha: hacia abajo 29">
            <a:extLst>
              <a:ext uri="{FF2B5EF4-FFF2-40B4-BE49-F238E27FC236}">
                <a16:creationId xmlns:a16="http://schemas.microsoft.com/office/drawing/2014/main" id="{5DBE191E-65B1-3E60-6BC1-0DF82EE33DE8}"/>
              </a:ext>
            </a:extLst>
          </p:cNvPr>
          <p:cNvSpPr/>
          <p:nvPr/>
        </p:nvSpPr>
        <p:spPr>
          <a:xfrm>
            <a:off x="4022468" y="4157027"/>
            <a:ext cx="115691" cy="152744"/>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400"/>
          </a:p>
        </p:txBody>
      </p:sp>
    </p:spTree>
    <p:extLst>
      <p:ext uri="{BB962C8B-B14F-4D97-AF65-F5344CB8AC3E}">
        <p14:creationId xmlns:p14="http://schemas.microsoft.com/office/powerpoint/2010/main" val="382334541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4" grpId="0">
        <p:bldAsOne/>
      </p:bldGraphic>
      <p:bldGraphic spid="6" grpId="0">
        <p:bldAsOne/>
      </p:bldGraphic>
      <p:bldGraphic spid="12" grpId="0">
        <p:bldAsOne/>
      </p:bldGraphic>
      <p:bldGraphic spid="13" grpId="0">
        <p:bldAsOne/>
      </p:bldGraphic>
      <p:bldP spid="15" grpId="0" animBg="1"/>
      <p:bldP spid="16" grpId="0" animBg="1"/>
      <p:bldP spid="17" grpId="0" animBg="1"/>
      <p:bldP spid="18" grpId="0" animBg="1"/>
      <p:bldP spid="19" grpId="0" animBg="1"/>
      <p:bldP spid="21" grpId="0" animBg="1"/>
      <p:bldP spid="23" grpId="0" animBg="1"/>
      <p:bldGraphic spid="28" grpId="0">
        <p:bldAsOne/>
      </p:bldGraphic>
      <p:bldP spid="29" grpId="0" animBg="1"/>
      <p:bldP spid="3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
          <a:extLst>
            <a:ext uri="{FF2B5EF4-FFF2-40B4-BE49-F238E27FC236}">
              <a16:creationId xmlns:a16="http://schemas.microsoft.com/office/drawing/2014/main" id="{4D787631-A5F0-BBCF-5028-552900BE2759}"/>
            </a:ext>
          </a:extLst>
        </p:cNvPr>
        <p:cNvGrpSpPr/>
        <p:nvPr/>
      </p:nvGrpSpPr>
      <p:grpSpPr>
        <a:xfrm>
          <a:off x="0" y="0"/>
          <a:ext cx="0" cy="0"/>
          <a:chOff x="0" y="0"/>
          <a:chExt cx="0" cy="0"/>
        </a:xfrm>
      </p:grpSpPr>
      <p:graphicFrame>
        <p:nvGraphicFramePr>
          <p:cNvPr id="5" name="Marcador de contenido 4">
            <a:extLst>
              <a:ext uri="{FF2B5EF4-FFF2-40B4-BE49-F238E27FC236}">
                <a16:creationId xmlns:a16="http://schemas.microsoft.com/office/drawing/2014/main" id="{A9AAF9CA-CC50-C535-556A-4A9C191D5913}"/>
              </a:ext>
            </a:extLst>
          </p:cNvPr>
          <p:cNvGraphicFramePr>
            <a:graphicFrameLocks noGrp="1"/>
          </p:cNvGraphicFramePr>
          <p:nvPr>
            <p:ph idx="1"/>
            <p:extLst>
              <p:ext uri="{D42A27DB-BD31-4B8C-83A1-F6EECF244321}">
                <p14:modId xmlns:p14="http://schemas.microsoft.com/office/powerpoint/2010/main" val="2648166576"/>
              </p:ext>
            </p:extLst>
          </p:nvPr>
        </p:nvGraphicFramePr>
        <p:xfrm>
          <a:off x="3342290" y="1623849"/>
          <a:ext cx="5912069" cy="4876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ítulo 1">
            <a:extLst>
              <a:ext uri="{FF2B5EF4-FFF2-40B4-BE49-F238E27FC236}">
                <a16:creationId xmlns:a16="http://schemas.microsoft.com/office/drawing/2014/main" id="{4E647330-2285-FDC8-A823-371A6F54E2A9}"/>
              </a:ext>
            </a:extLst>
          </p:cNvPr>
          <p:cNvSpPr txBox="1">
            <a:spLocks/>
          </p:cNvSpPr>
          <p:nvPr/>
        </p:nvSpPr>
        <p:spPr>
          <a:xfrm>
            <a:off x="0" y="471121"/>
            <a:ext cx="5560957" cy="9542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s-MX" b="1" dirty="0"/>
              <a:t>PRIORIZACIÓN</a:t>
            </a:r>
            <a:endParaRPr lang="es-CO" b="1" dirty="0"/>
          </a:p>
        </p:txBody>
      </p:sp>
    </p:spTree>
    <p:extLst>
      <p:ext uri="{BB962C8B-B14F-4D97-AF65-F5344CB8AC3E}">
        <p14:creationId xmlns:p14="http://schemas.microsoft.com/office/powerpoint/2010/main" val="457120152"/>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a:extLst>
            <a:ext uri="{FF2B5EF4-FFF2-40B4-BE49-F238E27FC236}">
              <a16:creationId xmlns:a16="http://schemas.microsoft.com/office/drawing/2014/main" id="{592D1956-ADCA-CFDD-BC6C-B0A6FB41846B}"/>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5B0B8696-428D-2315-DFFB-E56A6001343A}"/>
              </a:ext>
            </a:extLst>
          </p:cNvPr>
          <p:cNvPicPr preferRelativeResize="0"/>
          <p:nvPr/>
        </p:nvPicPr>
        <p:blipFill rotWithShape="1">
          <a:blip r:embed="rId5">
            <a:alphaModFix/>
          </a:blip>
          <a:srcRect t="5814" b="5823"/>
          <a:stretch/>
        </p:blipFill>
        <p:spPr>
          <a:xfrm>
            <a:off x="5886359" y="576017"/>
            <a:ext cx="2605957" cy="665336"/>
          </a:xfrm>
          <a:prstGeom prst="rect">
            <a:avLst/>
          </a:prstGeom>
          <a:noFill/>
          <a:ln>
            <a:noFill/>
          </a:ln>
        </p:spPr>
      </p:pic>
      <p:graphicFrame>
        <p:nvGraphicFramePr>
          <p:cNvPr id="10" name="Diagrama 9">
            <a:extLst>
              <a:ext uri="{FF2B5EF4-FFF2-40B4-BE49-F238E27FC236}">
                <a16:creationId xmlns:a16="http://schemas.microsoft.com/office/drawing/2014/main" id="{EB4CB90A-C64D-22C9-DA86-6C9A03DF977B}"/>
              </a:ext>
            </a:extLst>
          </p:cNvPr>
          <p:cNvGraphicFramePr/>
          <p:nvPr>
            <p:extLst>
              <p:ext uri="{D42A27DB-BD31-4B8C-83A1-F6EECF244321}">
                <p14:modId xmlns:p14="http://schemas.microsoft.com/office/powerpoint/2010/main" val="4017441628"/>
              </p:ext>
            </p:extLst>
          </p:nvPr>
        </p:nvGraphicFramePr>
        <p:xfrm>
          <a:off x="241739" y="2150804"/>
          <a:ext cx="6592377" cy="413117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1" name="CuadroTexto 10">
            <a:extLst>
              <a:ext uri="{FF2B5EF4-FFF2-40B4-BE49-F238E27FC236}">
                <a16:creationId xmlns:a16="http://schemas.microsoft.com/office/drawing/2014/main" id="{F81C6726-F350-1517-C741-FB054D782D27}"/>
              </a:ext>
            </a:extLst>
          </p:cNvPr>
          <p:cNvSpPr txBox="1"/>
          <p:nvPr/>
        </p:nvSpPr>
        <p:spPr>
          <a:xfrm>
            <a:off x="222482" y="513665"/>
            <a:ext cx="5074732" cy="830997"/>
          </a:xfrm>
          <a:prstGeom prst="rect">
            <a:avLst/>
          </a:prstGeom>
          <a:noFill/>
        </p:spPr>
        <p:txBody>
          <a:bodyPr wrap="square" rtlCol="0">
            <a:spAutoFit/>
          </a:bodyPr>
          <a:lstStyle/>
          <a:p>
            <a:r>
              <a:rPr lang="es-MX" sz="2400" b="1" dirty="0">
                <a:latin typeface="Verdana" panose="020B0604030504040204" pitchFamily="34" charset="0"/>
                <a:ea typeface="Verdana" panose="020B0604030504040204" pitchFamily="34" charset="0"/>
              </a:rPr>
              <a:t>PLAN DE INTERVENCIONES COLECTIVAS</a:t>
            </a:r>
            <a:endParaRPr lang="es-CO" sz="2400" b="1" dirty="0">
              <a:latin typeface="Verdana" panose="020B0604030504040204" pitchFamily="34" charset="0"/>
              <a:ea typeface="Verdana" panose="020B0604030504040204" pitchFamily="34" charset="0"/>
            </a:endParaRPr>
          </a:p>
        </p:txBody>
      </p:sp>
      <p:graphicFrame>
        <p:nvGraphicFramePr>
          <p:cNvPr id="2" name="Diagrama 1">
            <a:extLst>
              <a:ext uri="{FF2B5EF4-FFF2-40B4-BE49-F238E27FC236}">
                <a16:creationId xmlns:a16="http://schemas.microsoft.com/office/drawing/2014/main" id="{6C7D6B32-E97C-D6D7-D5D6-F3E9FD374352}"/>
              </a:ext>
            </a:extLst>
          </p:cNvPr>
          <p:cNvGraphicFramePr/>
          <p:nvPr>
            <p:extLst>
              <p:ext uri="{D42A27DB-BD31-4B8C-83A1-F6EECF244321}">
                <p14:modId xmlns:p14="http://schemas.microsoft.com/office/powerpoint/2010/main" val="1148087052"/>
              </p:ext>
            </p:extLst>
          </p:nvPr>
        </p:nvGraphicFramePr>
        <p:xfrm>
          <a:off x="6420069" y="2317531"/>
          <a:ext cx="5771931" cy="4278002"/>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489188868"/>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p:cNvGrpSpPr/>
        <p:nvPr/>
      </p:nvGrpSpPr>
      <p:grpSpPr>
        <a:xfrm>
          <a:off x="0" y="0"/>
          <a:ext cx="0" cy="0"/>
          <a:chOff x="0" y="0"/>
          <a:chExt cx="0" cy="0"/>
        </a:xfrm>
      </p:grpSpPr>
      <p:pic>
        <p:nvPicPr>
          <p:cNvPr id="61" name="Google Shape;61;p14"/>
          <p:cNvPicPr preferRelativeResize="0"/>
          <p:nvPr/>
        </p:nvPicPr>
        <p:blipFill rotWithShape="1">
          <a:blip r:embed="rId5">
            <a:alphaModFix/>
          </a:blip>
          <a:srcRect t="5814" b="5823"/>
          <a:stretch/>
        </p:blipFill>
        <p:spPr>
          <a:xfrm>
            <a:off x="7961817" y="5573334"/>
            <a:ext cx="3634367" cy="889133"/>
          </a:xfrm>
          <a:prstGeom prst="rect">
            <a:avLst/>
          </a:prstGeom>
          <a:noFill/>
          <a:ln>
            <a:noFill/>
          </a:ln>
        </p:spPr>
      </p:pic>
      <p:sp>
        <p:nvSpPr>
          <p:cNvPr id="4" name="CuadroTexto 3">
            <a:extLst>
              <a:ext uri="{FF2B5EF4-FFF2-40B4-BE49-F238E27FC236}">
                <a16:creationId xmlns:a16="http://schemas.microsoft.com/office/drawing/2014/main" id="{C5E07FD2-B317-8D17-D729-7874D2124C84}"/>
              </a:ext>
            </a:extLst>
          </p:cNvPr>
          <p:cNvSpPr txBox="1"/>
          <p:nvPr/>
        </p:nvSpPr>
        <p:spPr>
          <a:xfrm>
            <a:off x="159390" y="718735"/>
            <a:ext cx="4959178" cy="523220"/>
          </a:xfrm>
          <a:prstGeom prst="rect">
            <a:avLst/>
          </a:prstGeom>
          <a:noFill/>
        </p:spPr>
        <p:txBody>
          <a:bodyPr wrap="none" rtlCol="0">
            <a:spAutoFit/>
          </a:bodyPr>
          <a:lstStyle/>
          <a:p>
            <a:r>
              <a:rPr lang="es-MX" sz="2800" dirty="0"/>
              <a:t>MODELO - PROBLEMATICAS</a:t>
            </a:r>
            <a:endParaRPr lang="es-CO" sz="2800" dirty="0"/>
          </a:p>
        </p:txBody>
      </p:sp>
      <p:graphicFrame>
        <p:nvGraphicFramePr>
          <p:cNvPr id="5" name="Diagrama 4">
            <a:extLst>
              <a:ext uri="{FF2B5EF4-FFF2-40B4-BE49-F238E27FC236}">
                <a16:creationId xmlns:a16="http://schemas.microsoft.com/office/drawing/2014/main" id="{60BC10AA-0AAC-2E18-EABE-71796858954C}"/>
              </a:ext>
            </a:extLst>
          </p:cNvPr>
          <p:cNvGraphicFramePr/>
          <p:nvPr>
            <p:extLst>
              <p:ext uri="{D42A27DB-BD31-4B8C-83A1-F6EECF244321}">
                <p14:modId xmlns:p14="http://schemas.microsoft.com/office/powerpoint/2010/main" val="1023949031"/>
              </p:ext>
            </p:extLst>
          </p:nvPr>
        </p:nvGraphicFramePr>
        <p:xfrm>
          <a:off x="210645" y="1593758"/>
          <a:ext cx="11770710" cy="367048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630546140"/>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
        <p:cNvGrpSpPr/>
        <p:nvPr/>
      </p:nvGrpSpPr>
      <p:grpSpPr>
        <a:xfrm>
          <a:off x="0" y="0"/>
          <a:ext cx="0" cy="0"/>
          <a:chOff x="0" y="0"/>
          <a:chExt cx="0" cy="0"/>
        </a:xfrm>
      </p:grpSpPr>
      <p:sp>
        <p:nvSpPr>
          <p:cNvPr id="132" name="CuadroTexto 131">
            <a:extLst>
              <a:ext uri="{FF2B5EF4-FFF2-40B4-BE49-F238E27FC236}">
                <a16:creationId xmlns:a16="http://schemas.microsoft.com/office/drawing/2014/main" id="{A0F0AAD1-750C-4025-B2DD-722B65195424}"/>
              </a:ext>
            </a:extLst>
          </p:cNvPr>
          <p:cNvSpPr txBox="1"/>
          <p:nvPr/>
        </p:nvSpPr>
        <p:spPr>
          <a:xfrm>
            <a:off x="196624" y="693678"/>
            <a:ext cx="4979384" cy="608625"/>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400" b="1" cap="all" dirty="0">
                <a:effectLst>
                  <a:outerShdw blurRad="50800" dist="63500" dir="2700000" algn="tl" rotWithShape="0">
                    <a:srgbClr val="000000">
                      <a:alpha val="48000"/>
                    </a:srgbClr>
                  </a:outerShdw>
                </a:effectLst>
                <a:latin typeface="Arial Black" panose="020B0A04020102020204" pitchFamily="34" charset="0"/>
                <a:ea typeface="+mj-ea"/>
                <a:cs typeface="+mj-cs"/>
              </a:rPr>
              <a:t>PRIMERA INFANCIA</a:t>
            </a:r>
          </a:p>
        </p:txBody>
      </p:sp>
      <p:pic>
        <p:nvPicPr>
          <p:cNvPr id="2" name="Imagen 1">
            <a:extLst>
              <a:ext uri="{FF2B5EF4-FFF2-40B4-BE49-F238E27FC236}">
                <a16:creationId xmlns:a16="http://schemas.microsoft.com/office/drawing/2014/main" id="{C89DC732-8FC4-4AE4-91FC-F7D6E570882D}"/>
              </a:ext>
            </a:extLst>
          </p:cNvPr>
          <p:cNvPicPr>
            <a:picLocks noChangeAspect="1"/>
          </p:cNvPicPr>
          <p:nvPr/>
        </p:nvPicPr>
        <p:blipFill>
          <a:blip r:embed="rId4"/>
          <a:srcRect t="530"/>
          <a:stretch/>
        </p:blipFill>
        <p:spPr>
          <a:xfrm>
            <a:off x="8497624" y="2356512"/>
            <a:ext cx="2156395" cy="2144975"/>
          </a:xfrm>
          <a:prstGeom prst="rect">
            <a:avLst/>
          </a:prstGeom>
          <a:ln>
            <a:noFill/>
          </a:ln>
          <a:effectLst>
            <a:softEdge rad="112500"/>
          </a:effectLst>
        </p:spPr>
      </p:pic>
      <p:pic>
        <p:nvPicPr>
          <p:cNvPr id="133" name="Google Shape;66;p15"/>
          <p:cNvPicPr preferRelativeResize="0"/>
          <p:nvPr/>
        </p:nvPicPr>
        <p:blipFill rotWithShape="1">
          <a:blip r:embed="rId5">
            <a:alphaModFix/>
          </a:blip>
          <a:srcRect t="5814" b="5823"/>
          <a:stretch/>
        </p:blipFill>
        <p:spPr>
          <a:xfrm>
            <a:off x="8914381" y="5657673"/>
            <a:ext cx="2997986" cy="987716"/>
          </a:xfrm>
          <a:prstGeom prst="rect">
            <a:avLst/>
          </a:prstGeom>
          <a:noFill/>
          <a:ln>
            <a:noFill/>
          </a:ln>
        </p:spPr>
      </p:pic>
      <p:graphicFrame>
        <p:nvGraphicFramePr>
          <p:cNvPr id="6" name="Diagrama 5">
            <a:extLst>
              <a:ext uri="{FF2B5EF4-FFF2-40B4-BE49-F238E27FC236}">
                <a16:creationId xmlns:a16="http://schemas.microsoft.com/office/drawing/2014/main" id="{971AAA81-235F-4B7F-B24B-477A5CFC3C13}"/>
              </a:ext>
            </a:extLst>
          </p:cNvPr>
          <p:cNvGraphicFramePr/>
          <p:nvPr>
            <p:extLst>
              <p:ext uri="{D42A27DB-BD31-4B8C-83A1-F6EECF244321}">
                <p14:modId xmlns:p14="http://schemas.microsoft.com/office/powerpoint/2010/main" val="3092870461"/>
              </p:ext>
            </p:extLst>
          </p:nvPr>
        </p:nvGraphicFramePr>
        <p:xfrm>
          <a:off x="691574" y="1723064"/>
          <a:ext cx="7127409" cy="467153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74758580"/>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
        <p:cNvGrpSpPr/>
        <p:nvPr/>
      </p:nvGrpSpPr>
      <p:grpSpPr>
        <a:xfrm>
          <a:off x="0" y="0"/>
          <a:ext cx="0" cy="0"/>
          <a:chOff x="0" y="0"/>
          <a:chExt cx="0" cy="0"/>
        </a:xfrm>
      </p:grpSpPr>
      <p:pic>
        <p:nvPicPr>
          <p:cNvPr id="6" name="Google Shape;61;p14" descr="Imagen de la pantalla de un videojuego&#10;&#10;Descripción generada automáticamente con confianza baja"/>
          <p:cNvPicPr preferRelativeResize="0"/>
          <p:nvPr/>
        </p:nvPicPr>
        <p:blipFill rotWithShape="1">
          <a:blip r:embed="rId4">
            <a:alphaModFix/>
          </a:blip>
          <a:srcRect t="5814" b="5823"/>
          <a:stretch/>
        </p:blipFill>
        <p:spPr>
          <a:xfrm>
            <a:off x="9936481" y="6156960"/>
            <a:ext cx="2185851" cy="613608"/>
          </a:xfrm>
          <a:prstGeom prst="rect">
            <a:avLst/>
          </a:prstGeom>
          <a:noFill/>
          <a:ln>
            <a:noFill/>
          </a:ln>
        </p:spPr>
      </p:pic>
      <p:graphicFrame>
        <p:nvGraphicFramePr>
          <p:cNvPr id="5" name="Diagrama 4">
            <a:extLst>
              <a:ext uri="{FF2B5EF4-FFF2-40B4-BE49-F238E27FC236}">
                <a16:creationId xmlns:a16="http://schemas.microsoft.com/office/drawing/2014/main" id="{23EB1985-D2CB-41E4-BC6A-4C684FDA6783}"/>
              </a:ext>
            </a:extLst>
          </p:cNvPr>
          <p:cNvGraphicFramePr/>
          <p:nvPr>
            <p:extLst>
              <p:ext uri="{D42A27DB-BD31-4B8C-83A1-F6EECF244321}">
                <p14:modId xmlns:p14="http://schemas.microsoft.com/office/powerpoint/2010/main" val="301514651"/>
              </p:ext>
            </p:extLst>
          </p:nvPr>
        </p:nvGraphicFramePr>
        <p:xfrm>
          <a:off x="894633" y="1837189"/>
          <a:ext cx="7016186" cy="46991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Imagen 3" descr="Dibujo en blanco y negro&#10;&#10;Descripción generada automáticamente con confianza baja">
            <a:extLst>
              <a:ext uri="{FF2B5EF4-FFF2-40B4-BE49-F238E27FC236}">
                <a16:creationId xmlns:a16="http://schemas.microsoft.com/office/drawing/2014/main" id="{61DB8179-8863-41CD-99F3-5791E9CD85E8}"/>
              </a:ext>
            </a:extLst>
          </p:cNvPr>
          <p:cNvPicPr>
            <a:picLocks noChangeAspect="1"/>
          </p:cNvPicPr>
          <p:nvPr/>
        </p:nvPicPr>
        <p:blipFill>
          <a:blip r:embed="rId10"/>
          <a:stretch>
            <a:fillRect/>
          </a:stretch>
        </p:blipFill>
        <p:spPr>
          <a:xfrm>
            <a:off x="8669271" y="2545524"/>
            <a:ext cx="2725774" cy="2735110"/>
          </a:xfrm>
          <a:prstGeom prst="rect">
            <a:avLst/>
          </a:prstGeom>
        </p:spPr>
      </p:pic>
      <p:sp>
        <p:nvSpPr>
          <p:cNvPr id="9" name="CuadroTexto 8">
            <a:extLst>
              <a:ext uri="{FF2B5EF4-FFF2-40B4-BE49-F238E27FC236}">
                <a16:creationId xmlns:a16="http://schemas.microsoft.com/office/drawing/2014/main" id="{44AD23DC-8FAB-4E43-8AE2-5C70E1A3A102}"/>
              </a:ext>
            </a:extLst>
          </p:cNvPr>
          <p:cNvSpPr txBox="1"/>
          <p:nvPr/>
        </p:nvSpPr>
        <p:spPr>
          <a:xfrm>
            <a:off x="-937537" y="627198"/>
            <a:ext cx="6905765" cy="646331"/>
          </a:xfrm>
          <a:prstGeom prst="rect">
            <a:avLst/>
          </a:prstGeom>
          <a:noFill/>
        </p:spPr>
        <p:txBody>
          <a:bodyPr wrap="square" rtlCol="0">
            <a:spAutoFit/>
          </a:bodyPr>
          <a:lstStyle/>
          <a:p>
            <a:pPr algn="ctr"/>
            <a:r>
              <a:rPr lang="es-MX" sz="3600" b="1" dirty="0">
                <a:latin typeface="Arial Black" panose="020B0A04020102020204" pitchFamily="34" charset="0"/>
              </a:rPr>
              <a:t>INFANCIA</a:t>
            </a:r>
            <a:endParaRPr lang="es-CO" sz="3600" b="1" dirty="0">
              <a:latin typeface="Arial Black" panose="020B0A04020102020204" pitchFamily="34" charset="0"/>
            </a:endParaRPr>
          </a:p>
        </p:txBody>
      </p:sp>
    </p:spTree>
    <p:extLst>
      <p:ext uri="{BB962C8B-B14F-4D97-AF65-F5344CB8AC3E}">
        <p14:creationId xmlns:p14="http://schemas.microsoft.com/office/powerpoint/2010/main" val="93569383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285D17-4038-73A0-47B3-30662CD5FDF6}"/>
              </a:ext>
            </a:extLst>
          </p:cNvPr>
          <p:cNvSpPr>
            <a:spLocks noGrp="1"/>
          </p:cNvSpPr>
          <p:nvPr>
            <p:ph type="title"/>
          </p:nvPr>
        </p:nvSpPr>
        <p:spPr>
          <a:xfrm>
            <a:off x="0" y="629694"/>
            <a:ext cx="5617514" cy="730802"/>
          </a:xfrm>
        </p:spPr>
        <p:txBody>
          <a:bodyPr/>
          <a:lstStyle/>
          <a:p>
            <a:r>
              <a:rPr lang="es-MX" sz="2800" dirty="0">
                <a:latin typeface="+mn-lt"/>
                <a:ea typeface="+mn-ea"/>
                <a:cs typeface="+mn-cs"/>
              </a:rPr>
              <a:t>DINÁMICA EN LA ATENCIÓN</a:t>
            </a:r>
            <a:endParaRPr lang="es-CO" sz="2800" dirty="0">
              <a:latin typeface="+mn-lt"/>
              <a:ea typeface="+mn-ea"/>
              <a:cs typeface="+mn-cs"/>
            </a:endParaRPr>
          </a:p>
        </p:txBody>
      </p:sp>
      <p:graphicFrame>
        <p:nvGraphicFramePr>
          <p:cNvPr id="3" name="Diagrama 2">
            <a:extLst>
              <a:ext uri="{FF2B5EF4-FFF2-40B4-BE49-F238E27FC236}">
                <a16:creationId xmlns:a16="http://schemas.microsoft.com/office/drawing/2014/main" id="{DCAEDE34-9D60-D393-C3CD-0FCAF7F51B21}"/>
              </a:ext>
            </a:extLst>
          </p:cNvPr>
          <p:cNvGraphicFramePr/>
          <p:nvPr>
            <p:extLst>
              <p:ext uri="{D42A27DB-BD31-4B8C-83A1-F6EECF244321}">
                <p14:modId xmlns:p14="http://schemas.microsoft.com/office/powerpoint/2010/main" val="1166780194"/>
              </p:ext>
            </p:extLst>
          </p:nvPr>
        </p:nvGraphicFramePr>
        <p:xfrm>
          <a:off x="0" y="4764025"/>
          <a:ext cx="12192000" cy="9477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errar llave 4">
            <a:extLst>
              <a:ext uri="{FF2B5EF4-FFF2-40B4-BE49-F238E27FC236}">
                <a16:creationId xmlns:a16="http://schemas.microsoft.com/office/drawing/2014/main" id="{6ED44EFE-DB79-7E3A-287F-9CC1CED2865E}"/>
              </a:ext>
            </a:extLst>
          </p:cNvPr>
          <p:cNvSpPr/>
          <p:nvPr/>
        </p:nvSpPr>
        <p:spPr>
          <a:xfrm rot="16200000">
            <a:off x="2790271" y="5173911"/>
            <a:ext cx="336176" cy="1411940"/>
          </a:xfrm>
          <a:prstGeom prst="righ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6" name="Rectángulo 5">
            <a:extLst>
              <a:ext uri="{FF2B5EF4-FFF2-40B4-BE49-F238E27FC236}">
                <a16:creationId xmlns:a16="http://schemas.microsoft.com/office/drawing/2014/main" id="{5E03CEA1-3234-07D9-BA35-42E80ADB3815}"/>
              </a:ext>
            </a:extLst>
          </p:cNvPr>
          <p:cNvSpPr/>
          <p:nvPr/>
        </p:nvSpPr>
        <p:spPr>
          <a:xfrm>
            <a:off x="1660718" y="6047969"/>
            <a:ext cx="1183341" cy="50074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a:t>DETECCIÓN TEMPRANA</a:t>
            </a:r>
          </a:p>
        </p:txBody>
      </p:sp>
      <p:sp>
        <p:nvSpPr>
          <p:cNvPr id="7" name="Rectángulo 6">
            <a:extLst>
              <a:ext uri="{FF2B5EF4-FFF2-40B4-BE49-F238E27FC236}">
                <a16:creationId xmlns:a16="http://schemas.microsoft.com/office/drawing/2014/main" id="{9AF7A67F-B621-5933-7E0F-11753FEF87C6}"/>
              </a:ext>
            </a:extLst>
          </p:cNvPr>
          <p:cNvSpPr/>
          <p:nvPr/>
        </p:nvSpPr>
        <p:spPr>
          <a:xfrm>
            <a:off x="3072658" y="6047969"/>
            <a:ext cx="1183341" cy="50074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a:t>PROTECCIÓN ESPECIFICA</a:t>
            </a:r>
          </a:p>
        </p:txBody>
      </p:sp>
      <p:sp>
        <p:nvSpPr>
          <p:cNvPr id="8" name="Cerrar llave 7">
            <a:extLst>
              <a:ext uri="{FF2B5EF4-FFF2-40B4-BE49-F238E27FC236}">
                <a16:creationId xmlns:a16="http://schemas.microsoft.com/office/drawing/2014/main" id="{6DBDE598-314C-2247-2DEC-CC5FFCF87E8C}"/>
              </a:ext>
            </a:extLst>
          </p:cNvPr>
          <p:cNvSpPr/>
          <p:nvPr/>
        </p:nvSpPr>
        <p:spPr>
          <a:xfrm rot="16200000">
            <a:off x="1357538" y="2864436"/>
            <a:ext cx="437836" cy="2719382"/>
          </a:xfrm>
          <a:prstGeom prst="righ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10" name="Rectángulo 9">
            <a:extLst>
              <a:ext uri="{FF2B5EF4-FFF2-40B4-BE49-F238E27FC236}">
                <a16:creationId xmlns:a16="http://schemas.microsoft.com/office/drawing/2014/main" id="{16623F80-DE84-DCF7-A905-EFE5D2DFC262}"/>
              </a:ext>
            </a:extLst>
          </p:cNvPr>
          <p:cNvSpPr/>
          <p:nvPr/>
        </p:nvSpPr>
        <p:spPr>
          <a:xfrm>
            <a:off x="830339" y="2998693"/>
            <a:ext cx="1492232" cy="71242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a:t>PREVENCIÓN UNIVERSAL /</a:t>
            </a:r>
          </a:p>
          <a:p>
            <a:pPr algn="ctr"/>
            <a:r>
              <a:rPr lang="es-CO" sz="1200" dirty="0"/>
              <a:t>PRIMARIA</a:t>
            </a:r>
          </a:p>
        </p:txBody>
      </p:sp>
      <p:sp>
        <p:nvSpPr>
          <p:cNvPr id="12" name="Rectángulo 11">
            <a:extLst>
              <a:ext uri="{FF2B5EF4-FFF2-40B4-BE49-F238E27FC236}">
                <a16:creationId xmlns:a16="http://schemas.microsoft.com/office/drawing/2014/main" id="{7B71E856-5E25-F35A-008A-8F5A3B90C8AE}"/>
              </a:ext>
            </a:extLst>
          </p:cNvPr>
          <p:cNvSpPr/>
          <p:nvPr/>
        </p:nvSpPr>
        <p:spPr>
          <a:xfrm>
            <a:off x="2808757" y="3070264"/>
            <a:ext cx="1297641" cy="71747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a:t>PREVENCIÓN SELECTIVA / SECUNDARIA</a:t>
            </a:r>
          </a:p>
        </p:txBody>
      </p:sp>
      <p:sp>
        <p:nvSpPr>
          <p:cNvPr id="13" name="Cerrar llave 12">
            <a:extLst>
              <a:ext uri="{FF2B5EF4-FFF2-40B4-BE49-F238E27FC236}">
                <a16:creationId xmlns:a16="http://schemas.microsoft.com/office/drawing/2014/main" id="{E27A921D-102B-1B73-249B-5C73F66C12F7}"/>
              </a:ext>
            </a:extLst>
          </p:cNvPr>
          <p:cNvSpPr/>
          <p:nvPr/>
        </p:nvSpPr>
        <p:spPr>
          <a:xfrm rot="16200000">
            <a:off x="7243499" y="-303891"/>
            <a:ext cx="424388" cy="9039091"/>
          </a:xfrm>
          <a:prstGeom prst="righ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14" name="Rectángulo 13">
            <a:extLst>
              <a:ext uri="{FF2B5EF4-FFF2-40B4-BE49-F238E27FC236}">
                <a16:creationId xmlns:a16="http://schemas.microsoft.com/office/drawing/2014/main" id="{5AD30EF9-AE74-5591-18BB-68FE07D01819}"/>
              </a:ext>
            </a:extLst>
          </p:cNvPr>
          <p:cNvSpPr/>
          <p:nvPr/>
        </p:nvSpPr>
        <p:spPr>
          <a:xfrm>
            <a:off x="7312171" y="2993650"/>
            <a:ext cx="1297641" cy="71747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a:t>PREVENCIÓN INDICADA /</a:t>
            </a:r>
          </a:p>
          <a:p>
            <a:pPr algn="ctr"/>
            <a:r>
              <a:rPr lang="es-CO" sz="1200" dirty="0"/>
              <a:t>TERCIARIA</a:t>
            </a:r>
          </a:p>
        </p:txBody>
      </p:sp>
      <p:graphicFrame>
        <p:nvGraphicFramePr>
          <p:cNvPr id="15" name="Tabla 15">
            <a:extLst>
              <a:ext uri="{FF2B5EF4-FFF2-40B4-BE49-F238E27FC236}">
                <a16:creationId xmlns:a16="http://schemas.microsoft.com/office/drawing/2014/main" id="{05DE4200-60A3-A2E3-4649-7D4172C763BA}"/>
              </a:ext>
            </a:extLst>
          </p:cNvPr>
          <p:cNvGraphicFramePr>
            <a:graphicFrameLocks noGrp="1"/>
          </p:cNvGraphicFramePr>
          <p:nvPr>
            <p:extLst>
              <p:ext uri="{D42A27DB-BD31-4B8C-83A1-F6EECF244321}">
                <p14:modId xmlns:p14="http://schemas.microsoft.com/office/powerpoint/2010/main" val="887550188"/>
              </p:ext>
            </p:extLst>
          </p:nvPr>
        </p:nvGraphicFramePr>
        <p:xfrm>
          <a:off x="232530" y="1936803"/>
          <a:ext cx="11758473" cy="640080"/>
        </p:xfrm>
        <a:graphic>
          <a:graphicData uri="http://schemas.openxmlformats.org/drawingml/2006/table">
            <a:tbl>
              <a:tblPr firstRow="1" bandRow="1">
                <a:tableStyleId>{5C22544A-7EE6-4342-B048-85BDC9FD1C3A}</a:tableStyleId>
              </a:tblPr>
              <a:tblGrid>
                <a:gridCol w="3655989">
                  <a:extLst>
                    <a:ext uri="{9D8B030D-6E8A-4147-A177-3AD203B41FA5}">
                      <a16:colId xmlns:a16="http://schemas.microsoft.com/office/drawing/2014/main" val="3818299207"/>
                    </a:ext>
                  </a:extLst>
                </a:gridCol>
                <a:gridCol w="8102484">
                  <a:extLst>
                    <a:ext uri="{9D8B030D-6E8A-4147-A177-3AD203B41FA5}">
                      <a16:colId xmlns:a16="http://schemas.microsoft.com/office/drawing/2014/main" val="3715958930"/>
                    </a:ext>
                  </a:extLst>
                </a:gridCol>
              </a:tblGrid>
              <a:tr h="550693">
                <a:tc>
                  <a:txBody>
                    <a:bodyPr/>
                    <a:lstStyle/>
                    <a:p>
                      <a:pPr algn="ctr"/>
                      <a:r>
                        <a:rPr lang="es-CO" dirty="0"/>
                        <a:t>95-97%</a:t>
                      </a:r>
                    </a:p>
                  </a:txBody>
                  <a:tcPr>
                    <a:solidFill>
                      <a:schemeClr val="accent2"/>
                    </a:solidFill>
                  </a:tcPr>
                </a:tc>
                <a:tc>
                  <a:txBody>
                    <a:bodyPr/>
                    <a:lstStyle/>
                    <a:p>
                      <a:pPr algn="ctr"/>
                      <a:r>
                        <a:rPr lang="es-CO" dirty="0"/>
                        <a:t>3 % POBLACIÓN MUNDIAL CON TAB (OMS)</a:t>
                      </a:r>
                    </a:p>
                    <a:p>
                      <a:pPr algn="ctr"/>
                      <a:r>
                        <a:rPr lang="es-CO" dirty="0"/>
                        <a:t>4% ANSIEDAD, 5% DEPRESION</a:t>
                      </a:r>
                    </a:p>
                  </a:txBody>
                  <a:tcPr>
                    <a:solidFill>
                      <a:schemeClr val="accent2"/>
                    </a:solidFill>
                  </a:tcPr>
                </a:tc>
                <a:extLst>
                  <a:ext uri="{0D108BD9-81ED-4DB2-BD59-A6C34878D82A}">
                    <a16:rowId xmlns:a16="http://schemas.microsoft.com/office/drawing/2014/main" val="3152933457"/>
                  </a:ext>
                </a:extLst>
              </a:tr>
            </a:tbl>
          </a:graphicData>
        </a:graphic>
      </p:graphicFrame>
      <p:pic>
        <p:nvPicPr>
          <p:cNvPr id="17" name="Imagen 16">
            <a:extLst>
              <a:ext uri="{FF2B5EF4-FFF2-40B4-BE49-F238E27FC236}">
                <a16:creationId xmlns:a16="http://schemas.microsoft.com/office/drawing/2014/main" id="{92C36F8A-DB0F-8CE7-9952-C53AC74A6625}"/>
              </a:ext>
            </a:extLst>
          </p:cNvPr>
          <p:cNvPicPr>
            <a:picLocks noChangeAspect="1"/>
          </p:cNvPicPr>
          <p:nvPr/>
        </p:nvPicPr>
        <p:blipFill>
          <a:blip r:embed="rId9"/>
          <a:stretch>
            <a:fillRect/>
          </a:stretch>
        </p:blipFill>
        <p:spPr>
          <a:xfrm>
            <a:off x="10914" y="1968335"/>
            <a:ext cx="190083" cy="460322"/>
          </a:xfrm>
          <a:prstGeom prst="rect">
            <a:avLst/>
          </a:prstGeom>
        </p:spPr>
      </p:pic>
    </p:spTree>
    <p:extLst>
      <p:ext uri="{BB962C8B-B14F-4D97-AF65-F5344CB8AC3E}">
        <p14:creationId xmlns:p14="http://schemas.microsoft.com/office/powerpoint/2010/main" val="220642129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5" grpId="0" animBg="1"/>
      <p:bldP spid="6" grpId="0" animBg="1"/>
      <p:bldP spid="7" grpId="0" animBg="1"/>
      <p:bldP spid="10" grpId="0" animBg="1"/>
      <p:bldP spid="12" grpId="0" animBg="1"/>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
        <p:cNvGrpSpPr/>
        <p:nvPr/>
      </p:nvGrpSpPr>
      <p:grpSpPr>
        <a:xfrm>
          <a:off x="0" y="0"/>
          <a:ext cx="0" cy="0"/>
          <a:chOff x="0" y="0"/>
          <a:chExt cx="0" cy="0"/>
        </a:xfrm>
      </p:grpSpPr>
      <p:sp>
        <p:nvSpPr>
          <p:cNvPr id="132" name="CuadroTexto 131">
            <a:extLst>
              <a:ext uri="{FF2B5EF4-FFF2-40B4-BE49-F238E27FC236}">
                <a16:creationId xmlns:a16="http://schemas.microsoft.com/office/drawing/2014/main" id="{A0F0AAD1-750C-4025-B2DD-722B65195424}"/>
              </a:ext>
            </a:extLst>
          </p:cNvPr>
          <p:cNvSpPr txBox="1"/>
          <p:nvPr/>
        </p:nvSpPr>
        <p:spPr>
          <a:xfrm>
            <a:off x="776425" y="662731"/>
            <a:ext cx="3982915" cy="587229"/>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400" b="1" cap="all" dirty="0">
                <a:effectLst>
                  <a:outerShdw blurRad="50800" dist="63500" dir="2700000" algn="tl" rotWithShape="0">
                    <a:srgbClr val="000000">
                      <a:alpha val="48000"/>
                    </a:srgbClr>
                  </a:outerShdw>
                </a:effectLst>
                <a:latin typeface="Arial Black" panose="020B0A04020102020204" pitchFamily="34" charset="0"/>
                <a:ea typeface="+mj-ea"/>
                <a:cs typeface="+mj-cs"/>
              </a:rPr>
              <a:t>ADOLESCENCIA</a:t>
            </a:r>
          </a:p>
        </p:txBody>
      </p:sp>
      <p:pic>
        <p:nvPicPr>
          <p:cNvPr id="2" name="Imagen 1">
            <a:extLst>
              <a:ext uri="{FF2B5EF4-FFF2-40B4-BE49-F238E27FC236}">
                <a16:creationId xmlns:a16="http://schemas.microsoft.com/office/drawing/2014/main" id="{DF67B9C0-F688-420F-A864-C0689840031F}"/>
              </a:ext>
            </a:extLst>
          </p:cNvPr>
          <p:cNvPicPr>
            <a:picLocks noChangeAspect="1"/>
          </p:cNvPicPr>
          <p:nvPr/>
        </p:nvPicPr>
        <p:blipFill>
          <a:blip r:embed="rId4"/>
          <a:stretch>
            <a:fillRect/>
          </a:stretch>
        </p:blipFill>
        <p:spPr>
          <a:xfrm>
            <a:off x="1222062" y="2591330"/>
            <a:ext cx="2233698" cy="2233698"/>
          </a:xfrm>
          <a:prstGeom prst="rect">
            <a:avLst/>
          </a:prstGeom>
        </p:spPr>
      </p:pic>
      <p:pic>
        <p:nvPicPr>
          <p:cNvPr id="133" name="Google Shape;66;p15"/>
          <p:cNvPicPr preferRelativeResize="0"/>
          <p:nvPr/>
        </p:nvPicPr>
        <p:blipFill rotWithShape="1">
          <a:blip r:embed="rId5"/>
          <a:srcRect t="5814" b="5823"/>
          <a:stretch/>
        </p:blipFill>
        <p:spPr>
          <a:xfrm>
            <a:off x="776425" y="5665403"/>
            <a:ext cx="2964561" cy="726932"/>
          </a:xfrm>
          <a:prstGeom prst="rect">
            <a:avLst/>
          </a:prstGeom>
          <a:noFill/>
        </p:spPr>
      </p:pic>
      <p:graphicFrame>
        <p:nvGraphicFramePr>
          <p:cNvPr id="3" name="Diagrama 2">
            <a:extLst>
              <a:ext uri="{FF2B5EF4-FFF2-40B4-BE49-F238E27FC236}">
                <a16:creationId xmlns:a16="http://schemas.microsoft.com/office/drawing/2014/main" id="{644CF05D-9481-4E76-888E-C6734D0F9AD1}"/>
              </a:ext>
            </a:extLst>
          </p:cNvPr>
          <p:cNvGraphicFramePr/>
          <p:nvPr>
            <p:extLst>
              <p:ext uri="{D42A27DB-BD31-4B8C-83A1-F6EECF244321}">
                <p14:modId xmlns:p14="http://schemas.microsoft.com/office/powerpoint/2010/main" val="1920176490"/>
              </p:ext>
            </p:extLst>
          </p:nvPr>
        </p:nvGraphicFramePr>
        <p:xfrm>
          <a:off x="5032223" y="1669409"/>
          <a:ext cx="5517309" cy="48856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64450049"/>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
        <p:cNvGrpSpPr/>
        <p:nvPr/>
      </p:nvGrpSpPr>
      <p:grpSpPr>
        <a:xfrm>
          <a:off x="0" y="0"/>
          <a:ext cx="0" cy="0"/>
          <a:chOff x="0" y="0"/>
          <a:chExt cx="0" cy="0"/>
        </a:xfrm>
      </p:grpSpPr>
      <p:sp>
        <p:nvSpPr>
          <p:cNvPr id="132" name="CuadroTexto 131">
            <a:extLst>
              <a:ext uri="{FF2B5EF4-FFF2-40B4-BE49-F238E27FC236}">
                <a16:creationId xmlns:a16="http://schemas.microsoft.com/office/drawing/2014/main" id="{A0F0AAD1-750C-4025-B2DD-722B65195424}"/>
              </a:ext>
            </a:extLst>
          </p:cNvPr>
          <p:cNvSpPr txBox="1"/>
          <p:nvPr/>
        </p:nvSpPr>
        <p:spPr>
          <a:xfrm>
            <a:off x="-482821" y="694626"/>
            <a:ext cx="6340084" cy="647613"/>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400" b="1" cap="all" dirty="0">
                <a:effectLst>
                  <a:outerShdw blurRad="50800" dist="63500" dir="2700000" algn="tl" rotWithShape="0">
                    <a:srgbClr val="000000">
                      <a:alpha val="48000"/>
                    </a:srgbClr>
                  </a:outerShdw>
                </a:effectLst>
                <a:latin typeface="Arial Black" panose="020B0A04020102020204" pitchFamily="34" charset="0"/>
                <a:ea typeface="+mj-ea"/>
                <a:cs typeface="+mj-cs"/>
              </a:rPr>
              <a:t>JUVENTUD</a:t>
            </a:r>
          </a:p>
        </p:txBody>
      </p:sp>
      <p:pic>
        <p:nvPicPr>
          <p:cNvPr id="2" name="Imagen 1">
            <a:extLst>
              <a:ext uri="{FF2B5EF4-FFF2-40B4-BE49-F238E27FC236}">
                <a16:creationId xmlns:a16="http://schemas.microsoft.com/office/drawing/2014/main" id="{9FD5EEC0-2755-464D-93AB-336B8DC8C521}"/>
              </a:ext>
            </a:extLst>
          </p:cNvPr>
          <p:cNvPicPr>
            <a:picLocks noChangeAspect="1"/>
          </p:cNvPicPr>
          <p:nvPr/>
        </p:nvPicPr>
        <p:blipFill>
          <a:blip r:embed="rId4"/>
          <a:stretch>
            <a:fillRect/>
          </a:stretch>
        </p:blipFill>
        <p:spPr>
          <a:xfrm>
            <a:off x="988819" y="2812131"/>
            <a:ext cx="2899580" cy="2899580"/>
          </a:xfrm>
          <a:prstGeom prst="rect">
            <a:avLst/>
          </a:prstGeom>
        </p:spPr>
      </p:pic>
      <p:pic>
        <p:nvPicPr>
          <p:cNvPr id="133" name="Google Shape;66;p15"/>
          <p:cNvPicPr preferRelativeResize="0"/>
          <p:nvPr/>
        </p:nvPicPr>
        <p:blipFill rotWithShape="1">
          <a:blip r:embed="rId5"/>
          <a:srcRect t="5814" b="5823"/>
          <a:stretch/>
        </p:blipFill>
        <p:spPr>
          <a:xfrm>
            <a:off x="5935677" y="553325"/>
            <a:ext cx="3217333" cy="788914"/>
          </a:xfrm>
          <a:prstGeom prst="rect">
            <a:avLst/>
          </a:prstGeom>
          <a:noFill/>
        </p:spPr>
      </p:pic>
      <p:graphicFrame>
        <p:nvGraphicFramePr>
          <p:cNvPr id="3" name="Diagrama 2">
            <a:extLst>
              <a:ext uri="{FF2B5EF4-FFF2-40B4-BE49-F238E27FC236}">
                <a16:creationId xmlns:a16="http://schemas.microsoft.com/office/drawing/2014/main" id="{EE68521B-B0B8-46F7-B0A0-549E84A6BC60}"/>
              </a:ext>
            </a:extLst>
          </p:cNvPr>
          <p:cNvGraphicFramePr/>
          <p:nvPr>
            <p:extLst>
              <p:ext uri="{D42A27DB-BD31-4B8C-83A1-F6EECF244321}">
                <p14:modId xmlns:p14="http://schemas.microsoft.com/office/powerpoint/2010/main" val="1408557261"/>
              </p:ext>
            </p:extLst>
          </p:nvPr>
        </p:nvGraphicFramePr>
        <p:xfrm>
          <a:off x="5060790" y="1736521"/>
          <a:ext cx="5550298" cy="457366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538036177"/>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
        <p:cNvGrpSpPr/>
        <p:nvPr/>
      </p:nvGrpSpPr>
      <p:grpSpPr>
        <a:xfrm>
          <a:off x="0" y="0"/>
          <a:ext cx="0" cy="0"/>
          <a:chOff x="0" y="0"/>
          <a:chExt cx="0" cy="0"/>
        </a:xfrm>
      </p:grpSpPr>
      <p:pic>
        <p:nvPicPr>
          <p:cNvPr id="6" name="Google Shape;61;p14" descr="Imagen de la pantalla de un videojuego&#10;&#10;Descripción generada automáticamente con confianza baja"/>
          <p:cNvPicPr preferRelativeResize="0"/>
          <p:nvPr/>
        </p:nvPicPr>
        <p:blipFill rotWithShape="1">
          <a:blip r:embed="rId4">
            <a:alphaModFix/>
          </a:blip>
          <a:srcRect t="5814" b="5823"/>
          <a:stretch/>
        </p:blipFill>
        <p:spPr>
          <a:xfrm>
            <a:off x="9661407" y="6007168"/>
            <a:ext cx="2179981" cy="729192"/>
          </a:xfrm>
          <a:prstGeom prst="rect">
            <a:avLst/>
          </a:prstGeom>
          <a:noFill/>
          <a:ln>
            <a:noFill/>
          </a:ln>
        </p:spPr>
      </p:pic>
      <p:pic>
        <p:nvPicPr>
          <p:cNvPr id="2" name="Imagen 1">
            <a:extLst>
              <a:ext uri="{FF2B5EF4-FFF2-40B4-BE49-F238E27FC236}">
                <a16:creationId xmlns:a16="http://schemas.microsoft.com/office/drawing/2014/main" id="{28FFEBFC-6A41-47E5-8138-4E6068F23A4B}"/>
              </a:ext>
            </a:extLst>
          </p:cNvPr>
          <p:cNvPicPr>
            <a:picLocks noChangeAspect="1"/>
          </p:cNvPicPr>
          <p:nvPr/>
        </p:nvPicPr>
        <p:blipFill>
          <a:blip r:embed="rId5"/>
          <a:stretch>
            <a:fillRect/>
          </a:stretch>
        </p:blipFill>
        <p:spPr>
          <a:xfrm>
            <a:off x="8700868" y="2655280"/>
            <a:ext cx="2411977" cy="2411977"/>
          </a:xfrm>
          <a:prstGeom prst="rect">
            <a:avLst/>
          </a:prstGeom>
        </p:spPr>
      </p:pic>
      <p:graphicFrame>
        <p:nvGraphicFramePr>
          <p:cNvPr id="7" name="Diagrama 6">
            <a:extLst>
              <a:ext uri="{FF2B5EF4-FFF2-40B4-BE49-F238E27FC236}">
                <a16:creationId xmlns:a16="http://schemas.microsoft.com/office/drawing/2014/main" id="{401655B5-6047-4E4B-AD82-AB8E4CB882CD}"/>
              </a:ext>
            </a:extLst>
          </p:cNvPr>
          <p:cNvGraphicFramePr/>
          <p:nvPr>
            <p:extLst>
              <p:ext uri="{D42A27DB-BD31-4B8C-83A1-F6EECF244321}">
                <p14:modId xmlns:p14="http://schemas.microsoft.com/office/powerpoint/2010/main" val="3738614824"/>
              </p:ext>
            </p:extLst>
          </p:nvPr>
        </p:nvGraphicFramePr>
        <p:xfrm>
          <a:off x="350612" y="2239860"/>
          <a:ext cx="7828654" cy="386797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CuadroTexto 7">
            <a:extLst>
              <a:ext uri="{FF2B5EF4-FFF2-40B4-BE49-F238E27FC236}">
                <a16:creationId xmlns:a16="http://schemas.microsoft.com/office/drawing/2014/main" id="{03278919-D19B-41CA-B73C-45B40D486601}"/>
              </a:ext>
            </a:extLst>
          </p:cNvPr>
          <p:cNvSpPr txBox="1"/>
          <p:nvPr/>
        </p:nvSpPr>
        <p:spPr>
          <a:xfrm>
            <a:off x="-931683" y="587467"/>
            <a:ext cx="6905765" cy="646331"/>
          </a:xfrm>
          <a:prstGeom prst="rect">
            <a:avLst/>
          </a:prstGeom>
          <a:noFill/>
        </p:spPr>
        <p:txBody>
          <a:bodyPr wrap="square" rtlCol="0">
            <a:spAutoFit/>
          </a:bodyPr>
          <a:lstStyle/>
          <a:p>
            <a:pPr algn="ctr"/>
            <a:r>
              <a:rPr lang="es-MX" sz="3600" b="1" dirty="0">
                <a:latin typeface="Arial Black" panose="020B0A04020102020204" pitchFamily="34" charset="0"/>
              </a:rPr>
              <a:t>ADULTEZ</a:t>
            </a:r>
            <a:endParaRPr lang="es-CO" sz="3600" b="1" dirty="0">
              <a:latin typeface="Arial Black" panose="020B0A04020102020204" pitchFamily="34" charset="0"/>
            </a:endParaRPr>
          </a:p>
        </p:txBody>
      </p:sp>
    </p:spTree>
    <p:extLst>
      <p:ext uri="{BB962C8B-B14F-4D97-AF65-F5344CB8AC3E}">
        <p14:creationId xmlns:p14="http://schemas.microsoft.com/office/powerpoint/2010/main" val="1655541734"/>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
        <p:cNvGrpSpPr/>
        <p:nvPr/>
      </p:nvGrpSpPr>
      <p:grpSpPr>
        <a:xfrm>
          <a:off x="0" y="0"/>
          <a:ext cx="0" cy="0"/>
          <a:chOff x="0" y="0"/>
          <a:chExt cx="0" cy="0"/>
        </a:xfrm>
      </p:grpSpPr>
      <p:pic>
        <p:nvPicPr>
          <p:cNvPr id="6" name="Google Shape;61;p14" descr="Imagen de la pantalla de un videojuego&#10;&#10;Descripción generada automáticamente con confianza baja"/>
          <p:cNvPicPr preferRelativeResize="0"/>
          <p:nvPr/>
        </p:nvPicPr>
        <p:blipFill rotWithShape="1">
          <a:blip r:embed="rId4">
            <a:alphaModFix/>
          </a:blip>
          <a:srcRect t="5814" b="5823"/>
          <a:stretch/>
        </p:blipFill>
        <p:spPr>
          <a:xfrm>
            <a:off x="9773174" y="6132353"/>
            <a:ext cx="2349158" cy="638216"/>
          </a:xfrm>
          <a:prstGeom prst="rect">
            <a:avLst/>
          </a:prstGeom>
          <a:noFill/>
          <a:ln>
            <a:noFill/>
          </a:ln>
        </p:spPr>
      </p:pic>
      <p:graphicFrame>
        <p:nvGraphicFramePr>
          <p:cNvPr id="9" name="Diagrama 8">
            <a:extLst>
              <a:ext uri="{FF2B5EF4-FFF2-40B4-BE49-F238E27FC236}">
                <a16:creationId xmlns:a16="http://schemas.microsoft.com/office/drawing/2014/main" id="{E77FFA93-8DC3-4E4D-865E-E400E6445BA7}"/>
              </a:ext>
            </a:extLst>
          </p:cNvPr>
          <p:cNvGraphicFramePr/>
          <p:nvPr>
            <p:extLst>
              <p:ext uri="{D42A27DB-BD31-4B8C-83A1-F6EECF244321}">
                <p14:modId xmlns:p14="http://schemas.microsoft.com/office/powerpoint/2010/main" val="3644783092"/>
              </p:ext>
            </p:extLst>
          </p:nvPr>
        </p:nvGraphicFramePr>
        <p:xfrm>
          <a:off x="-69449" y="1728098"/>
          <a:ext cx="9306045" cy="47574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CuadroTexto 9">
            <a:extLst>
              <a:ext uri="{FF2B5EF4-FFF2-40B4-BE49-F238E27FC236}">
                <a16:creationId xmlns:a16="http://schemas.microsoft.com/office/drawing/2014/main" id="{C007A757-A200-4FA5-A845-0852672AEF00}"/>
              </a:ext>
            </a:extLst>
          </p:cNvPr>
          <p:cNvSpPr txBox="1"/>
          <p:nvPr/>
        </p:nvSpPr>
        <p:spPr>
          <a:xfrm>
            <a:off x="60961" y="619125"/>
            <a:ext cx="4362994" cy="646331"/>
          </a:xfrm>
          <a:prstGeom prst="rect">
            <a:avLst/>
          </a:prstGeom>
          <a:noFill/>
        </p:spPr>
        <p:txBody>
          <a:bodyPr wrap="square" rtlCol="0">
            <a:spAutoFit/>
          </a:bodyPr>
          <a:lstStyle/>
          <a:p>
            <a:pPr algn="ctr"/>
            <a:r>
              <a:rPr lang="es-MX" sz="3600" b="1" dirty="0">
                <a:latin typeface="Arial Black" panose="020B0A04020102020204" pitchFamily="34" charset="0"/>
              </a:rPr>
              <a:t>VEJEZ</a:t>
            </a:r>
            <a:endParaRPr lang="es-CO" sz="3600" b="1" dirty="0">
              <a:latin typeface="Arial Black" panose="020B0A04020102020204" pitchFamily="34" charset="0"/>
            </a:endParaRPr>
          </a:p>
        </p:txBody>
      </p:sp>
      <p:pic>
        <p:nvPicPr>
          <p:cNvPr id="3" name="Imagen 2">
            <a:extLst>
              <a:ext uri="{FF2B5EF4-FFF2-40B4-BE49-F238E27FC236}">
                <a16:creationId xmlns:a16="http://schemas.microsoft.com/office/drawing/2014/main" id="{92891FDA-FBD9-40C3-A605-D2900BDCF2D6}"/>
              </a:ext>
            </a:extLst>
          </p:cNvPr>
          <p:cNvPicPr>
            <a:picLocks noChangeAspect="1"/>
          </p:cNvPicPr>
          <p:nvPr/>
        </p:nvPicPr>
        <p:blipFill>
          <a:blip r:embed="rId10"/>
          <a:stretch>
            <a:fillRect/>
          </a:stretch>
        </p:blipFill>
        <p:spPr>
          <a:xfrm>
            <a:off x="8824899" y="2437258"/>
            <a:ext cx="2888388" cy="2888388"/>
          </a:xfrm>
          <a:prstGeom prst="rect">
            <a:avLst/>
          </a:prstGeom>
          <a:ln>
            <a:noFill/>
          </a:ln>
          <a:effectLst>
            <a:softEdge rad="112500"/>
          </a:effectLst>
        </p:spPr>
      </p:pic>
    </p:spTree>
    <p:extLst>
      <p:ext uri="{BB962C8B-B14F-4D97-AF65-F5344CB8AC3E}">
        <p14:creationId xmlns:p14="http://schemas.microsoft.com/office/powerpoint/2010/main" val="3321488251"/>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a:extLst>
            <a:ext uri="{FF2B5EF4-FFF2-40B4-BE49-F238E27FC236}">
              <a16:creationId xmlns:a16="http://schemas.microsoft.com/office/drawing/2014/main" id="{6F265336-1B9A-128B-E6E6-FD51C73FE0BD}"/>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BBA73E83-2F17-F1C5-853B-465FA2BE6923}"/>
              </a:ext>
            </a:extLst>
          </p:cNvPr>
          <p:cNvPicPr preferRelativeResize="0"/>
          <p:nvPr/>
        </p:nvPicPr>
        <p:blipFill rotWithShape="1">
          <a:blip r:embed="rId5">
            <a:alphaModFix/>
          </a:blip>
          <a:srcRect t="5814" b="5823"/>
          <a:stretch/>
        </p:blipFill>
        <p:spPr>
          <a:xfrm>
            <a:off x="5886359" y="576017"/>
            <a:ext cx="2605957" cy="665336"/>
          </a:xfrm>
          <a:prstGeom prst="rect">
            <a:avLst/>
          </a:prstGeom>
          <a:noFill/>
          <a:ln>
            <a:noFill/>
          </a:ln>
        </p:spPr>
      </p:pic>
      <p:sp>
        <p:nvSpPr>
          <p:cNvPr id="5" name="CuadroTexto 4">
            <a:extLst>
              <a:ext uri="{FF2B5EF4-FFF2-40B4-BE49-F238E27FC236}">
                <a16:creationId xmlns:a16="http://schemas.microsoft.com/office/drawing/2014/main" id="{FB50F139-B251-6847-EE2E-4A9F02AC0FEF}"/>
              </a:ext>
            </a:extLst>
          </p:cNvPr>
          <p:cNvSpPr txBox="1"/>
          <p:nvPr/>
        </p:nvSpPr>
        <p:spPr>
          <a:xfrm>
            <a:off x="222482" y="513665"/>
            <a:ext cx="5074732" cy="707886"/>
          </a:xfrm>
          <a:prstGeom prst="rect">
            <a:avLst/>
          </a:prstGeom>
          <a:noFill/>
        </p:spPr>
        <p:txBody>
          <a:bodyPr wrap="square" rtlCol="0">
            <a:spAutoFit/>
          </a:bodyPr>
          <a:lstStyle/>
          <a:p>
            <a:r>
              <a:rPr lang="es-MX" sz="4000" b="1" dirty="0">
                <a:latin typeface="Verdana" panose="020B0604030504040204" pitchFamily="34" charset="0"/>
                <a:ea typeface="Verdana" panose="020B0604030504040204" pitchFamily="34" charset="0"/>
              </a:rPr>
              <a:t>CAPS - MODELO</a:t>
            </a:r>
            <a:endParaRPr lang="es-CO" sz="4000" b="1" dirty="0">
              <a:latin typeface="Verdana" panose="020B0604030504040204" pitchFamily="34" charset="0"/>
              <a:ea typeface="Verdana" panose="020B0604030504040204" pitchFamily="34" charset="0"/>
            </a:endParaRPr>
          </a:p>
        </p:txBody>
      </p:sp>
      <p:pic>
        <p:nvPicPr>
          <p:cNvPr id="2" name="Imagen 1">
            <a:extLst>
              <a:ext uri="{FF2B5EF4-FFF2-40B4-BE49-F238E27FC236}">
                <a16:creationId xmlns:a16="http://schemas.microsoft.com/office/drawing/2014/main" id="{C54D1CE8-88E1-B2DB-BC13-D47A13AC1DC4}"/>
              </a:ext>
            </a:extLst>
          </p:cNvPr>
          <p:cNvPicPr>
            <a:picLocks noChangeAspect="1"/>
          </p:cNvPicPr>
          <p:nvPr/>
        </p:nvPicPr>
        <p:blipFill>
          <a:blip r:embed="rId6"/>
          <a:stretch>
            <a:fillRect/>
          </a:stretch>
        </p:blipFill>
        <p:spPr>
          <a:xfrm>
            <a:off x="2529807" y="1637358"/>
            <a:ext cx="6713104" cy="3135979"/>
          </a:xfrm>
          <a:prstGeom prst="rect">
            <a:avLst/>
          </a:prstGeom>
        </p:spPr>
      </p:pic>
      <p:sp>
        <p:nvSpPr>
          <p:cNvPr id="4" name="Rombo 3">
            <a:extLst>
              <a:ext uri="{FF2B5EF4-FFF2-40B4-BE49-F238E27FC236}">
                <a16:creationId xmlns:a16="http://schemas.microsoft.com/office/drawing/2014/main" id="{7E08C2E9-2052-C32D-9210-46CFB1F2CB44}"/>
              </a:ext>
            </a:extLst>
          </p:cNvPr>
          <p:cNvSpPr/>
          <p:nvPr/>
        </p:nvSpPr>
        <p:spPr>
          <a:xfrm>
            <a:off x="261346" y="1755533"/>
            <a:ext cx="2498502" cy="2421228"/>
          </a:xfrm>
          <a:prstGeom prst="diamond">
            <a:avLst/>
          </a:prstGeom>
          <a:blipFill dpi="0" rotWithShape="1">
            <a:blip r:embed="rId7"/>
            <a:srcRect/>
            <a:stretch>
              <a:fillRect l="9000" t="7000" r="7000" b="37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Rombo 5">
            <a:extLst>
              <a:ext uri="{FF2B5EF4-FFF2-40B4-BE49-F238E27FC236}">
                <a16:creationId xmlns:a16="http://schemas.microsoft.com/office/drawing/2014/main" id="{1CB6F81C-3D19-66D0-7650-3D1460C2A2E8}"/>
              </a:ext>
            </a:extLst>
          </p:cNvPr>
          <p:cNvSpPr/>
          <p:nvPr/>
        </p:nvSpPr>
        <p:spPr>
          <a:xfrm>
            <a:off x="1645982" y="4282351"/>
            <a:ext cx="2498502" cy="2421228"/>
          </a:xfrm>
          <a:prstGeom prst="diamond">
            <a:avLst/>
          </a:prstGeom>
          <a:blipFill dpi="0" rotWithShape="1">
            <a:blip r:embed="rId8"/>
            <a:srcRect/>
            <a:stretch>
              <a:fillRect l="14000" t="1000" r="15000" b="23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Rombo 6">
            <a:extLst>
              <a:ext uri="{FF2B5EF4-FFF2-40B4-BE49-F238E27FC236}">
                <a16:creationId xmlns:a16="http://schemas.microsoft.com/office/drawing/2014/main" id="{273B625C-691B-6328-512B-26B93655ED09}"/>
              </a:ext>
            </a:extLst>
          </p:cNvPr>
          <p:cNvSpPr/>
          <p:nvPr/>
        </p:nvSpPr>
        <p:spPr>
          <a:xfrm>
            <a:off x="4538903" y="4267366"/>
            <a:ext cx="2498502" cy="2421228"/>
          </a:xfrm>
          <a:prstGeom prst="diamond">
            <a:avLst/>
          </a:prstGeom>
          <a:blipFill dpi="0" rotWithShape="1">
            <a:blip r:embed="rId9"/>
            <a:srcRect/>
            <a:stretch>
              <a:fillRect l="13000" t="9000" r="12000" b="12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ombo 7">
            <a:extLst>
              <a:ext uri="{FF2B5EF4-FFF2-40B4-BE49-F238E27FC236}">
                <a16:creationId xmlns:a16="http://schemas.microsoft.com/office/drawing/2014/main" id="{3E651DF2-6698-0A08-9983-11CA33A6B7C2}"/>
              </a:ext>
            </a:extLst>
          </p:cNvPr>
          <p:cNvSpPr/>
          <p:nvPr/>
        </p:nvSpPr>
        <p:spPr>
          <a:xfrm>
            <a:off x="9129793" y="1755533"/>
            <a:ext cx="2498502" cy="2421228"/>
          </a:xfrm>
          <a:prstGeom prst="diamond">
            <a:avLst/>
          </a:prstGeom>
          <a:blipFill dpi="0" rotWithShape="1">
            <a:blip r:embed="rId10"/>
            <a:srcRect/>
            <a:stretch>
              <a:fillRect l="18000" t="2000" r="12000" b="28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ombo 8">
            <a:extLst>
              <a:ext uri="{FF2B5EF4-FFF2-40B4-BE49-F238E27FC236}">
                <a16:creationId xmlns:a16="http://schemas.microsoft.com/office/drawing/2014/main" id="{AF04B484-39D3-1F37-B2BC-478815CB8B5A}"/>
              </a:ext>
            </a:extLst>
          </p:cNvPr>
          <p:cNvSpPr/>
          <p:nvPr/>
        </p:nvSpPr>
        <p:spPr>
          <a:xfrm>
            <a:off x="7880542" y="4263624"/>
            <a:ext cx="2498502" cy="2421228"/>
          </a:xfrm>
          <a:prstGeom prst="diamond">
            <a:avLst/>
          </a:prstGeom>
          <a:blipFill dpi="0" rotWithShape="1">
            <a:blip r:embed="rId11"/>
            <a:srcRect/>
            <a:stretch>
              <a:fillRect l="14000" t="-1000" r="12000" b="23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96265682"/>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a:extLst>
            <a:ext uri="{FF2B5EF4-FFF2-40B4-BE49-F238E27FC236}">
              <a16:creationId xmlns:a16="http://schemas.microsoft.com/office/drawing/2014/main" id="{6F265336-1B9A-128B-E6E6-FD51C73FE0BD}"/>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BBA73E83-2F17-F1C5-853B-465FA2BE6923}"/>
              </a:ext>
            </a:extLst>
          </p:cNvPr>
          <p:cNvPicPr preferRelativeResize="0"/>
          <p:nvPr/>
        </p:nvPicPr>
        <p:blipFill rotWithShape="1">
          <a:blip r:embed="rId5">
            <a:alphaModFix/>
          </a:blip>
          <a:srcRect t="5814" b="5823"/>
          <a:stretch/>
        </p:blipFill>
        <p:spPr>
          <a:xfrm>
            <a:off x="5886359" y="576017"/>
            <a:ext cx="2605957" cy="665336"/>
          </a:xfrm>
          <a:prstGeom prst="rect">
            <a:avLst/>
          </a:prstGeom>
          <a:noFill/>
          <a:ln>
            <a:noFill/>
          </a:ln>
        </p:spPr>
      </p:pic>
      <p:pic>
        <p:nvPicPr>
          <p:cNvPr id="3" name="Imagen 2">
            <a:extLst>
              <a:ext uri="{FF2B5EF4-FFF2-40B4-BE49-F238E27FC236}">
                <a16:creationId xmlns:a16="http://schemas.microsoft.com/office/drawing/2014/main" id="{0B1DB0D9-7254-5630-13C5-012D4233F6E4}"/>
              </a:ext>
            </a:extLst>
          </p:cNvPr>
          <p:cNvPicPr>
            <a:picLocks noChangeAspect="1"/>
          </p:cNvPicPr>
          <p:nvPr/>
        </p:nvPicPr>
        <p:blipFill>
          <a:blip r:embed="rId6"/>
          <a:stretch>
            <a:fillRect/>
          </a:stretch>
        </p:blipFill>
        <p:spPr>
          <a:xfrm>
            <a:off x="1306313" y="1920975"/>
            <a:ext cx="8736321" cy="4542887"/>
          </a:xfrm>
          <a:prstGeom prst="rect">
            <a:avLst/>
          </a:prstGeom>
        </p:spPr>
      </p:pic>
      <p:sp>
        <p:nvSpPr>
          <p:cNvPr id="5" name="CuadroTexto 4">
            <a:extLst>
              <a:ext uri="{FF2B5EF4-FFF2-40B4-BE49-F238E27FC236}">
                <a16:creationId xmlns:a16="http://schemas.microsoft.com/office/drawing/2014/main" id="{FB50F139-B251-6847-EE2E-4A9F02AC0FEF}"/>
              </a:ext>
            </a:extLst>
          </p:cNvPr>
          <p:cNvSpPr txBox="1"/>
          <p:nvPr/>
        </p:nvSpPr>
        <p:spPr>
          <a:xfrm>
            <a:off x="222482" y="513665"/>
            <a:ext cx="5074732" cy="707886"/>
          </a:xfrm>
          <a:prstGeom prst="rect">
            <a:avLst/>
          </a:prstGeom>
          <a:noFill/>
        </p:spPr>
        <p:txBody>
          <a:bodyPr wrap="square" rtlCol="0">
            <a:spAutoFit/>
          </a:bodyPr>
          <a:lstStyle/>
          <a:p>
            <a:r>
              <a:rPr lang="es-MX" sz="4000" b="1" dirty="0">
                <a:latin typeface="Verdana" panose="020B0604030504040204" pitchFamily="34" charset="0"/>
                <a:ea typeface="Verdana" panose="020B0604030504040204" pitchFamily="34" charset="0"/>
              </a:rPr>
              <a:t>CAPS - MODELO</a:t>
            </a:r>
            <a:endParaRPr lang="es-CO" sz="4000"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99834996"/>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
        <p:cNvGrpSpPr/>
        <p:nvPr/>
      </p:nvGrpSpPr>
      <p:grpSpPr>
        <a:xfrm>
          <a:off x="0" y="0"/>
          <a:ext cx="0" cy="0"/>
          <a:chOff x="0" y="0"/>
          <a:chExt cx="0" cy="0"/>
        </a:xfrm>
      </p:grpSpPr>
      <p:pic>
        <p:nvPicPr>
          <p:cNvPr id="6" name="Google Shape;61;p14"/>
          <p:cNvPicPr preferRelativeResize="0"/>
          <p:nvPr/>
        </p:nvPicPr>
        <p:blipFill rotWithShape="1">
          <a:blip r:embed="rId4">
            <a:alphaModFix/>
          </a:blip>
          <a:srcRect t="5814" b="5823"/>
          <a:stretch/>
        </p:blipFill>
        <p:spPr>
          <a:xfrm>
            <a:off x="8944994" y="5846641"/>
            <a:ext cx="2725775" cy="666850"/>
          </a:xfrm>
          <a:prstGeom prst="rect">
            <a:avLst/>
          </a:prstGeom>
          <a:noFill/>
          <a:ln>
            <a:noFill/>
          </a:ln>
        </p:spPr>
      </p:pic>
      <p:graphicFrame>
        <p:nvGraphicFramePr>
          <p:cNvPr id="40" name="Diagrama 39">
            <a:extLst>
              <a:ext uri="{FF2B5EF4-FFF2-40B4-BE49-F238E27FC236}">
                <a16:creationId xmlns:a16="http://schemas.microsoft.com/office/drawing/2014/main" id="{FBD234C6-2297-53E7-4E8F-4269E9FD9C44}"/>
              </a:ext>
            </a:extLst>
          </p:cNvPr>
          <p:cNvGraphicFramePr/>
          <p:nvPr>
            <p:extLst>
              <p:ext uri="{D42A27DB-BD31-4B8C-83A1-F6EECF244321}">
                <p14:modId xmlns:p14="http://schemas.microsoft.com/office/powerpoint/2010/main" val="2811511549"/>
              </p:ext>
            </p:extLst>
          </p:nvPr>
        </p:nvGraphicFramePr>
        <p:xfrm>
          <a:off x="-357464" y="1951039"/>
          <a:ext cx="4924338" cy="349461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2" name="CuadroTexto 41">
            <a:extLst>
              <a:ext uri="{FF2B5EF4-FFF2-40B4-BE49-F238E27FC236}">
                <a16:creationId xmlns:a16="http://schemas.microsoft.com/office/drawing/2014/main" id="{3D0153AC-BF5A-09A9-B6DF-D9A3F2A84849}"/>
              </a:ext>
            </a:extLst>
          </p:cNvPr>
          <p:cNvSpPr txBox="1"/>
          <p:nvPr/>
        </p:nvSpPr>
        <p:spPr>
          <a:xfrm>
            <a:off x="355600" y="618067"/>
            <a:ext cx="2268570" cy="666786"/>
          </a:xfrm>
          <a:prstGeom prst="rect">
            <a:avLst/>
          </a:prstGeom>
          <a:noFill/>
        </p:spPr>
        <p:txBody>
          <a:bodyPr wrap="none" rtlCol="0">
            <a:spAutoFit/>
          </a:bodyPr>
          <a:lstStyle/>
          <a:p>
            <a:r>
              <a:rPr lang="es-MX" sz="3733" dirty="0"/>
              <a:t>MODELO</a:t>
            </a:r>
            <a:endParaRPr lang="es-CO" sz="3733" dirty="0"/>
          </a:p>
        </p:txBody>
      </p:sp>
      <p:graphicFrame>
        <p:nvGraphicFramePr>
          <p:cNvPr id="43" name="Diagrama 42">
            <a:extLst>
              <a:ext uri="{FF2B5EF4-FFF2-40B4-BE49-F238E27FC236}">
                <a16:creationId xmlns:a16="http://schemas.microsoft.com/office/drawing/2014/main" id="{D0A4F4E8-F848-32B8-896C-38B1934A4B89}"/>
              </a:ext>
            </a:extLst>
          </p:cNvPr>
          <p:cNvGraphicFramePr/>
          <p:nvPr>
            <p:extLst>
              <p:ext uri="{D42A27DB-BD31-4B8C-83A1-F6EECF244321}">
                <p14:modId xmlns:p14="http://schemas.microsoft.com/office/powerpoint/2010/main" val="3441271163"/>
              </p:ext>
            </p:extLst>
          </p:nvPr>
        </p:nvGraphicFramePr>
        <p:xfrm>
          <a:off x="4159427" y="1946244"/>
          <a:ext cx="2308232" cy="349461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44" name="Diagrama 43">
            <a:extLst>
              <a:ext uri="{FF2B5EF4-FFF2-40B4-BE49-F238E27FC236}">
                <a16:creationId xmlns:a16="http://schemas.microsoft.com/office/drawing/2014/main" id="{EBE27FD7-B1FF-298C-5BA1-39BC22FDC8D8}"/>
              </a:ext>
            </a:extLst>
          </p:cNvPr>
          <p:cNvGraphicFramePr/>
          <p:nvPr>
            <p:extLst>
              <p:ext uri="{D42A27DB-BD31-4B8C-83A1-F6EECF244321}">
                <p14:modId xmlns:p14="http://schemas.microsoft.com/office/powerpoint/2010/main" val="184664868"/>
              </p:ext>
            </p:extLst>
          </p:nvPr>
        </p:nvGraphicFramePr>
        <p:xfrm>
          <a:off x="9073161" y="1946244"/>
          <a:ext cx="2168087" cy="3494613"/>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graphicFrame>
        <p:nvGraphicFramePr>
          <p:cNvPr id="2" name="Diagrama 1">
            <a:extLst>
              <a:ext uri="{FF2B5EF4-FFF2-40B4-BE49-F238E27FC236}">
                <a16:creationId xmlns:a16="http://schemas.microsoft.com/office/drawing/2014/main" id="{C8166855-CE5C-19E5-B7C0-0F65A578CB01}"/>
              </a:ext>
            </a:extLst>
          </p:cNvPr>
          <p:cNvGraphicFramePr/>
          <p:nvPr>
            <p:extLst>
              <p:ext uri="{D42A27DB-BD31-4B8C-83A1-F6EECF244321}">
                <p14:modId xmlns:p14="http://schemas.microsoft.com/office/powerpoint/2010/main" val="3694695313"/>
              </p:ext>
            </p:extLst>
          </p:nvPr>
        </p:nvGraphicFramePr>
        <p:xfrm>
          <a:off x="6878458" y="1454595"/>
          <a:ext cx="1401990" cy="4477909"/>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Tree>
    <p:extLst>
      <p:ext uri="{BB962C8B-B14F-4D97-AF65-F5344CB8AC3E}">
        <p14:creationId xmlns:p14="http://schemas.microsoft.com/office/powerpoint/2010/main" val="1840253714"/>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
          <a:extLst>
            <a:ext uri="{FF2B5EF4-FFF2-40B4-BE49-F238E27FC236}">
              <a16:creationId xmlns:a16="http://schemas.microsoft.com/office/drawing/2014/main" id="{760AF365-16C9-0A88-DB4B-95AB3090A1FC}"/>
            </a:ext>
          </a:extLst>
        </p:cNvPr>
        <p:cNvGrpSpPr/>
        <p:nvPr/>
      </p:nvGrpSpPr>
      <p:grpSpPr>
        <a:xfrm>
          <a:off x="0" y="0"/>
          <a:ext cx="0" cy="0"/>
          <a:chOff x="0" y="0"/>
          <a:chExt cx="0" cy="0"/>
        </a:xfrm>
      </p:grpSpPr>
      <p:pic>
        <p:nvPicPr>
          <p:cNvPr id="6" name="Google Shape;61;p14">
            <a:extLst>
              <a:ext uri="{FF2B5EF4-FFF2-40B4-BE49-F238E27FC236}">
                <a16:creationId xmlns:a16="http://schemas.microsoft.com/office/drawing/2014/main" id="{9B92C94B-F2DA-2D24-0349-179A9C5A5AEA}"/>
              </a:ext>
            </a:extLst>
          </p:cNvPr>
          <p:cNvPicPr preferRelativeResize="0"/>
          <p:nvPr/>
        </p:nvPicPr>
        <p:blipFill rotWithShape="1">
          <a:blip r:embed="rId4">
            <a:alphaModFix/>
          </a:blip>
          <a:srcRect t="5814" b="5823"/>
          <a:stretch/>
        </p:blipFill>
        <p:spPr>
          <a:xfrm>
            <a:off x="5843507" y="614797"/>
            <a:ext cx="2725775" cy="666850"/>
          </a:xfrm>
          <a:prstGeom prst="rect">
            <a:avLst/>
          </a:prstGeom>
          <a:noFill/>
          <a:ln>
            <a:noFill/>
          </a:ln>
        </p:spPr>
      </p:pic>
      <p:sp>
        <p:nvSpPr>
          <p:cNvPr id="5" name="Título 1">
            <a:extLst>
              <a:ext uri="{FF2B5EF4-FFF2-40B4-BE49-F238E27FC236}">
                <a16:creationId xmlns:a16="http://schemas.microsoft.com/office/drawing/2014/main" id="{C46E69D3-19A9-7755-776C-1F58380E8942}"/>
              </a:ext>
            </a:extLst>
          </p:cNvPr>
          <p:cNvSpPr txBox="1">
            <a:spLocks/>
          </p:cNvSpPr>
          <p:nvPr/>
        </p:nvSpPr>
        <p:spPr>
          <a:xfrm>
            <a:off x="0" y="471121"/>
            <a:ext cx="5560957" cy="954203"/>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s-MX" b="1" dirty="0"/>
              <a:t>TECNOLOGÍAS - ENTORNO</a:t>
            </a:r>
            <a:endParaRPr lang="es-CO" b="1" dirty="0"/>
          </a:p>
        </p:txBody>
      </p:sp>
      <p:graphicFrame>
        <p:nvGraphicFramePr>
          <p:cNvPr id="2" name="Tabla 1">
            <a:extLst>
              <a:ext uri="{FF2B5EF4-FFF2-40B4-BE49-F238E27FC236}">
                <a16:creationId xmlns:a16="http://schemas.microsoft.com/office/drawing/2014/main" id="{735D37AD-57A5-863F-6E10-164779F11ED3}"/>
              </a:ext>
            </a:extLst>
          </p:cNvPr>
          <p:cNvGraphicFramePr>
            <a:graphicFrameLocks noGrp="1"/>
          </p:cNvGraphicFramePr>
          <p:nvPr>
            <p:extLst>
              <p:ext uri="{D42A27DB-BD31-4B8C-83A1-F6EECF244321}">
                <p14:modId xmlns:p14="http://schemas.microsoft.com/office/powerpoint/2010/main" val="1646330764"/>
              </p:ext>
            </p:extLst>
          </p:nvPr>
        </p:nvGraphicFramePr>
        <p:xfrm>
          <a:off x="1103586" y="1807047"/>
          <a:ext cx="9643242" cy="4704111"/>
        </p:xfrm>
        <a:graphic>
          <a:graphicData uri="http://schemas.openxmlformats.org/drawingml/2006/table">
            <a:tbl>
              <a:tblPr>
                <a:tableStyleId>{8EC20E35-A176-4012-BC5E-935CFFF8708E}</a:tableStyleId>
              </a:tblPr>
              <a:tblGrid>
                <a:gridCol w="2715425">
                  <a:extLst>
                    <a:ext uri="{9D8B030D-6E8A-4147-A177-3AD203B41FA5}">
                      <a16:colId xmlns:a16="http://schemas.microsoft.com/office/drawing/2014/main" val="2332342724"/>
                    </a:ext>
                  </a:extLst>
                </a:gridCol>
                <a:gridCol w="835516">
                  <a:extLst>
                    <a:ext uri="{9D8B030D-6E8A-4147-A177-3AD203B41FA5}">
                      <a16:colId xmlns:a16="http://schemas.microsoft.com/office/drawing/2014/main" val="1483319787"/>
                    </a:ext>
                  </a:extLst>
                </a:gridCol>
                <a:gridCol w="1235867">
                  <a:extLst>
                    <a:ext uri="{9D8B030D-6E8A-4147-A177-3AD203B41FA5}">
                      <a16:colId xmlns:a16="http://schemas.microsoft.com/office/drawing/2014/main" val="4289218340"/>
                    </a:ext>
                  </a:extLst>
                </a:gridCol>
                <a:gridCol w="992174">
                  <a:extLst>
                    <a:ext uri="{9D8B030D-6E8A-4147-A177-3AD203B41FA5}">
                      <a16:colId xmlns:a16="http://schemas.microsoft.com/office/drawing/2014/main" val="2445365865"/>
                    </a:ext>
                  </a:extLst>
                </a:gridCol>
                <a:gridCol w="992175">
                  <a:extLst>
                    <a:ext uri="{9D8B030D-6E8A-4147-A177-3AD203B41FA5}">
                      <a16:colId xmlns:a16="http://schemas.microsoft.com/office/drawing/2014/main" val="3376550123"/>
                    </a:ext>
                  </a:extLst>
                </a:gridCol>
                <a:gridCol w="1370706">
                  <a:extLst>
                    <a:ext uri="{9D8B030D-6E8A-4147-A177-3AD203B41FA5}">
                      <a16:colId xmlns:a16="http://schemas.microsoft.com/office/drawing/2014/main" val="633542681"/>
                    </a:ext>
                  </a:extLst>
                </a:gridCol>
                <a:gridCol w="1501379">
                  <a:extLst>
                    <a:ext uri="{9D8B030D-6E8A-4147-A177-3AD203B41FA5}">
                      <a16:colId xmlns:a16="http://schemas.microsoft.com/office/drawing/2014/main" val="1944846269"/>
                    </a:ext>
                  </a:extLst>
                </a:gridCol>
              </a:tblGrid>
              <a:tr h="383756">
                <a:tc>
                  <a:txBody>
                    <a:bodyPr/>
                    <a:lstStyle/>
                    <a:p>
                      <a:pPr algn="ctr">
                        <a:buNone/>
                      </a:pPr>
                      <a:r>
                        <a:rPr lang="es-CO" sz="1200">
                          <a:solidFill>
                            <a:schemeClr val="bg1"/>
                          </a:solidFill>
                          <a:effectLst/>
                          <a:latin typeface="Verdana" panose="020B0604030504040204" pitchFamily="34" charset="0"/>
                          <a:ea typeface="Verdana" panose="020B0604030504040204" pitchFamily="34" charset="0"/>
                        </a:rPr>
                        <a:t>ACTIVIDAD</a:t>
                      </a:r>
                      <a:endParaRPr lang="es-CO" sz="14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algn="ctr">
                        <a:buNone/>
                      </a:pPr>
                      <a:r>
                        <a:rPr lang="es-CO" sz="1200">
                          <a:solidFill>
                            <a:schemeClr val="bg1"/>
                          </a:solidFill>
                          <a:effectLst/>
                          <a:latin typeface="Verdana" panose="020B0604030504040204" pitchFamily="34" charset="0"/>
                          <a:ea typeface="Verdana" panose="020B0604030504040204" pitchFamily="34" charset="0"/>
                        </a:rPr>
                        <a:t>HOGAR</a:t>
                      </a:r>
                      <a:endParaRPr lang="es-CO" sz="14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algn="ctr">
                        <a:buNone/>
                      </a:pPr>
                      <a:r>
                        <a:rPr lang="es-CO" sz="1200" dirty="0">
                          <a:solidFill>
                            <a:schemeClr val="bg1"/>
                          </a:solidFill>
                          <a:effectLst/>
                          <a:latin typeface="Verdana" panose="020B0604030504040204" pitchFamily="34" charset="0"/>
                          <a:ea typeface="Verdana" panose="020B0604030504040204" pitchFamily="34" charset="0"/>
                        </a:rPr>
                        <a:t>COMUNITARIO</a:t>
                      </a:r>
                      <a:endParaRPr lang="es-CO" sz="14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algn="ctr">
                        <a:buNone/>
                      </a:pPr>
                      <a:r>
                        <a:rPr lang="es-CO" sz="1200">
                          <a:solidFill>
                            <a:schemeClr val="bg1"/>
                          </a:solidFill>
                          <a:effectLst/>
                          <a:latin typeface="Verdana" panose="020B0604030504040204" pitchFamily="34" charset="0"/>
                          <a:ea typeface="Verdana" panose="020B0604030504040204" pitchFamily="34" charset="0"/>
                        </a:rPr>
                        <a:t>LABORAL</a:t>
                      </a:r>
                      <a:endParaRPr lang="es-CO" sz="14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algn="ctr">
                        <a:buNone/>
                      </a:pPr>
                      <a:r>
                        <a:rPr lang="es-CO" sz="1200">
                          <a:solidFill>
                            <a:schemeClr val="bg1"/>
                          </a:solidFill>
                          <a:effectLst/>
                          <a:latin typeface="Verdana" panose="020B0604030504040204" pitchFamily="34" charset="0"/>
                          <a:ea typeface="Verdana" panose="020B0604030504040204" pitchFamily="34" charset="0"/>
                        </a:rPr>
                        <a:t>ESCOLAR</a:t>
                      </a:r>
                      <a:endParaRPr lang="es-CO" sz="14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algn="ctr">
                        <a:buNone/>
                      </a:pPr>
                      <a:r>
                        <a:rPr lang="es-CO" sz="1200">
                          <a:solidFill>
                            <a:schemeClr val="bg1"/>
                          </a:solidFill>
                          <a:effectLst/>
                          <a:latin typeface="Verdana" panose="020B0604030504040204" pitchFamily="34" charset="0"/>
                          <a:ea typeface="Verdana" panose="020B0604030504040204" pitchFamily="34" charset="0"/>
                        </a:rPr>
                        <a:t>INSTITUCIONAL</a:t>
                      </a:r>
                      <a:endParaRPr lang="es-CO" sz="14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algn="ctr">
                        <a:buNone/>
                      </a:pPr>
                      <a:r>
                        <a:rPr lang="es-CO" sz="1200">
                          <a:solidFill>
                            <a:schemeClr val="bg1"/>
                          </a:solidFill>
                          <a:effectLst/>
                          <a:latin typeface="Verdana" panose="020B0604030504040204" pitchFamily="34" charset="0"/>
                          <a:ea typeface="Verdana" panose="020B0604030504040204" pitchFamily="34" charset="0"/>
                        </a:rPr>
                        <a:t>POBLACIONES VULNERABLES</a:t>
                      </a:r>
                      <a:endParaRPr lang="es-CO" sz="14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extLst>
                  <a:ext uri="{0D108BD9-81ED-4DB2-BD59-A6C34878D82A}">
                    <a16:rowId xmlns:a16="http://schemas.microsoft.com/office/drawing/2014/main" val="2476555488"/>
                  </a:ext>
                </a:extLst>
              </a:tr>
              <a:tr h="959391">
                <a:tc>
                  <a:txBody>
                    <a:bodyPr/>
                    <a:lstStyle/>
                    <a:p>
                      <a:pPr algn="just">
                        <a:buNone/>
                      </a:pPr>
                      <a:r>
                        <a:rPr lang="es-CO" sz="1200" dirty="0">
                          <a:solidFill>
                            <a:schemeClr val="bg1"/>
                          </a:solidFill>
                          <a:effectLst/>
                          <a:latin typeface="Verdana" panose="020B0604030504040204" pitchFamily="34" charset="0"/>
                          <a:ea typeface="Verdana" panose="020B0604030504040204" pitchFamily="34" charset="0"/>
                        </a:rPr>
                        <a:t>Adquisición y suministro de medicamentos o insumos de uso masivo para la prevención, control o eliminación de Eventos de Interés en Salud Pública</a:t>
                      </a:r>
                      <a:endParaRPr lang="es-CO" sz="14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algn="ctr">
                        <a:buNone/>
                      </a:pPr>
                      <a:r>
                        <a:rPr lang="es-CO" sz="1200" dirty="0">
                          <a:solidFill>
                            <a:schemeClr val="bg1"/>
                          </a:solidFill>
                          <a:effectLst/>
                          <a:latin typeface="Verdana" panose="020B0604030504040204" pitchFamily="34" charset="0"/>
                          <a:ea typeface="Verdana" panose="020B0604030504040204" pitchFamily="34" charset="0"/>
                        </a:rPr>
                        <a:t>X</a:t>
                      </a:r>
                      <a:endParaRPr lang="es-CO"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endParaRPr lang="es-CO"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endParaRPr lang="es-CO" sz="12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algn="ctr">
                        <a:buNone/>
                      </a:pPr>
                      <a:r>
                        <a:rPr lang="es-CO" sz="1200">
                          <a:solidFill>
                            <a:schemeClr val="bg1"/>
                          </a:solidFill>
                          <a:effectLst/>
                          <a:latin typeface="Verdana" panose="020B0604030504040204" pitchFamily="34" charset="0"/>
                          <a:ea typeface="Verdana" panose="020B0604030504040204" pitchFamily="34" charset="0"/>
                        </a:rPr>
                        <a:t>X</a:t>
                      </a:r>
                      <a:endParaRPr lang="es-CO" sz="12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algn="ctr">
                        <a:buNone/>
                      </a:pPr>
                      <a:r>
                        <a:rPr lang="es-CO" sz="1200">
                          <a:solidFill>
                            <a:schemeClr val="bg1"/>
                          </a:solidFill>
                          <a:effectLst/>
                          <a:latin typeface="Verdana" panose="020B0604030504040204" pitchFamily="34" charset="0"/>
                          <a:ea typeface="Verdana" panose="020B0604030504040204" pitchFamily="34" charset="0"/>
                        </a:rPr>
                        <a:t>X</a:t>
                      </a:r>
                      <a:endParaRPr lang="es-CO" sz="12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algn="ctr">
                        <a:buNone/>
                      </a:pPr>
                      <a:r>
                        <a:rPr lang="es-CO" sz="1200">
                          <a:solidFill>
                            <a:schemeClr val="bg1"/>
                          </a:solidFill>
                          <a:effectLst/>
                          <a:latin typeface="Verdana" panose="020B0604030504040204" pitchFamily="34" charset="0"/>
                          <a:ea typeface="Verdana" panose="020B0604030504040204" pitchFamily="34" charset="0"/>
                        </a:rPr>
                        <a:t>X</a:t>
                      </a:r>
                      <a:endParaRPr lang="es-CO" sz="12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extLst>
                  <a:ext uri="{0D108BD9-81ED-4DB2-BD59-A6C34878D82A}">
                    <a16:rowId xmlns:a16="http://schemas.microsoft.com/office/drawing/2014/main" val="301426585"/>
                  </a:ext>
                </a:extLst>
              </a:tr>
              <a:tr h="383756">
                <a:tc>
                  <a:txBody>
                    <a:bodyPr/>
                    <a:lstStyle/>
                    <a:p>
                      <a:pPr algn="just">
                        <a:buNone/>
                      </a:pPr>
                      <a:r>
                        <a:rPr lang="es-CO" sz="1200" dirty="0">
                          <a:solidFill>
                            <a:schemeClr val="bg1"/>
                          </a:solidFill>
                          <a:effectLst/>
                          <a:latin typeface="Verdana" panose="020B0604030504040204" pitchFamily="34" charset="0"/>
                          <a:ea typeface="Verdana" panose="020B0604030504040204" pitchFamily="34" charset="0"/>
                        </a:rPr>
                        <a:t>Caracterización social y ambiental en entornos de vida cotidiana</a:t>
                      </a:r>
                      <a:endParaRPr lang="es-CO" sz="14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algn="ctr">
                        <a:buNone/>
                      </a:pPr>
                      <a:r>
                        <a:rPr lang="es-CO" sz="1200">
                          <a:solidFill>
                            <a:schemeClr val="bg1"/>
                          </a:solidFill>
                          <a:effectLst/>
                          <a:latin typeface="Verdana" panose="020B0604030504040204" pitchFamily="34" charset="0"/>
                          <a:ea typeface="Verdana" panose="020B0604030504040204" pitchFamily="34" charset="0"/>
                        </a:rPr>
                        <a:t>X</a:t>
                      </a:r>
                      <a:endParaRPr lang="es-CO" sz="12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marL="457200" algn="just">
                        <a:buNone/>
                      </a:pPr>
                      <a:r>
                        <a:rPr lang="es-CO" sz="1200" dirty="0">
                          <a:solidFill>
                            <a:schemeClr val="bg1"/>
                          </a:solidFill>
                          <a:effectLst/>
                          <a:latin typeface="Verdana" panose="020B0604030504040204" pitchFamily="34" charset="0"/>
                          <a:ea typeface="Verdana" panose="020B0604030504040204" pitchFamily="34" charset="0"/>
                        </a:rPr>
                        <a:t>X</a:t>
                      </a:r>
                      <a:endParaRPr lang="es-CO"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algn="ctr">
                        <a:buNone/>
                      </a:pPr>
                      <a:r>
                        <a:rPr lang="es-CO" sz="1200">
                          <a:solidFill>
                            <a:schemeClr val="bg1"/>
                          </a:solidFill>
                          <a:effectLst/>
                          <a:latin typeface="Verdana" panose="020B0604030504040204" pitchFamily="34" charset="0"/>
                          <a:ea typeface="Verdana" panose="020B0604030504040204" pitchFamily="34" charset="0"/>
                        </a:rPr>
                        <a:t>X</a:t>
                      </a:r>
                      <a:endParaRPr lang="es-CO" sz="12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algn="ctr">
                        <a:buNone/>
                      </a:pPr>
                      <a:r>
                        <a:rPr lang="es-CO" sz="1200">
                          <a:solidFill>
                            <a:schemeClr val="bg1"/>
                          </a:solidFill>
                          <a:effectLst/>
                          <a:latin typeface="Verdana" panose="020B0604030504040204" pitchFamily="34" charset="0"/>
                          <a:ea typeface="Verdana" panose="020B0604030504040204" pitchFamily="34" charset="0"/>
                        </a:rPr>
                        <a:t>X</a:t>
                      </a:r>
                      <a:endParaRPr lang="es-CO" sz="12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endParaRPr lang="es-CO" sz="12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algn="ctr">
                        <a:buNone/>
                      </a:pPr>
                      <a:r>
                        <a:rPr lang="es-CO" sz="1200">
                          <a:solidFill>
                            <a:schemeClr val="bg1"/>
                          </a:solidFill>
                          <a:effectLst/>
                          <a:latin typeface="Verdana" panose="020B0604030504040204" pitchFamily="34" charset="0"/>
                          <a:ea typeface="Verdana" panose="020B0604030504040204" pitchFamily="34" charset="0"/>
                        </a:rPr>
                        <a:t>X</a:t>
                      </a:r>
                      <a:endParaRPr lang="es-CO" sz="12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extLst>
                  <a:ext uri="{0D108BD9-81ED-4DB2-BD59-A6C34878D82A}">
                    <a16:rowId xmlns:a16="http://schemas.microsoft.com/office/drawing/2014/main" val="566352103"/>
                  </a:ext>
                </a:extLst>
              </a:tr>
              <a:tr h="575635">
                <a:tc>
                  <a:txBody>
                    <a:bodyPr/>
                    <a:lstStyle/>
                    <a:p>
                      <a:pPr algn="just">
                        <a:buNone/>
                      </a:pPr>
                      <a:r>
                        <a:rPr lang="es-CO" sz="1200" dirty="0">
                          <a:solidFill>
                            <a:schemeClr val="bg1"/>
                          </a:solidFill>
                          <a:effectLst/>
                          <a:latin typeface="Verdana" panose="020B0604030504040204" pitchFamily="34" charset="0"/>
                          <a:ea typeface="Verdana" panose="020B0604030504040204" pitchFamily="34" charset="0"/>
                        </a:rPr>
                        <a:t>Conformación y fortalecimiento de redes familiares, comunitarias y sociales</a:t>
                      </a:r>
                      <a:endParaRPr lang="es-CO" sz="14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endParaRPr lang="es-CO"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marL="457200" algn="just">
                        <a:buNone/>
                      </a:pPr>
                      <a:r>
                        <a:rPr lang="es-CO" sz="1200" dirty="0">
                          <a:solidFill>
                            <a:schemeClr val="bg1"/>
                          </a:solidFill>
                          <a:effectLst/>
                          <a:latin typeface="Verdana" panose="020B0604030504040204" pitchFamily="34" charset="0"/>
                          <a:ea typeface="Verdana" panose="020B0604030504040204" pitchFamily="34" charset="0"/>
                        </a:rPr>
                        <a:t>X</a:t>
                      </a:r>
                      <a:endParaRPr lang="es-CO"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algn="ctr">
                        <a:buNone/>
                      </a:pPr>
                      <a:r>
                        <a:rPr lang="es-CO" sz="1200" dirty="0">
                          <a:solidFill>
                            <a:schemeClr val="bg1"/>
                          </a:solidFill>
                          <a:effectLst/>
                          <a:latin typeface="Verdana" panose="020B0604030504040204" pitchFamily="34" charset="0"/>
                          <a:ea typeface="Verdana" panose="020B0604030504040204" pitchFamily="34" charset="0"/>
                        </a:rPr>
                        <a:t>X</a:t>
                      </a:r>
                      <a:endParaRPr lang="es-CO"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algn="ctr">
                        <a:buNone/>
                      </a:pPr>
                      <a:r>
                        <a:rPr lang="es-CO" sz="1200">
                          <a:solidFill>
                            <a:schemeClr val="bg1"/>
                          </a:solidFill>
                          <a:effectLst/>
                          <a:latin typeface="Verdana" panose="020B0604030504040204" pitchFamily="34" charset="0"/>
                          <a:ea typeface="Verdana" panose="020B0604030504040204" pitchFamily="34" charset="0"/>
                        </a:rPr>
                        <a:t>X</a:t>
                      </a:r>
                      <a:endParaRPr lang="es-CO" sz="12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endParaRPr lang="es-CO" sz="12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algn="ctr">
                        <a:buNone/>
                      </a:pPr>
                      <a:r>
                        <a:rPr lang="es-CO" sz="1200">
                          <a:solidFill>
                            <a:schemeClr val="bg1"/>
                          </a:solidFill>
                          <a:effectLst/>
                          <a:latin typeface="Verdana" panose="020B0604030504040204" pitchFamily="34" charset="0"/>
                          <a:ea typeface="Verdana" panose="020B0604030504040204" pitchFamily="34" charset="0"/>
                        </a:rPr>
                        <a:t>X</a:t>
                      </a:r>
                      <a:endParaRPr lang="es-CO" sz="12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extLst>
                  <a:ext uri="{0D108BD9-81ED-4DB2-BD59-A6C34878D82A}">
                    <a16:rowId xmlns:a16="http://schemas.microsoft.com/office/drawing/2014/main" val="1697161330"/>
                  </a:ext>
                </a:extLst>
              </a:tr>
              <a:tr h="282803">
                <a:tc>
                  <a:txBody>
                    <a:bodyPr/>
                    <a:lstStyle/>
                    <a:p>
                      <a:pPr algn="just">
                        <a:buNone/>
                      </a:pPr>
                      <a:r>
                        <a:rPr lang="es-CO" sz="1200" dirty="0">
                          <a:solidFill>
                            <a:schemeClr val="bg1"/>
                          </a:solidFill>
                          <a:effectLst/>
                          <a:latin typeface="Verdana" panose="020B0604030504040204" pitchFamily="34" charset="0"/>
                          <a:ea typeface="Verdana" panose="020B0604030504040204" pitchFamily="34" charset="0"/>
                        </a:rPr>
                        <a:t>Educación para la salud</a:t>
                      </a:r>
                      <a:endParaRPr lang="es-CO" sz="14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algn="ctr">
                        <a:buNone/>
                      </a:pPr>
                      <a:r>
                        <a:rPr lang="es-CO" sz="1200" dirty="0">
                          <a:solidFill>
                            <a:schemeClr val="bg1"/>
                          </a:solidFill>
                          <a:effectLst/>
                          <a:latin typeface="Verdana" panose="020B0604030504040204" pitchFamily="34" charset="0"/>
                          <a:ea typeface="Verdana" panose="020B0604030504040204" pitchFamily="34" charset="0"/>
                        </a:rPr>
                        <a:t>X</a:t>
                      </a:r>
                      <a:endParaRPr lang="es-CO"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algn="ctr">
                        <a:buNone/>
                      </a:pPr>
                      <a:r>
                        <a:rPr lang="es-CO" sz="1200" dirty="0">
                          <a:solidFill>
                            <a:schemeClr val="bg1"/>
                          </a:solidFill>
                          <a:effectLst/>
                          <a:latin typeface="Verdana" panose="020B0604030504040204" pitchFamily="34" charset="0"/>
                          <a:ea typeface="Verdana" panose="020B0604030504040204" pitchFamily="34" charset="0"/>
                        </a:rPr>
                        <a:t>X</a:t>
                      </a:r>
                      <a:endParaRPr lang="es-CO"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algn="ctr">
                        <a:buNone/>
                      </a:pPr>
                      <a:r>
                        <a:rPr lang="es-CO" sz="1200" dirty="0">
                          <a:solidFill>
                            <a:schemeClr val="bg1"/>
                          </a:solidFill>
                          <a:effectLst/>
                          <a:latin typeface="Verdana" panose="020B0604030504040204" pitchFamily="34" charset="0"/>
                          <a:ea typeface="Verdana" panose="020B0604030504040204" pitchFamily="34" charset="0"/>
                        </a:rPr>
                        <a:t>X</a:t>
                      </a:r>
                      <a:endParaRPr lang="es-CO"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algn="ctr">
                        <a:buNone/>
                      </a:pPr>
                      <a:r>
                        <a:rPr lang="es-CO" sz="1200">
                          <a:solidFill>
                            <a:schemeClr val="bg1"/>
                          </a:solidFill>
                          <a:effectLst/>
                          <a:latin typeface="Verdana" panose="020B0604030504040204" pitchFamily="34" charset="0"/>
                          <a:ea typeface="Verdana" panose="020B0604030504040204" pitchFamily="34" charset="0"/>
                        </a:rPr>
                        <a:t>X</a:t>
                      </a:r>
                      <a:endParaRPr lang="es-CO" sz="12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algn="ctr">
                        <a:buNone/>
                      </a:pPr>
                      <a:r>
                        <a:rPr lang="es-CO" sz="1200">
                          <a:solidFill>
                            <a:schemeClr val="bg1"/>
                          </a:solidFill>
                          <a:effectLst/>
                          <a:latin typeface="Verdana" panose="020B0604030504040204" pitchFamily="34" charset="0"/>
                          <a:ea typeface="Verdana" panose="020B0604030504040204" pitchFamily="34" charset="0"/>
                        </a:rPr>
                        <a:t>X</a:t>
                      </a:r>
                      <a:endParaRPr lang="es-CO" sz="12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algn="ctr">
                        <a:buNone/>
                      </a:pPr>
                      <a:r>
                        <a:rPr lang="es-CO" sz="1200">
                          <a:solidFill>
                            <a:schemeClr val="bg1"/>
                          </a:solidFill>
                          <a:effectLst/>
                          <a:latin typeface="Verdana" panose="020B0604030504040204" pitchFamily="34" charset="0"/>
                          <a:ea typeface="Verdana" panose="020B0604030504040204" pitchFamily="34" charset="0"/>
                        </a:rPr>
                        <a:t>X</a:t>
                      </a:r>
                      <a:endParaRPr lang="es-CO" sz="12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extLst>
                  <a:ext uri="{0D108BD9-81ED-4DB2-BD59-A6C34878D82A}">
                    <a16:rowId xmlns:a16="http://schemas.microsoft.com/office/drawing/2014/main" val="1525171292"/>
                  </a:ext>
                </a:extLst>
              </a:tr>
              <a:tr h="282803">
                <a:tc>
                  <a:txBody>
                    <a:bodyPr/>
                    <a:lstStyle/>
                    <a:p>
                      <a:pPr algn="just">
                        <a:buNone/>
                      </a:pPr>
                      <a:r>
                        <a:rPr lang="es-CO" sz="1200">
                          <a:solidFill>
                            <a:schemeClr val="bg1"/>
                          </a:solidFill>
                          <a:effectLst/>
                          <a:latin typeface="Verdana" panose="020B0604030504040204" pitchFamily="34" charset="0"/>
                          <a:ea typeface="Verdana" panose="020B0604030504040204" pitchFamily="34" charset="0"/>
                        </a:rPr>
                        <a:t>Información en salud</a:t>
                      </a:r>
                      <a:endParaRPr lang="es-CO" sz="14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algn="ctr">
                        <a:buNone/>
                      </a:pPr>
                      <a:r>
                        <a:rPr lang="es-CO" sz="1200" dirty="0">
                          <a:solidFill>
                            <a:schemeClr val="bg1"/>
                          </a:solidFill>
                          <a:effectLst/>
                          <a:latin typeface="Verdana" panose="020B0604030504040204" pitchFamily="34" charset="0"/>
                          <a:ea typeface="Verdana" panose="020B0604030504040204" pitchFamily="34" charset="0"/>
                        </a:rPr>
                        <a:t>X</a:t>
                      </a:r>
                      <a:endParaRPr lang="es-CO"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algn="ctr">
                        <a:buNone/>
                      </a:pPr>
                      <a:r>
                        <a:rPr lang="es-CO" sz="1200" dirty="0">
                          <a:solidFill>
                            <a:schemeClr val="bg1"/>
                          </a:solidFill>
                          <a:effectLst/>
                          <a:latin typeface="Verdana" panose="020B0604030504040204" pitchFamily="34" charset="0"/>
                          <a:ea typeface="Verdana" panose="020B0604030504040204" pitchFamily="34" charset="0"/>
                        </a:rPr>
                        <a:t>X</a:t>
                      </a:r>
                      <a:endParaRPr lang="es-CO"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algn="ctr">
                        <a:buNone/>
                      </a:pPr>
                      <a:r>
                        <a:rPr lang="es-CO" sz="1200" dirty="0">
                          <a:solidFill>
                            <a:schemeClr val="bg1"/>
                          </a:solidFill>
                          <a:effectLst/>
                          <a:latin typeface="Verdana" panose="020B0604030504040204" pitchFamily="34" charset="0"/>
                          <a:ea typeface="Verdana" panose="020B0604030504040204" pitchFamily="34" charset="0"/>
                        </a:rPr>
                        <a:t>X</a:t>
                      </a:r>
                      <a:endParaRPr lang="es-CO"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algn="ctr">
                        <a:buNone/>
                      </a:pPr>
                      <a:r>
                        <a:rPr lang="es-CO" sz="1200" dirty="0">
                          <a:solidFill>
                            <a:schemeClr val="bg1"/>
                          </a:solidFill>
                          <a:effectLst/>
                          <a:latin typeface="Verdana" panose="020B0604030504040204" pitchFamily="34" charset="0"/>
                          <a:ea typeface="Verdana" panose="020B0604030504040204" pitchFamily="34" charset="0"/>
                        </a:rPr>
                        <a:t>X</a:t>
                      </a:r>
                      <a:endParaRPr lang="es-CO"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algn="ctr">
                        <a:buNone/>
                      </a:pPr>
                      <a:r>
                        <a:rPr lang="es-CO" sz="1200" dirty="0">
                          <a:solidFill>
                            <a:schemeClr val="bg1"/>
                          </a:solidFill>
                          <a:effectLst/>
                          <a:latin typeface="Verdana" panose="020B0604030504040204" pitchFamily="34" charset="0"/>
                          <a:ea typeface="Verdana" panose="020B0604030504040204" pitchFamily="34" charset="0"/>
                        </a:rPr>
                        <a:t>X</a:t>
                      </a:r>
                      <a:endParaRPr lang="es-CO"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algn="ctr">
                        <a:buNone/>
                      </a:pPr>
                      <a:r>
                        <a:rPr lang="es-CO" sz="1200" dirty="0">
                          <a:solidFill>
                            <a:schemeClr val="bg1"/>
                          </a:solidFill>
                          <a:effectLst/>
                          <a:latin typeface="Verdana" panose="020B0604030504040204" pitchFamily="34" charset="0"/>
                          <a:ea typeface="Verdana" panose="020B0604030504040204" pitchFamily="34" charset="0"/>
                        </a:rPr>
                        <a:t>X</a:t>
                      </a:r>
                      <a:endParaRPr lang="es-CO"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extLst>
                  <a:ext uri="{0D108BD9-81ED-4DB2-BD59-A6C34878D82A}">
                    <a16:rowId xmlns:a16="http://schemas.microsoft.com/office/drawing/2014/main" val="135602927"/>
                  </a:ext>
                </a:extLst>
              </a:tr>
              <a:tr h="223858">
                <a:tc>
                  <a:txBody>
                    <a:bodyPr/>
                    <a:lstStyle/>
                    <a:p>
                      <a:pPr algn="just">
                        <a:buNone/>
                      </a:pPr>
                      <a:r>
                        <a:rPr lang="es-CO" sz="1200">
                          <a:solidFill>
                            <a:schemeClr val="bg1"/>
                          </a:solidFill>
                          <a:effectLst/>
                          <a:latin typeface="Verdana" panose="020B0604030504040204" pitchFamily="34" charset="0"/>
                          <a:ea typeface="Verdana" panose="020B0604030504040204" pitchFamily="34" charset="0"/>
                        </a:rPr>
                        <a:t>Jornadas de salud</a:t>
                      </a:r>
                      <a:endParaRPr lang="es-CO" sz="14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endParaRPr lang="es-CO" sz="12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algn="ctr">
                        <a:buNone/>
                      </a:pPr>
                      <a:r>
                        <a:rPr lang="es-CO" sz="1200">
                          <a:solidFill>
                            <a:schemeClr val="bg1"/>
                          </a:solidFill>
                          <a:effectLst/>
                          <a:latin typeface="Verdana" panose="020B0604030504040204" pitchFamily="34" charset="0"/>
                          <a:ea typeface="Verdana" panose="020B0604030504040204" pitchFamily="34" charset="0"/>
                        </a:rPr>
                        <a:t>X</a:t>
                      </a:r>
                      <a:endParaRPr lang="es-CO" sz="12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endParaRPr lang="es-CO" sz="12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algn="ctr">
                        <a:buNone/>
                      </a:pPr>
                      <a:r>
                        <a:rPr lang="es-CO" sz="1200" dirty="0">
                          <a:solidFill>
                            <a:schemeClr val="bg1"/>
                          </a:solidFill>
                          <a:effectLst/>
                          <a:latin typeface="Verdana" panose="020B0604030504040204" pitchFamily="34" charset="0"/>
                          <a:ea typeface="Verdana" panose="020B0604030504040204" pitchFamily="34" charset="0"/>
                        </a:rPr>
                        <a:t>X</a:t>
                      </a:r>
                      <a:endParaRPr lang="es-CO"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endParaRPr lang="es-CO" sz="12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endParaRPr lang="es-CO" sz="12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extLst>
                  <a:ext uri="{0D108BD9-81ED-4DB2-BD59-A6C34878D82A}">
                    <a16:rowId xmlns:a16="http://schemas.microsoft.com/office/drawing/2014/main" val="2593623326"/>
                  </a:ext>
                </a:extLst>
              </a:tr>
              <a:tr h="297488">
                <a:tc>
                  <a:txBody>
                    <a:bodyPr/>
                    <a:lstStyle/>
                    <a:p>
                      <a:pPr algn="just">
                        <a:buNone/>
                      </a:pPr>
                      <a:r>
                        <a:rPr lang="es-CO" sz="1200">
                          <a:solidFill>
                            <a:schemeClr val="bg1"/>
                          </a:solidFill>
                          <a:effectLst/>
                          <a:latin typeface="Verdana" panose="020B0604030504040204" pitchFamily="34" charset="0"/>
                          <a:ea typeface="Verdana" panose="020B0604030504040204" pitchFamily="34" charset="0"/>
                        </a:rPr>
                        <a:t>Prevención y Control de Vectores</a:t>
                      </a:r>
                      <a:endParaRPr lang="es-CO" sz="14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algn="ctr">
                        <a:buNone/>
                      </a:pPr>
                      <a:r>
                        <a:rPr lang="es-CO" sz="1200">
                          <a:solidFill>
                            <a:schemeClr val="bg1"/>
                          </a:solidFill>
                          <a:effectLst/>
                          <a:latin typeface="Verdana" panose="020B0604030504040204" pitchFamily="34" charset="0"/>
                          <a:ea typeface="Verdana" panose="020B0604030504040204" pitchFamily="34" charset="0"/>
                        </a:rPr>
                        <a:t>X</a:t>
                      </a:r>
                      <a:endParaRPr lang="es-CO" sz="12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algn="ctr">
                        <a:buNone/>
                      </a:pPr>
                      <a:r>
                        <a:rPr lang="es-CO" sz="1200">
                          <a:solidFill>
                            <a:schemeClr val="bg1"/>
                          </a:solidFill>
                          <a:effectLst/>
                          <a:latin typeface="Verdana" panose="020B0604030504040204" pitchFamily="34" charset="0"/>
                          <a:ea typeface="Verdana" panose="020B0604030504040204" pitchFamily="34" charset="0"/>
                        </a:rPr>
                        <a:t>X</a:t>
                      </a:r>
                      <a:endParaRPr lang="es-CO" sz="12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algn="ctr">
                        <a:buNone/>
                      </a:pPr>
                      <a:r>
                        <a:rPr lang="es-CO" sz="1200">
                          <a:solidFill>
                            <a:schemeClr val="bg1"/>
                          </a:solidFill>
                          <a:effectLst/>
                          <a:latin typeface="Verdana" panose="020B0604030504040204" pitchFamily="34" charset="0"/>
                          <a:ea typeface="Verdana" panose="020B0604030504040204" pitchFamily="34" charset="0"/>
                        </a:rPr>
                        <a:t>X</a:t>
                      </a:r>
                      <a:endParaRPr lang="es-CO" sz="12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algn="ctr">
                        <a:buNone/>
                      </a:pPr>
                      <a:r>
                        <a:rPr lang="es-CO" sz="1200" dirty="0">
                          <a:solidFill>
                            <a:schemeClr val="bg1"/>
                          </a:solidFill>
                          <a:effectLst/>
                          <a:latin typeface="Verdana" panose="020B0604030504040204" pitchFamily="34" charset="0"/>
                          <a:ea typeface="Verdana" panose="020B0604030504040204" pitchFamily="34" charset="0"/>
                        </a:rPr>
                        <a:t>X</a:t>
                      </a:r>
                      <a:endParaRPr lang="es-CO"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algn="ctr">
                        <a:buNone/>
                      </a:pPr>
                      <a:r>
                        <a:rPr lang="es-CO" sz="1200">
                          <a:solidFill>
                            <a:schemeClr val="bg1"/>
                          </a:solidFill>
                          <a:effectLst/>
                          <a:latin typeface="Verdana" panose="020B0604030504040204" pitchFamily="34" charset="0"/>
                          <a:ea typeface="Verdana" panose="020B0604030504040204" pitchFamily="34" charset="0"/>
                        </a:rPr>
                        <a:t>X</a:t>
                      </a:r>
                      <a:endParaRPr lang="es-CO" sz="12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endParaRPr lang="es-CO" sz="12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extLst>
                  <a:ext uri="{0D108BD9-81ED-4DB2-BD59-A6C34878D82A}">
                    <a16:rowId xmlns:a16="http://schemas.microsoft.com/office/drawing/2014/main" val="3091777866"/>
                  </a:ext>
                </a:extLst>
              </a:tr>
              <a:tr h="383756">
                <a:tc>
                  <a:txBody>
                    <a:bodyPr/>
                    <a:lstStyle/>
                    <a:p>
                      <a:pPr algn="just">
                        <a:buNone/>
                      </a:pPr>
                      <a:r>
                        <a:rPr lang="es-CO" sz="1200">
                          <a:solidFill>
                            <a:schemeClr val="bg1"/>
                          </a:solidFill>
                          <a:effectLst/>
                          <a:latin typeface="Verdana" panose="020B0604030504040204" pitchFamily="34" charset="0"/>
                          <a:ea typeface="Verdana" panose="020B0604030504040204" pitchFamily="34" charset="0"/>
                        </a:rPr>
                        <a:t>Rehabilitación basada en comunidad</a:t>
                      </a:r>
                      <a:endParaRPr lang="es-CO" sz="14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algn="ctr">
                        <a:buNone/>
                      </a:pPr>
                      <a:r>
                        <a:rPr lang="es-CO" sz="1200">
                          <a:solidFill>
                            <a:schemeClr val="bg1"/>
                          </a:solidFill>
                          <a:effectLst/>
                          <a:latin typeface="Verdana" panose="020B0604030504040204" pitchFamily="34" charset="0"/>
                          <a:ea typeface="Verdana" panose="020B0604030504040204" pitchFamily="34" charset="0"/>
                        </a:rPr>
                        <a:t>X</a:t>
                      </a:r>
                      <a:endParaRPr lang="es-CO" sz="12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algn="ctr">
                        <a:buNone/>
                      </a:pPr>
                      <a:r>
                        <a:rPr lang="es-CO" sz="1200">
                          <a:solidFill>
                            <a:schemeClr val="bg1"/>
                          </a:solidFill>
                          <a:effectLst/>
                          <a:latin typeface="Verdana" panose="020B0604030504040204" pitchFamily="34" charset="0"/>
                          <a:ea typeface="Verdana" panose="020B0604030504040204" pitchFamily="34" charset="0"/>
                        </a:rPr>
                        <a:t>X</a:t>
                      </a:r>
                      <a:endParaRPr lang="es-CO" sz="12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endParaRPr lang="es-CO" sz="12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endParaRPr lang="es-CO" sz="12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endParaRPr lang="es-CO"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endParaRPr lang="es-CO" sz="12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extLst>
                  <a:ext uri="{0D108BD9-81ED-4DB2-BD59-A6C34878D82A}">
                    <a16:rowId xmlns:a16="http://schemas.microsoft.com/office/drawing/2014/main" val="1639267419"/>
                  </a:ext>
                </a:extLst>
              </a:tr>
              <a:tr h="223858">
                <a:tc>
                  <a:txBody>
                    <a:bodyPr/>
                    <a:lstStyle/>
                    <a:p>
                      <a:pPr algn="just">
                        <a:buNone/>
                      </a:pPr>
                      <a:r>
                        <a:rPr lang="es-CO" sz="1200">
                          <a:solidFill>
                            <a:schemeClr val="bg1"/>
                          </a:solidFill>
                          <a:effectLst/>
                          <a:latin typeface="Verdana" panose="020B0604030504040204" pitchFamily="34" charset="0"/>
                          <a:ea typeface="Verdana" panose="020B0604030504040204" pitchFamily="34" charset="0"/>
                        </a:rPr>
                        <a:t>Tamizaje</a:t>
                      </a:r>
                      <a:endParaRPr lang="es-CO" sz="14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algn="ctr">
                        <a:buNone/>
                      </a:pPr>
                      <a:r>
                        <a:rPr lang="es-CO" sz="1200">
                          <a:solidFill>
                            <a:schemeClr val="bg1"/>
                          </a:solidFill>
                          <a:effectLst/>
                          <a:latin typeface="Verdana" panose="020B0604030504040204" pitchFamily="34" charset="0"/>
                          <a:ea typeface="Verdana" panose="020B0604030504040204" pitchFamily="34" charset="0"/>
                        </a:rPr>
                        <a:t>X</a:t>
                      </a:r>
                      <a:endParaRPr lang="es-CO" sz="12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algn="ctr"/>
                      <a:r>
                        <a:rPr lang="es-MX" sz="12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X</a:t>
                      </a:r>
                      <a:endParaRPr lang="es-CO" sz="12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algn="ctr">
                        <a:buNone/>
                      </a:pPr>
                      <a:r>
                        <a:rPr lang="es-CO" sz="1200">
                          <a:solidFill>
                            <a:schemeClr val="bg1"/>
                          </a:solidFill>
                          <a:effectLst/>
                          <a:latin typeface="Verdana" panose="020B0604030504040204" pitchFamily="34" charset="0"/>
                          <a:ea typeface="Verdana" panose="020B0604030504040204" pitchFamily="34" charset="0"/>
                        </a:rPr>
                        <a:t>X</a:t>
                      </a:r>
                      <a:endParaRPr lang="es-CO" sz="12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algn="ctr">
                        <a:buNone/>
                      </a:pPr>
                      <a:r>
                        <a:rPr lang="es-CO" sz="1200">
                          <a:solidFill>
                            <a:schemeClr val="bg1"/>
                          </a:solidFill>
                          <a:effectLst/>
                          <a:latin typeface="Verdana" panose="020B0604030504040204" pitchFamily="34" charset="0"/>
                          <a:ea typeface="Verdana" panose="020B0604030504040204" pitchFamily="34" charset="0"/>
                        </a:rPr>
                        <a:t>X</a:t>
                      </a:r>
                      <a:endParaRPr lang="es-CO" sz="12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algn="ctr">
                        <a:buNone/>
                      </a:pPr>
                      <a:r>
                        <a:rPr lang="es-CO" sz="1200" dirty="0">
                          <a:solidFill>
                            <a:schemeClr val="bg1"/>
                          </a:solidFill>
                          <a:effectLst/>
                          <a:latin typeface="Verdana" panose="020B0604030504040204" pitchFamily="34" charset="0"/>
                          <a:ea typeface="Verdana" panose="020B0604030504040204" pitchFamily="34" charset="0"/>
                        </a:rPr>
                        <a:t>X</a:t>
                      </a:r>
                      <a:endParaRPr lang="es-CO"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algn="ctr">
                        <a:buNone/>
                      </a:pPr>
                      <a:r>
                        <a:rPr lang="es-CO" sz="1200">
                          <a:solidFill>
                            <a:schemeClr val="bg1"/>
                          </a:solidFill>
                          <a:effectLst/>
                          <a:latin typeface="Verdana" panose="020B0604030504040204" pitchFamily="34" charset="0"/>
                          <a:ea typeface="Verdana" panose="020B0604030504040204" pitchFamily="34" charset="0"/>
                        </a:rPr>
                        <a:t>X</a:t>
                      </a:r>
                      <a:endParaRPr lang="es-CO" sz="12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extLst>
                  <a:ext uri="{0D108BD9-81ED-4DB2-BD59-A6C34878D82A}">
                    <a16:rowId xmlns:a16="http://schemas.microsoft.com/office/drawing/2014/main" val="1584005051"/>
                  </a:ext>
                </a:extLst>
              </a:tr>
              <a:tr h="282803">
                <a:tc>
                  <a:txBody>
                    <a:bodyPr/>
                    <a:lstStyle/>
                    <a:p>
                      <a:pPr algn="just">
                        <a:buNone/>
                      </a:pPr>
                      <a:r>
                        <a:rPr lang="es-CO" sz="1200">
                          <a:solidFill>
                            <a:schemeClr val="bg1"/>
                          </a:solidFill>
                          <a:effectLst/>
                          <a:latin typeface="Verdana" panose="020B0604030504040204" pitchFamily="34" charset="0"/>
                          <a:ea typeface="Verdana" panose="020B0604030504040204" pitchFamily="34" charset="0"/>
                        </a:rPr>
                        <a:t>Vacunación antirrábica</a:t>
                      </a:r>
                      <a:endParaRPr lang="es-CO" sz="14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algn="ctr">
                        <a:buNone/>
                      </a:pPr>
                      <a:r>
                        <a:rPr lang="es-CO" sz="1200">
                          <a:solidFill>
                            <a:schemeClr val="bg1"/>
                          </a:solidFill>
                          <a:effectLst/>
                          <a:latin typeface="Verdana" panose="020B0604030504040204" pitchFamily="34" charset="0"/>
                          <a:ea typeface="Verdana" panose="020B0604030504040204" pitchFamily="34" charset="0"/>
                        </a:rPr>
                        <a:t>X</a:t>
                      </a:r>
                      <a:endParaRPr lang="es-CO" sz="12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algn="ctr">
                        <a:buNone/>
                      </a:pPr>
                      <a:r>
                        <a:rPr lang="es-CO" sz="1200">
                          <a:solidFill>
                            <a:schemeClr val="bg1"/>
                          </a:solidFill>
                          <a:effectLst/>
                          <a:latin typeface="Verdana" panose="020B0604030504040204" pitchFamily="34" charset="0"/>
                          <a:ea typeface="Verdana" panose="020B0604030504040204" pitchFamily="34" charset="0"/>
                        </a:rPr>
                        <a:t>X</a:t>
                      </a:r>
                      <a:endParaRPr lang="es-CO" sz="12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endParaRPr lang="es-CO" sz="12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endParaRPr lang="es-CO" sz="12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endParaRPr lang="es-CO"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endParaRPr lang="es-CO" sz="12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extLst>
                  <a:ext uri="{0D108BD9-81ED-4DB2-BD59-A6C34878D82A}">
                    <a16:rowId xmlns:a16="http://schemas.microsoft.com/office/drawing/2014/main" val="1049274109"/>
                  </a:ext>
                </a:extLst>
              </a:tr>
              <a:tr h="424204">
                <a:tc>
                  <a:txBody>
                    <a:bodyPr/>
                    <a:lstStyle/>
                    <a:p>
                      <a:pPr algn="just">
                        <a:buNone/>
                      </a:pPr>
                      <a:r>
                        <a:rPr lang="es-CO" sz="1200" dirty="0">
                          <a:solidFill>
                            <a:schemeClr val="bg1"/>
                          </a:solidFill>
                          <a:effectLst/>
                          <a:latin typeface="Verdana" panose="020B0604030504040204" pitchFamily="34" charset="0"/>
                          <a:ea typeface="Verdana" panose="020B0604030504040204" pitchFamily="34" charset="0"/>
                        </a:rPr>
                        <a:t>Zonas de Orientación y centros de escucha</a:t>
                      </a:r>
                      <a:endParaRPr lang="es-CO" sz="14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endParaRPr lang="es-CO" sz="12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algn="ctr">
                        <a:buNone/>
                      </a:pPr>
                      <a:r>
                        <a:rPr lang="es-CO" sz="1200" dirty="0">
                          <a:solidFill>
                            <a:schemeClr val="bg1"/>
                          </a:solidFill>
                          <a:effectLst/>
                          <a:latin typeface="Verdana" panose="020B0604030504040204" pitchFamily="34" charset="0"/>
                          <a:ea typeface="Verdana" panose="020B0604030504040204" pitchFamily="34" charset="0"/>
                        </a:rPr>
                        <a:t>X</a:t>
                      </a:r>
                      <a:endParaRPr lang="es-CO"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endParaRPr lang="es-CO"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pPr algn="ctr">
                        <a:buNone/>
                      </a:pPr>
                      <a:r>
                        <a:rPr lang="es-CO" sz="1200">
                          <a:solidFill>
                            <a:schemeClr val="bg1"/>
                          </a:solidFill>
                          <a:effectLst/>
                          <a:latin typeface="Verdana" panose="020B0604030504040204" pitchFamily="34" charset="0"/>
                          <a:ea typeface="Verdana" panose="020B0604030504040204" pitchFamily="34" charset="0"/>
                        </a:rPr>
                        <a:t>X</a:t>
                      </a:r>
                      <a:endParaRPr lang="es-CO" sz="12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endParaRPr lang="es-CO" sz="12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tc>
                  <a:txBody>
                    <a:bodyPr/>
                    <a:lstStyle/>
                    <a:p>
                      <a:endParaRPr lang="es-CO"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5636" marR="45636" marT="0" marB="0"/>
                </a:tc>
                <a:extLst>
                  <a:ext uri="{0D108BD9-81ED-4DB2-BD59-A6C34878D82A}">
                    <a16:rowId xmlns:a16="http://schemas.microsoft.com/office/drawing/2014/main" val="157633862"/>
                  </a:ext>
                </a:extLst>
              </a:tr>
            </a:tbl>
          </a:graphicData>
        </a:graphic>
      </p:graphicFrame>
    </p:spTree>
    <p:extLst>
      <p:ext uri="{BB962C8B-B14F-4D97-AF65-F5344CB8AC3E}">
        <p14:creationId xmlns:p14="http://schemas.microsoft.com/office/powerpoint/2010/main" val="2811991839"/>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p:cNvGrpSpPr/>
        <p:nvPr/>
      </p:nvGrpSpPr>
      <p:grpSpPr>
        <a:xfrm>
          <a:off x="0" y="0"/>
          <a:ext cx="0" cy="0"/>
          <a:chOff x="0" y="0"/>
          <a:chExt cx="0" cy="0"/>
        </a:xfrm>
      </p:grpSpPr>
      <p:pic>
        <p:nvPicPr>
          <p:cNvPr id="61" name="Google Shape;61;p14"/>
          <p:cNvPicPr preferRelativeResize="0"/>
          <p:nvPr/>
        </p:nvPicPr>
        <p:blipFill rotWithShape="1">
          <a:blip r:embed="rId5">
            <a:alphaModFix/>
          </a:blip>
          <a:srcRect t="5814" b="5823"/>
          <a:stretch/>
        </p:blipFill>
        <p:spPr>
          <a:xfrm>
            <a:off x="5886359" y="576017"/>
            <a:ext cx="2605957" cy="665336"/>
          </a:xfrm>
          <a:prstGeom prst="rect">
            <a:avLst/>
          </a:prstGeom>
          <a:noFill/>
          <a:ln>
            <a:noFill/>
          </a:ln>
        </p:spPr>
      </p:pic>
      <p:sp>
        <p:nvSpPr>
          <p:cNvPr id="2" name="CuadroTexto 1">
            <a:extLst>
              <a:ext uri="{FF2B5EF4-FFF2-40B4-BE49-F238E27FC236}">
                <a16:creationId xmlns:a16="http://schemas.microsoft.com/office/drawing/2014/main" id="{E8EFDB9B-727F-7DF6-BE1F-D1E0178E22A6}"/>
              </a:ext>
            </a:extLst>
          </p:cNvPr>
          <p:cNvSpPr txBox="1"/>
          <p:nvPr/>
        </p:nvSpPr>
        <p:spPr>
          <a:xfrm>
            <a:off x="222482" y="661842"/>
            <a:ext cx="4725076" cy="646331"/>
          </a:xfrm>
          <a:prstGeom prst="rect">
            <a:avLst/>
          </a:prstGeom>
          <a:noFill/>
        </p:spPr>
        <p:txBody>
          <a:bodyPr wrap="none" rtlCol="0">
            <a:spAutoFit/>
          </a:bodyPr>
          <a:lstStyle/>
          <a:p>
            <a:r>
              <a:rPr lang="es-MX" sz="3600" b="1" dirty="0"/>
              <a:t>PIC - ESTRATEGIAS</a:t>
            </a:r>
            <a:endParaRPr lang="es-CO" sz="3600" b="1" dirty="0"/>
          </a:p>
        </p:txBody>
      </p:sp>
      <p:graphicFrame>
        <p:nvGraphicFramePr>
          <p:cNvPr id="5" name="Tabla 4">
            <a:extLst>
              <a:ext uri="{FF2B5EF4-FFF2-40B4-BE49-F238E27FC236}">
                <a16:creationId xmlns:a16="http://schemas.microsoft.com/office/drawing/2014/main" id="{1F4FFCD8-3FF3-0029-3741-B66B6B4E9C5E}"/>
              </a:ext>
            </a:extLst>
          </p:cNvPr>
          <p:cNvGraphicFramePr>
            <a:graphicFrameLocks noGrp="1"/>
          </p:cNvGraphicFramePr>
          <p:nvPr>
            <p:extLst>
              <p:ext uri="{D42A27DB-BD31-4B8C-83A1-F6EECF244321}">
                <p14:modId xmlns:p14="http://schemas.microsoft.com/office/powerpoint/2010/main" val="1709983985"/>
              </p:ext>
            </p:extLst>
          </p:nvPr>
        </p:nvGraphicFramePr>
        <p:xfrm>
          <a:off x="1433823" y="2903434"/>
          <a:ext cx="9324354" cy="3627120"/>
        </p:xfrm>
        <a:graphic>
          <a:graphicData uri="http://schemas.openxmlformats.org/drawingml/2006/table">
            <a:tbl>
              <a:tblPr firstRow="1" firstCol="1" bandRow="1">
                <a:tableStyleId>{5940675A-B579-460E-94D1-54222C63F5DA}</a:tableStyleId>
              </a:tblPr>
              <a:tblGrid>
                <a:gridCol w="1865667">
                  <a:extLst>
                    <a:ext uri="{9D8B030D-6E8A-4147-A177-3AD203B41FA5}">
                      <a16:colId xmlns:a16="http://schemas.microsoft.com/office/drawing/2014/main" val="3650252549"/>
                    </a:ext>
                  </a:extLst>
                </a:gridCol>
                <a:gridCol w="2282813">
                  <a:extLst>
                    <a:ext uri="{9D8B030D-6E8A-4147-A177-3AD203B41FA5}">
                      <a16:colId xmlns:a16="http://schemas.microsoft.com/office/drawing/2014/main" val="2209390038"/>
                    </a:ext>
                  </a:extLst>
                </a:gridCol>
                <a:gridCol w="2660466">
                  <a:extLst>
                    <a:ext uri="{9D8B030D-6E8A-4147-A177-3AD203B41FA5}">
                      <a16:colId xmlns:a16="http://schemas.microsoft.com/office/drawing/2014/main" val="4288830606"/>
                    </a:ext>
                  </a:extLst>
                </a:gridCol>
                <a:gridCol w="2515408">
                  <a:extLst>
                    <a:ext uri="{9D8B030D-6E8A-4147-A177-3AD203B41FA5}">
                      <a16:colId xmlns:a16="http://schemas.microsoft.com/office/drawing/2014/main" val="664769877"/>
                    </a:ext>
                  </a:extLst>
                </a:gridCol>
              </a:tblGrid>
              <a:tr h="426720">
                <a:tc>
                  <a:txBody>
                    <a:bodyPr/>
                    <a:lstStyle/>
                    <a:p>
                      <a:pPr algn="ctr"/>
                      <a:r>
                        <a:rPr lang="es-CO" sz="1400">
                          <a:solidFill>
                            <a:schemeClr val="bg1"/>
                          </a:solidFill>
                          <a:effectLst/>
                          <a:latin typeface="Verdana" panose="020B0604030504040204" pitchFamily="34" charset="0"/>
                          <a:ea typeface="Verdana" panose="020B0604030504040204" pitchFamily="34" charset="0"/>
                        </a:rPr>
                        <a:t>PASEA</a:t>
                      </a:r>
                      <a:endParaRPr lang="es-CO" sz="19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T="0" marB="0"/>
                </a:tc>
                <a:tc>
                  <a:txBody>
                    <a:bodyPr/>
                    <a:lstStyle/>
                    <a:p>
                      <a:pPr algn="ctr"/>
                      <a:r>
                        <a:rPr lang="es-CO" sz="1400">
                          <a:solidFill>
                            <a:schemeClr val="bg1"/>
                          </a:solidFill>
                          <a:effectLst/>
                          <a:latin typeface="Verdana" panose="020B0604030504040204" pitchFamily="34" charset="0"/>
                          <a:ea typeface="Verdana" panose="020B0604030504040204" pitchFamily="34" charset="0"/>
                        </a:rPr>
                        <a:t>Servicios amigables</a:t>
                      </a:r>
                      <a:endParaRPr lang="es-CO" sz="19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T="0" marB="0"/>
                </a:tc>
                <a:tc>
                  <a:txBody>
                    <a:bodyPr/>
                    <a:lstStyle/>
                    <a:p>
                      <a:pPr algn="ctr"/>
                      <a:r>
                        <a:rPr lang="es-CO" sz="1400">
                          <a:solidFill>
                            <a:schemeClr val="bg1"/>
                          </a:solidFill>
                          <a:effectLst/>
                          <a:latin typeface="Verdana" panose="020B0604030504040204" pitchFamily="34" charset="0"/>
                          <a:ea typeface="Verdana" panose="020B0604030504040204" pitchFamily="34" charset="0"/>
                        </a:rPr>
                        <a:t>Redes comunitarias</a:t>
                      </a:r>
                      <a:endParaRPr lang="es-CO" sz="19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T="0" marB="0"/>
                </a:tc>
                <a:tc>
                  <a:txBody>
                    <a:bodyPr/>
                    <a:lstStyle/>
                    <a:p>
                      <a:pPr algn="ctr"/>
                      <a:r>
                        <a:rPr lang="es-CO" sz="1400" dirty="0" err="1">
                          <a:solidFill>
                            <a:schemeClr val="bg1"/>
                          </a:solidFill>
                          <a:effectLst/>
                          <a:latin typeface="Verdana" panose="020B0604030504040204" pitchFamily="34" charset="0"/>
                          <a:ea typeface="Verdana" panose="020B0604030504040204" pitchFamily="34" charset="0"/>
                        </a:rPr>
                        <a:t>Mimmasa</a:t>
                      </a:r>
                      <a:endParaRPr lang="es-CO" sz="1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T="0" marB="0"/>
                </a:tc>
                <a:extLst>
                  <a:ext uri="{0D108BD9-81ED-4DB2-BD59-A6C34878D82A}">
                    <a16:rowId xmlns:a16="http://schemas.microsoft.com/office/drawing/2014/main" val="468357870"/>
                  </a:ext>
                </a:extLst>
              </a:tr>
              <a:tr h="640080">
                <a:tc>
                  <a:txBody>
                    <a:bodyPr/>
                    <a:lstStyle/>
                    <a:p>
                      <a:pPr algn="ctr"/>
                      <a:r>
                        <a:rPr lang="es-CO" sz="1400">
                          <a:solidFill>
                            <a:schemeClr val="bg1"/>
                          </a:solidFill>
                          <a:effectLst/>
                          <a:latin typeface="Verdana" panose="020B0604030504040204" pitchFamily="34" charset="0"/>
                          <a:ea typeface="Verdana" panose="020B0604030504040204" pitchFamily="34" charset="0"/>
                        </a:rPr>
                        <a:t>Tomas comunitarias</a:t>
                      </a:r>
                      <a:endParaRPr lang="es-CO" sz="19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T="0" marB="0"/>
                </a:tc>
                <a:tc>
                  <a:txBody>
                    <a:bodyPr/>
                    <a:lstStyle/>
                    <a:p>
                      <a:pPr algn="ctr"/>
                      <a:r>
                        <a:rPr lang="es-CO" sz="1400" dirty="0">
                          <a:solidFill>
                            <a:schemeClr val="bg1"/>
                          </a:solidFill>
                          <a:effectLst/>
                          <a:latin typeface="Verdana" panose="020B0604030504040204" pitchFamily="34" charset="0"/>
                          <a:ea typeface="Verdana" panose="020B0604030504040204" pitchFamily="34" charset="0"/>
                        </a:rPr>
                        <a:t>AIEPI para cuidadores de menores de 5 años</a:t>
                      </a:r>
                      <a:endParaRPr lang="es-CO" sz="1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T="0" marB="0"/>
                </a:tc>
                <a:tc>
                  <a:txBody>
                    <a:bodyPr/>
                    <a:lstStyle/>
                    <a:p>
                      <a:pPr algn="ctr"/>
                      <a:r>
                        <a:rPr lang="es-CO" sz="1400" dirty="0">
                          <a:solidFill>
                            <a:schemeClr val="bg1"/>
                          </a:solidFill>
                          <a:effectLst/>
                          <a:latin typeface="Verdana" panose="020B0604030504040204" pitchFamily="34" charset="0"/>
                          <a:ea typeface="Verdana" panose="020B0604030504040204" pitchFamily="34" charset="0"/>
                        </a:rPr>
                        <a:t>Rehabilitación basada en la comunidad</a:t>
                      </a:r>
                      <a:endParaRPr lang="es-CO" sz="1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T="0" marB="0"/>
                </a:tc>
                <a:tc>
                  <a:txBody>
                    <a:bodyPr/>
                    <a:lstStyle/>
                    <a:p>
                      <a:pPr algn="ctr"/>
                      <a:r>
                        <a:rPr lang="es-CO" sz="1400" dirty="0">
                          <a:solidFill>
                            <a:schemeClr val="bg1"/>
                          </a:solidFill>
                          <a:effectLst/>
                          <a:latin typeface="Verdana" panose="020B0604030504040204" pitchFamily="34" charset="0"/>
                          <a:ea typeface="Verdana" panose="020B0604030504040204" pitchFamily="34" charset="0"/>
                        </a:rPr>
                        <a:t>Promoción del envejecimiento activo y saludable</a:t>
                      </a:r>
                      <a:endParaRPr lang="es-CO" sz="1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T="0" marB="0"/>
                </a:tc>
                <a:extLst>
                  <a:ext uri="{0D108BD9-81ED-4DB2-BD59-A6C34878D82A}">
                    <a16:rowId xmlns:a16="http://schemas.microsoft.com/office/drawing/2014/main" val="305806265"/>
                  </a:ext>
                </a:extLst>
              </a:tr>
              <a:tr h="853440">
                <a:tc>
                  <a:txBody>
                    <a:bodyPr/>
                    <a:lstStyle/>
                    <a:p>
                      <a:pPr algn="ctr"/>
                      <a:r>
                        <a:rPr lang="es-CO" sz="1400" dirty="0">
                          <a:solidFill>
                            <a:schemeClr val="bg1"/>
                          </a:solidFill>
                          <a:effectLst/>
                          <a:latin typeface="Verdana" panose="020B0604030504040204" pitchFamily="34" charset="0"/>
                          <a:ea typeface="Verdana" panose="020B0604030504040204" pitchFamily="34" charset="0"/>
                        </a:rPr>
                        <a:t>Gestión del riesgo en niños con desnutrición</a:t>
                      </a:r>
                      <a:endParaRPr lang="es-CO" sz="1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T="0" marB="0"/>
                </a:tc>
                <a:tc>
                  <a:txBody>
                    <a:bodyPr/>
                    <a:lstStyle/>
                    <a:p>
                      <a:pPr algn="ctr"/>
                      <a:r>
                        <a:rPr lang="es-CO" sz="1400" dirty="0">
                          <a:solidFill>
                            <a:schemeClr val="bg1"/>
                          </a:solidFill>
                          <a:effectLst/>
                          <a:latin typeface="Verdana" panose="020B0604030504040204" pitchFamily="34" charset="0"/>
                          <a:ea typeface="Verdana" panose="020B0604030504040204" pitchFamily="34" charset="0"/>
                        </a:rPr>
                        <a:t>Diagnóstico comunitario – núcleos</a:t>
                      </a:r>
                      <a:endParaRPr lang="es-CO" sz="1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T="0" marB="0"/>
                </a:tc>
                <a:tc>
                  <a:txBody>
                    <a:bodyPr/>
                    <a:lstStyle/>
                    <a:p>
                      <a:pPr algn="ctr"/>
                      <a:r>
                        <a:rPr lang="es-CO" sz="1400" dirty="0">
                          <a:solidFill>
                            <a:schemeClr val="bg1"/>
                          </a:solidFill>
                          <a:effectLst/>
                          <a:latin typeface="Verdana" panose="020B0604030504040204" pitchFamily="34" charset="0"/>
                          <a:ea typeface="Verdana" panose="020B0604030504040204" pitchFamily="34" charset="0"/>
                        </a:rPr>
                        <a:t>Gestión del riesgo odontológico en pacientes con diabetes </a:t>
                      </a:r>
                      <a:endParaRPr lang="es-CO" sz="1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T="0" marB="0"/>
                </a:tc>
                <a:tc>
                  <a:txBody>
                    <a:bodyPr/>
                    <a:lstStyle/>
                    <a:p>
                      <a:pPr algn="ctr"/>
                      <a:r>
                        <a:rPr lang="es-CO" sz="1400" dirty="0">
                          <a:solidFill>
                            <a:schemeClr val="bg1"/>
                          </a:solidFill>
                          <a:effectLst/>
                          <a:latin typeface="Verdana" panose="020B0604030504040204" pitchFamily="34" charset="0"/>
                          <a:ea typeface="Verdana" panose="020B0604030504040204" pitchFamily="34" charset="0"/>
                        </a:rPr>
                        <a:t>Grupos alimenta tu cuerpo y tu mente sanamente</a:t>
                      </a:r>
                      <a:endParaRPr lang="es-CO" sz="1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T="0" marB="0"/>
                </a:tc>
                <a:extLst>
                  <a:ext uri="{0D108BD9-81ED-4DB2-BD59-A6C34878D82A}">
                    <a16:rowId xmlns:a16="http://schemas.microsoft.com/office/drawing/2014/main" val="1583770558"/>
                  </a:ext>
                </a:extLst>
              </a:tr>
              <a:tr h="640080">
                <a:tc>
                  <a:txBody>
                    <a:bodyPr/>
                    <a:lstStyle/>
                    <a:p>
                      <a:pPr algn="ctr"/>
                      <a:r>
                        <a:rPr lang="es-CO" sz="1400" dirty="0">
                          <a:solidFill>
                            <a:schemeClr val="bg1"/>
                          </a:solidFill>
                          <a:effectLst/>
                          <a:latin typeface="Verdana" panose="020B0604030504040204" pitchFamily="34" charset="0"/>
                          <a:ea typeface="Verdana" panose="020B0604030504040204" pitchFamily="34" charset="0"/>
                        </a:rPr>
                        <a:t>Intervenciones individuales y  familiares</a:t>
                      </a:r>
                      <a:endParaRPr lang="es-CO" sz="1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T="0" marB="0"/>
                </a:tc>
                <a:tc>
                  <a:txBody>
                    <a:bodyPr/>
                    <a:lstStyle/>
                    <a:p>
                      <a:pPr algn="ctr"/>
                      <a:r>
                        <a:rPr lang="es-CO" sz="1400">
                          <a:solidFill>
                            <a:schemeClr val="bg1"/>
                          </a:solidFill>
                          <a:effectLst/>
                          <a:latin typeface="Verdana" panose="020B0604030504040204" pitchFamily="34" charset="0"/>
                          <a:ea typeface="Verdana" panose="020B0604030504040204" pitchFamily="34" charset="0"/>
                        </a:rPr>
                        <a:t>Centro de escucha comunitario</a:t>
                      </a:r>
                      <a:endParaRPr lang="es-CO" sz="19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T="0" marB="0"/>
                </a:tc>
                <a:tc>
                  <a:txBody>
                    <a:bodyPr/>
                    <a:lstStyle/>
                    <a:p>
                      <a:pPr algn="ctr"/>
                      <a:r>
                        <a:rPr lang="es-CO" sz="1400">
                          <a:solidFill>
                            <a:schemeClr val="bg1"/>
                          </a:solidFill>
                          <a:effectLst/>
                          <a:latin typeface="Verdana" panose="020B0604030504040204" pitchFamily="34" charset="0"/>
                          <a:ea typeface="Verdana" panose="020B0604030504040204" pitchFamily="34" charset="0"/>
                        </a:rPr>
                        <a:t>Zona de orientación escolar</a:t>
                      </a:r>
                      <a:endParaRPr lang="es-CO" sz="19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T="0" marB="0"/>
                </a:tc>
                <a:tc>
                  <a:txBody>
                    <a:bodyPr/>
                    <a:lstStyle/>
                    <a:p>
                      <a:pPr algn="ctr"/>
                      <a:r>
                        <a:rPr lang="es-CO" sz="1400" dirty="0">
                          <a:solidFill>
                            <a:schemeClr val="bg1"/>
                          </a:solidFill>
                          <a:effectLst/>
                          <a:latin typeface="Verdana" panose="020B0604030504040204" pitchFamily="34" charset="0"/>
                          <a:ea typeface="Verdana" panose="020B0604030504040204" pitchFamily="34" charset="0"/>
                        </a:rPr>
                        <a:t>Grupo sonríe, ve y escucha sanamente</a:t>
                      </a:r>
                      <a:endParaRPr lang="es-CO" sz="1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T="0" marB="0"/>
                </a:tc>
                <a:extLst>
                  <a:ext uri="{0D108BD9-81ED-4DB2-BD59-A6C34878D82A}">
                    <a16:rowId xmlns:a16="http://schemas.microsoft.com/office/drawing/2014/main" val="3696492572"/>
                  </a:ext>
                </a:extLst>
              </a:tr>
              <a:tr h="426720">
                <a:tc>
                  <a:txBody>
                    <a:bodyPr/>
                    <a:lstStyle/>
                    <a:p>
                      <a:pPr algn="ctr"/>
                      <a:r>
                        <a:rPr lang="es-CO" sz="1400" b="0" i="0" u="none" strike="noStrike" cap="none" dirty="0">
                          <a:solidFill>
                            <a:schemeClr val="bg1"/>
                          </a:solidFill>
                          <a:effectLst/>
                          <a:latin typeface="Verdana" panose="020B0604030504040204" pitchFamily="34" charset="0"/>
                          <a:ea typeface="Verdana" panose="020B0604030504040204" pitchFamily="34" charset="0"/>
                          <a:cs typeface="+mn-cs"/>
                          <a:sym typeface="Arial"/>
                        </a:rPr>
                        <a:t>Tamizajes VIH</a:t>
                      </a:r>
                    </a:p>
                  </a:txBody>
                  <a:tcPr marT="0" marB="0"/>
                </a:tc>
                <a:tc>
                  <a:txBody>
                    <a:bodyPr/>
                    <a:lstStyle/>
                    <a:p>
                      <a:pPr algn="ctr"/>
                      <a:r>
                        <a:rPr lang="es-CO" sz="1400" b="0" i="0" u="none" strike="noStrike" cap="none" dirty="0">
                          <a:solidFill>
                            <a:schemeClr val="bg1"/>
                          </a:solidFill>
                          <a:effectLst/>
                          <a:latin typeface="Verdana" panose="020B0604030504040204" pitchFamily="34" charset="0"/>
                          <a:ea typeface="Verdana" panose="020B0604030504040204" pitchFamily="34" charset="0"/>
                          <a:cs typeface="+mn-cs"/>
                          <a:sym typeface="Arial"/>
                        </a:rPr>
                        <a:t>Cuidado del cuidador</a:t>
                      </a:r>
                    </a:p>
                  </a:txBody>
                  <a:tcPr marT="0" marB="0"/>
                </a:tc>
                <a:tc>
                  <a:txBody>
                    <a:bodyPr/>
                    <a:lstStyle/>
                    <a:p>
                      <a:pPr algn="ctr"/>
                      <a:r>
                        <a:rPr lang="es-CO" sz="1400" b="0" i="0" u="none" strike="noStrike" cap="none" dirty="0">
                          <a:solidFill>
                            <a:schemeClr val="bg1"/>
                          </a:solidFill>
                          <a:effectLst/>
                          <a:latin typeface="Verdana" panose="020B0604030504040204" pitchFamily="34" charset="0"/>
                          <a:ea typeface="Verdana" panose="020B0604030504040204" pitchFamily="34" charset="0"/>
                          <a:cs typeface="+mn-cs"/>
                          <a:sym typeface="Arial"/>
                        </a:rPr>
                        <a:t>Entornos laborales saludables</a:t>
                      </a:r>
                    </a:p>
                  </a:txBody>
                  <a:tcPr marT="0" marB="0"/>
                </a:tc>
                <a:tc>
                  <a:txBody>
                    <a:bodyPr/>
                    <a:lstStyle/>
                    <a:p>
                      <a:pPr algn="ctr"/>
                      <a:r>
                        <a:rPr lang="es-MX" sz="1400" b="0" i="0" u="none" strike="noStrike" cap="none" dirty="0">
                          <a:solidFill>
                            <a:schemeClr val="bg1"/>
                          </a:solidFill>
                          <a:effectLst/>
                          <a:latin typeface="Verdana" panose="020B0604030504040204" pitchFamily="34" charset="0"/>
                          <a:ea typeface="Verdana" panose="020B0604030504040204" pitchFamily="34" charset="0"/>
                          <a:cs typeface="+mn-cs"/>
                          <a:sym typeface="Arial"/>
                        </a:rPr>
                        <a:t>Grupos de apoyo</a:t>
                      </a:r>
                      <a:endParaRPr lang="es-CO" sz="1400" b="0" i="0" u="none" strike="noStrike" cap="none" dirty="0">
                        <a:solidFill>
                          <a:schemeClr val="bg1"/>
                        </a:solidFill>
                        <a:effectLst/>
                        <a:latin typeface="Verdana" panose="020B0604030504040204" pitchFamily="34" charset="0"/>
                        <a:ea typeface="Verdana" panose="020B0604030504040204" pitchFamily="34" charset="0"/>
                        <a:cs typeface="+mn-cs"/>
                        <a:sym typeface="Arial"/>
                      </a:endParaRPr>
                    </a:p>
                  </a:txBody>
                  <a:tcPr marT="0" marB="0"/>
                </a:tc>
                <a:extLst>
                  <a:ext uri="{0D108BD9-81ED-4DB2-BD59-A6C34878D82A}">
                    <a16:rowId xmlns:a16="http://schemas.microsoft.com/office/drawing/2014/main" val="3211691125"/>
                  </a:ext>
                </a:extLst>
              </a:tr>
              <a:tr h="640080">
                <a:tc>
                  <a:txBody>
                    <a:bodyPr/>
                    <a:lstStyle/>
                    <a:p>
                      <a:pPr algn="ctr"/>
                      <a:r>
                        <a:rPr lang="es-CO" sz="1400" b="0" i="0" u="none" strike="noStrike" cap="none" dirty="0">
                          <a:solidFill>
                            <a:schemeClr val="bg1"/>
                          </a:solidFill>
                          <a:effectLst/>
                          <a:latin typeface="Verdana" panose="020B0604030504040204" pitchFamily="34" charset="0"/>
                          <a:ea typeface="Verdana" panose="020B0604030504040204" pitchFamily="34" charset="0"/>
                          <a:cs typeface="+mn-cs"/>
                          <a:sym typeface="Arial"/>
                        </a:rPr>
                        <a:t>Grupos de vida saludables</a:t>
                      </a:r>
                    </a:p>
                  </a:txBody>
                  <a:tcPr marT="0" marB="0"/>
                </a:tc>
                <a:tc>
                  <a:txBody>
                    <a:bodyPr/>
                    <a:lstStyle/>
                    <a:p>
                      <a:pPr algn="ctr"/>
                      <a:r>
                        <a:rPr lang="es-MX" sz="1400" b="0" i="0" u="none" strike="noStrike" cap="none" dirty="0">
                          <a:solidFill>
                            <a:schemeClr val="bg1"/>
                          </a:solidFill>
                          <a:effectLst/>
                          <a:latin typeface="Verdana" panose="020B0604030504040204" pitchFamily="34" charset="0"/>
                          <a:ea typeface="Verdana" panose="020B0604030504040204" pitchFamily="34" charset="0"/>
                          <a:cs typeface="+mn-cs"/>
                          <a:sym typeface="Arial"/>
                        </a:rPr>
                        <a:t>Caracterización familiar y social</a:t>
                      </a:r>
                      <a:endParaRPr lang="es-CO" sz="1400" b="0" i="0" u="none" strike="noStrike" cap="none" dirty="0">
                        <a:solidFill>
                          <a:schemeClr val="bg1"/>
                        </a:solidFill>
                        <a:effectLst/>
                        <a:latin typeface="Verdana" panose="020B0604030504040204" pitchFamily="34" charset="0"/>
                        <a:ea typeface="Verdana" panose="020B0604030504040204" pitchFamily="34" charset="0"/>
                        <a:cs typeface="+mn-cs"/>
                        <a:sym typeface="Arial"/>
                      </a:endParaRPr>
                    </a:p>
                  </a:txBody>
                  <a:tcPr marT="0" marB="0"/>
                </a:tc>
                <a:tc>
                  <a:txBody>
                    <a:bodyPr/>
                    <a:lstStyle/>
                    <a:p>
                      <a:pPr algn="ctr"/>
                      <a:r>
                        <a:rPr lang="es-CO" sz="1400" b="0" i="0" u="none" strike="noStrike" cap="none" dirty="0">
                          <a:solidFill>
                            <a:schemeClr val="bg1"/>
                          </a:solidFill>
                          <a:effectLst/>
                          <a:latin typeface="Verdana" panose="020B0604030504040204" pitchFamily="34" charset="0"/>
                          <a:ea typeface="Verdana" panose="020B0604030504040204" pitchFamily="34" charset="0"/>
                          <a:cs typeface="+mn-cs"/>
                          <a:sym typeface="Arial"/>
                        </a:rPr>
                        <a:t>Huertas escolares y familiares</a:t>
                      </a:r>
                    </a:p>
                  </a:txBody>
                  <a:tcPr marT="0" marB="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CO" sz="1400" b="0" i="0" u="none" strike="noStrike" cap="none" dirty="0">
                          <a:solidFill>
                            <a:schemeClr val="bg1"/>
                          </a:solidFill>
                          <a:effectLst/>
                          <a:latin typeface="Verdana" panose="020B0604030504040204" pitchFamily="34" charset="0"/>
                          <a:ea typeface="Verdana" panose="020B0604030504040204" pitchFamily="34" charset="0"/>
                          <a:cs typeface="+mn-cs"/>
                          <a:sym typeface="Arial"/>
                        </a:rPr>
                        <a:t>Línea de salud mental y equidad de genero 123 </a:t>
                      </a:r>
                      <a:r>
                        <a:rPr lang="es-CO" sz="1400" b="0" i="0" u="none" strike="noStrike" cap="none" dirty="0" err="1">
                          <a:solidFill>
                            <a:schemeClr val="bg1"/>
                          </a:solidFill>
                          <a:effectLst/>
                          <a:latin typeface="Verdana" panose="020B0604030504040204" pitchFamily="34" charset="0"/>
                          <a:ea typeface="Verdana" panose="020B0604030504040204" pitchFamily="34" charset="0"/>
                          <a:cs typeface="+mn-cs"/>
                          <a:sym typeface="Arial"/>
                        </a:rPr>
                        <a:t>Op</a:t>
                      </a:r>
                      <a:r>
                        <a:rPr lang="es-CO" sz="1400" b="0" i="0" u="none" strike="noStrike" cap="none" dirty="0">
                          <a:solidFill>
                            <a:schemeClr val="bg1"/>
                          </a:solidFill>
                          <a:effectLst/>
                          <a:latin typeface="Verdana" panose="020B0604030504040204" pitchFamily="34" charset="0"/>
                          <a:ea typeface="Verdana" panose="020B0604030504040204" pitchFamily="34" charset="0"/>
                          <a:cs typeface="+mn-cs"/>
                          <a:sym typeface="Arial"/>
                        </a:rPr>
                        <a:t>. 3</a:t>
                      </a:r>
                    </a:p>
                  </a:txBody>
                  <a:tcPr marT="0" marB="0"/>
                </a:tc>
                <a:extLst>
                  <a:ext uri="{0D108BD9-81ED-4DB2-BD59-A6C34878D82A}">
                    <a16:rowId xmlns:a16="http://schemas.microsoft.com/office/drawing/2014/main" val="3517189346"/>
                  </a:ext>
                </a:extLst>
              </a:tr>
            </a:tbl>
          </a:graphicData>
        </a:graphic>
      </p:graphicFrame>
      <p:sp>
        <p:nvSpPr>
          <p:cNvPr id="6" name="CuadroTexto 5">
            <a:extLst>
              <a:ext uri="{FF2B5EF4-FFF2-40B4-BE49-F238E27FC236}">
                <a16:creationId xmlns:a16="http://schemas.microsoft.com/office/drawing/2014/main" id="{D93B6CD9-DB13-190E-BF48-7B7FE0B2047D}"/>
              </a:ext>
            </a:extLst>
          </p:cNvPr>
          <p:cNvSpPr txBox="1"/>
          <p:nvPr/>
        </p:nvSpPr>
        <p:spPr>
          <a:xfrm>
            <a:off x="2620195" y="1615096"/>
            <a:ext cx="5872121" cy="830997"/>
          </a:xfrm>
          <a:prstGeom prst="rect">
            <a:avLst/>
          </a:prstGeom>
          <a:noFill/>
        </p:spPr>
        <p:txBody>
          <a:bodyPr wrap="none" rtlCol="0">
            <a:spAutoFit/>
          </a:bodyPr>
          <a:lstStyle/>
          <a:p>
            <a:pPr algn="ctr"/>
            <a:r>
              <a:rPr lang="es-MX" sz="2400" b="1" dirty="0">
                <a:solidFill>
                  <a:schemeClr val="bg1"/>
                </a:solidFill>
                <a:latin typeface="Verdana" panose="020B0604030504040204" pitchFamily="34" charset="0"/>
                <a:ea typeface="Verdana" panose="020B0604030504040204" pitchFamily="34" charset="0"/>
              </a:rPr>
              <a:t>ESTRATEGIA CAPS</a:t>
            </a:r>
          </a:p>
          <a:p>
            <a:pPr algn="ctr"/>
            <a:r>
              <a:rPr lang="es-MX" sz="2400" b="1" dirty="0">
                <a:solidFill>
                  <a:schemeClr val="bg1"/>
                </a:solidFill>
                <a:latin typeface="Verdana" panose="020B0604030504040204" pitchFamily="34" charset="0"/>
                <a:ea typeface="Verdana" panose="020B0604030504040204" pitchFamily="34" charset="0"/>
              </a:rPr>
              <a:t>PROGRAMAS EN SALUD PÚBLICA</a:t>
            </a:r>
            <a:endParaRPr lang="es-CO" sz="2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549646491"/>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
        <p:cNvGrpSpPr/>
        <p:nvPr/>
      </p:nvGrpSpPr>
      <p:grpSpPr>
        <a:xfrm>
          <a:off x="0" y="0"/>
          <a:ext cx="0" cy="0"/>
          <a:chOff x="0" y="0"/>
          <a:chExt cx="0" cy="0"/>
        </a:xfrm>
      </p:grpSpPr>
      <p:pic>
        <p:nvPicPr>
          <p:cNvPr id="6" name="Google Shape;61;p14"/>
          <p:cNvPicPr preferRelativeResize="0"/>
          <p:nvPr/>
        </p:nvPicPr>
        <p:blipFill rotWithShape="1">
          <a:blip r:embed="rId4">
            <a:alphaModFix/>
          </a:blip>
          <a:srcRect t="5814" b="5823"/>
          <a:stretch/>
        </p:blipFill>
        <p:spPr>
          <a:xfrm>
            <a:off x="8887844" y="5935289"/>
            <a:ext cx="2725775" cy="666850"/>
          </a:xfrm>
          <a:prstGeom prst="rect">
            <a:avLst/>
          </a:prstGeom>
          <a:noFill/>
          <a:ln>
            <a:noFill/>
          </a:ln>
        </p:spPr>
      </p:pic>
      <p:graphicFrame>
        <p:nvGraphicFramePr>
          <p:cNvPr id="4" name="Diagrama 3">
            <a:extLst>
              <a:ext uri="{FF2B5EF4-FFF2-40B4-BE49-F238E27FC236}">
                <a16:creationId xmlns:a16="http://schemas.microsoft.com/office/drawing/2014/main" id="{B9EF0BD0-E24E-46A1-AEDB-9DB597151F53}"/>
              </a:ext>
            </a:extLst>
          </p:cNvPr>
          <p:cNvGraphicFramePr/>
          <p:nvPr>
            <p:extLst>
              <p:ext uri="{D42A27DB-BD31-4B8C-83A1-F6EECF244321}">
                <p14:modId xmlns:p14="http://schemas.microsoft.com/office/powerpoint/2010/main" val="1650787770"/>
              </p:ext>
            </p:extLst>
          </p:nvPr>
        </p:nvGraphicFramePr>
        <p:xfrm>
          <a:off x="906012" y="1409443"/>
          <a:ext cx="8766496" cy="50656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CuadroTexto 2"/>
          <p:cNvSpPr txBox="1"/>
          <p:nvPr/>
        </p:nvSpPr>
        <p:spPr>
          <a:xfrm>
            <a:off x="574766" y="634552"/>
            <a:ext cx="4053024" cy="523220"/>
          </a:xfrm>
          <a:prstGeom prst="rect">
            <a:avLst/>
          </a:prstGeom>
          <a:noFill/>
        </p:spPr>
        <p:txBody>
          <a:bodyPr wrap="square" rtlCol="0">
            <a:spAutoFit/>
          </a:bodyPr>
          <a:lstStyle/>
          <a:p>
            <a:r>
              <a:rPr lang="es-ES" sz="2800" b="1" dirty="0">
                <a:latin typeface="Arial Black" panose="020B0A04020102020204" pitchFamily="34" charset="0"/>
              </a:rPr>
              <a:t>INTERVENCIONES</a:t>
            </a:r>
          </a:p>
        </p:txBody>
      </p:sp>
    </p:spTree>
    <p:extLst>
      <p:ext uri="{BB962C8B-B14F-4D97-AF65-F5344CB8AC3E}">
        <p14:creationId xmlns:p14="http://schemas.microsoft.com/office/powerpoint/2010/main" val="3108656094"/>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p:cNvGrpSpPr/>
        <p:nvPr/>
      </p:nvGrpSpPr>
      <p:grpSpPr>
        <a:xfrm>
          <a:off x="0" y="0"/>
          <a:ext cx="0" cy="0"/>
          <a:chOff x="0" y="0"/>
          <a:chExt cx="0" cy="0"/>
        </a:xfrm>
      </p:grpSpPr>
      <p:pic>
        <p:nvPicPr>
          <p:cNvPr id="61" name="Google Shape;61;p14"/>
          <p:cNvPicPr preferRelativeResize="0"/>
          <p:nvPr/>
        </p:nvPicPr>
        <p:blipFill rotWithShape="1">
          <a:blip r:embed="rId5">
            <a:alphaModFix/>
          </a:blip>
          <a:srcRect t="5814" b="5823"/>
          <a:stretch/>
        </p:blipFill>
        <p:spPr>
          <a:xfrm>
            <a:off x="5567143" y="506893"/>
            <a:ext cx="3634367" cy="889133"/>
          </a:xfrm>
          <a:prstGeom prst="rect">
            <a:avLst/>
          </a:prstGeom>
          <a:noFill/>
          <a:ln>
            <a:noFill/>
          </a:ln>
        </p:spPr>
      </p:pic>
      <p:sp>
        <p:nvSpPr>
          <p:cNvPr id="2" name="CuadroTexto 1">
            <a:extLst>
              <a:ext uri="{FF2B5EF4-FFF2-40B4-BE49-F238E27FC236}">
                <a16:creationId xmlns:a16="http://schemas.microsoft.com/office/drawing/2014/main" id="{41D23A2B-9A31-54B8-3137-1312690595C2}"/>
              </a:ext>
            </a:extLst>
          </p:cNvPr>
          <p:cNvSpPr txBox="1"/>
          <p:nvPr/>
        </p:nvSpPr>
        <p:spPr>
          <a:xfrm>
            <a:off x="355600" y="618067"/>
            <a:ext cx="3611886" cy="666786"/>
          </a:xfrm>
          <a:prstGeom prst="rect">
            <a:avLst/>
          </a:prstGeom>
          <a:noFill/>
        </p:spPr>
        <p:txBody>
          <a:bodyPr wrap="none" rtlCol="0">
            <a:spAutoFit/>
          </a:bodyPr>
          <a:lstStyle/>
          <a:p>
            <a:r>
              <a:rPr lang="es-MX" sz="3733" dirty="0"/>
              <a:t>MARCO LEGAL</a:t>
            </a:r>
            <a:endParaRPr lang="es-CO" sz="3733" dirty="0"/>
          </a:p>
        </p:txBody>
      </p:sp>
      <p:graphicFrame>
        <p:nvGraphicFramePr>
          <p:cNvPr id="4" name="Diagrama 3">
            <a:extLst>
              <a:ext uri="{FF2B5EF4-FFF2-40B4-BE49-F238E27FC236}">
                <a16:creationId xmlns:a16="http://schemas.microsoft.com/office/drawing/2014/main" id="{A6802AA5-9475-B9A7-0D84-7F221D0C6B52}"/>
              </a:ext>
            </a:extLst>
          </p:cNvPr>
          <p:cNvGraphicFramePr/>
          <p:nvPr>
            <p:extLst>
              <p:ext uri="{D42A27DB-BD31-4B8C-83A1-F6EECF244321}">
                <p14:modId xmlns:p14="http://schemas.microsoft.com/office/powerpoint/2010/main" val="951847485"/>
              </p:ext>
            </p:extLst>
          </p:nvPr>
        </p:nvGraphicFramePr>
        <p:xfrm>
          <a:off x="2410055" y="1766375"/>
          <a:ext cx="7371889" cy="50916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864124205"/>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
          <a:extLst>
            <a:ext uri="{FF2B5EF4-FFF2-40B4-BE49-F238E27FC236}">
              <a16:creationId xmlns:a16="http://schemas.microsoft.com/office/drawing/2014/main" id="{1A465D04-446A-F84E-861B-8EB7E1AA7780}"/>
            </a:ext>
          </a:extLst>
        </p:cNvPr>
        <p:cNvGrpSpPr/>
        <p:nvPr/>
      </p:nvGrpSpPr>
      <p:grpSpPr>
        <a:xfrm>
          <a:off x="0" y="0"/>
          <a:ext cx="0" cy="0"/>
          <a:chOff x="0" y="0"/>
          <a:chExt cx="0" cy="0"/>
        </a:xfrm>
      </p:grpSpPr>
      <p:sp>
        <p:nvSpPr>
          <p:cNvPr id="9" name="CuadroTexto 8">
            <a:extLst>
              <a:ext uri="{FF2B5EF4-FFF2-40B4-BE49-F238E27FC236}">
                <a16:creationId xmlns:a16="http://schemas.microsoft.com/office/drawing/2014/main" id="{37B2D968-9BFA-5B72-8B99-F38961A92752}"/>
              </a:ext>
            </a:extLst>
          </p:cNvPr>
          <p:cNvSpPr txBox="1"/>
          <p:nvPr/>
        </p:nvSpPr>
        <p:spPr>
          <a:xfrm>
            <a:off x="938172" y="3228528"/>
            <a:ext cx="9840685" cy="646331"/>
          </a:xfrm>
          <a:prstGeom prst="rect">
            <a:avLst/>
          </a:prstGeom>
          <a:solidFill>
            <a:srgbClr val="002060"/>
          </a:solidFill>
        </p:spPr>
        <p:txBody>
          <a:bodyPr wrap="square" rtlCol="0">
            <a:spAutoFit/>
          </a:bodyPr>
          <a:lstStyle/>
          <a:p>
            <a:pPr algn="ctr"/>
            <a:r>
              <a:rPr lang="es-MX" sz="3600" b="1" i="0" dirty="0">
                <a:effectLst/>
                <a:latin typeface="Arial Black" panose="020B0A04020102020204" pitchFamily="34" charset="0"/>
              </a:rPr>
              <a:t>ASPECTOS OPERATIVOS</a:t>
            </a:r>
            <a:endParaRPr lang="es-CO" sz="3600" b="1" dirty="0">
              <a:latin typeface="Arial Black" panose="020B0A04020102020204" pitchFamily="34" charset="0"/>
            </a:endParaRPr>
          </a:p>
        </p:txBody>
      </p:sp>
      <p:pic>
        <p:nvPicPr>
          <p:cNvPr id="6" name="Google Shape;61;p14">
            <a:extLst>
              <a:ext uri="{FF2B5EF4-FFF2-40B4-BE49-F238E27FC236}">
                <a16:creationId xmlns:a16="http://schemas.microsoft.com/office/drawing/2014/main" id="{F06D2DB8-1A54-C3D0-AB64-0E9BB1C10CF9}"/>
              </a:ext>
            </a:extLst>
          </p:cNvPr>
          <p:cNvPicPr preferRelativeResize="0"/>
          <p:nvPr/>
        </p:nvPicPr>
        <p:blipFill rotWithShape="1">
          <a:blip r:embed="rId4">
            <a:alphaModFix/>
          </a:blip>
          <a:srcRect t="5814" b="5823"/>
          <a:stretch/>
        </p:blipFill>
        <p:spPr>
          <a:xfrm>
            <a:off x="6096000" y="758474"/>
            <a:ext cx="2725775" cy="666850"/>
          </a:xfrm>
          <a:prstGeom prst="rect">
            <a:avLst/>
          </a:prstGeom>
          <a:noFill/>
          <a:ln>
            <a:noFill/>
          </a:ln>
        </p:spPr>
      </p:pic>
      <p:sp>
        <p:nvSpPr>
          <p:cNvPr id="5" name="Título 1">
            <a:extLst>
              <a:ext uri="{FF2B5EF4-FFF2-40B4-BE49-F238E27FC236}">
                <a16:creationId xmlns:a16="http://schemas.microsoft.com/office/drawing/2014/main" id="{4397FB9E-5C71-A724-4DA5-93ADF71DEEAF}"/>
              </a:ext>
            </a:extLst>
          </p:cNvPr>
          <p:cNvSpPr txBox="1">
            <a:spLocks/>
          </p:cNvSpPr>
          <p:nvPr/>
        </p:nvSpPr>
        <p:spPr>
          <a:xfrm>
            <a:off x="0" y="471121"/>
            <a:ext cx="5560957" cy="9542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s-MX" b="1" dirty="0"/>
              <a:t>PIC</a:t>
            </a:r>
            <a:endParaRPr lang="es-CO" b="1" dirty="0"/>
          </a:p>
        </p:txBody>
      </p:sp>
      <p:pic>
        <p:nvPicPr>
          <p:cNvPr id="8" name="Imagen 7">
            <a:extLst>
              <a:ext uri="{FF2B5EF4-FFF2-40B4-BE49-F238E27FC236}">
                <a16:creationId xmlns:a16="http://schemas.microsoft.com/office/drawing/2014/main" id="{D7442A96-256B-41CA-7DF6-DFEE2798F9C6}"/>
              </a:ext>
            </a:extLst>
          </p:cNvPr>
          <p:cNvPicPr>
            <a:picLocks noChangeAspect="1"/>
          </p:cNvPicPr>
          <p:nvPr/>
        </p:nvPicPr>
        <p:blipFill>
          <a:blip r:embed="rId5"/>
          <a:stretch>
            <a:fillRect/>
          </a:stretch>
        </p:blipFill>
        <p:spPr>
          <a:xfrm>
            <a:off x="3417895" y="4103721"/>
            <a:ext cx="5318794" cy="2484637"/>
          </a:xfrm>
          <a:prstGeom prst="rect">
            <a:avLst/>
          </a:prstGeom>
        </p:spPr>
      </p:pic>
    </p:spTree>
    <p:extLst>
      <p:ext uri="{BB962C8B-B14F-4D97-AF65-F5344CB8AC3E}">
        <p14:creationId xmlns:p14="http://schemas.microsoft.com/office/powerpoint/2010/main" val="858286158"/>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120E325F-3BDC-5566-8B4C-ABCEC769A857}"/>
              </a:ext>
            </a:extLst>
          </p:cNvPr>
          <p:cNvGraphicFramePr>
            <a:graphicFrameLocks noGrp="1"/>
          </p:cNvGraphicFramePr>
          <p:nvPr>
            <p:ph idx="1"/>
            <p:extLst>
              <p:ext uri="{D42A27DB-BD31-4B8C-83A1-F6EECF244321}">
                <p14:modId xmlns:p14="http://schemas.microsoft.com/office/powerpoint/2010/main" val="3505318171"/>
              </p:ext>
            </p:extLst>
          </p:nvPr>
        </p:nvGraphicFramePr>
        <p:xfrm>
          <a:off x="567470" y="2107222"/>
          <a:ext cx="11057060" cy="39301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ítulo 1">
            <a:extLst>
              <a:ext uri="{FF2B5EF4-FFF2-40B4-BE49-F238E27FC236}">
                <a16:creationId xmlns:a16="http://schemas.microsoft.com/office/drawing/2014/main" id="{33A09DFC-6F22-0DBB-7932-031A81AF1DD5}"/>
              </a:ext>
            </a:extLst>
          </p:cNvPr>
          <p:cNvSpPr txBox="1">
            <a:spLocks/>
          </p:cNvSpPr>
          <p:nvPr/>
        </p:nvSpPr>
        <p:spPr>
          <a:xfrm>
            <a:off x="0" y="471121"/>
            <a:ext cx="5560957" cy="9542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s-MX" b="1" dirty="0"/>
              <a:t>CONCEPTOS</a:t>
            </a:r>
            <a:endParaRPr lang="es-CO" b="1" dirty="0"/>
          </a:p>
        </p:txBody>
      </p:sp>
    </p:spTree>
    <p:extLst>
      <p:ext uri="{BB962C8B-B14F-4D97-AF65-F5344CB8AC3E}">
        <p14:creationId xmlns:p14="http://schemas.microsoft.com/office/powerpoint/2010/main" val="3092777856"/>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a:extLst>
            <a:ext uri="{FF2B5EF4-FFF2-40B4-BE49-F238E27FC236}">
              <a16:creationId xmlns:a16="http://schemas.microsoft.com/office/drawing/2014/main" id="{9D1CB124-A60B-09ED-B2E5-BCE0A9C621BE}"/>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57016B79-CB11-FABA-6E84-9B7DC372C6FB}"/>
              </a:ext>
            </a:extLst>
          </p:cNvPr>
          <p:cNvPicPr preferRelativeResize="0"/>
          <p:nvPr/>
        </p:nvPicPr>
        <p:blipFill rotWithShape="1">
          <a:blip r:embed="rId5">
            <a:alphaModFix/>
          </a:blip>
          <a:srcRect t="5814" b="5823"/>
          <a:stretch/>
        </p:blipFill>
        <p:spPr>
          <a:xfrm>
            <a:off x="5886359" y="576017"/>
            <a:ext cx="2605957" cy="665336"/>
          </a:xfrm>
          <a:prstGeom prst="rect">
            <a:avLst/>
          </a:prstGeom>
          <a:noFill/>
          <a:ln>
            <a:noFill/>
          </a:ln>
        </p:spPr>
      </p:pic>
      <p:sp>
        <p:nvSpPr>
          <p:cNvPr id="5" name="CuadroTexto 4">
            <a:extLst>
              <a:ext uri="{FF2B5EF4-FFF2-40B4-BE49-F238E27FC236}">
                <a16:creationId xmlns:a16="http://schemas.microsoft.com/office/drawing/2014/main" id="{B12B29EC-C610-7747-86C9-843BAE90E59D}"/>
              </a:ext>
            </a:extLst>
          </p:cNvPr>
          <p:cNvSpPr txBox="1"/>
          <p:nvPr/>
        </p:nvSpPr>
        <p:spPr>
          <a:xfrm>
            <a:off x="222482" y="513665"/>
            <a:ext cx="5074732" cy="830997"/>
          </a:xfrm>
          <a:prstGeom prst="rect">
            <a:avLst/>
          </a:prstGeom>
          <a:noFill/>
        </p:spPr>
        <p:txBody>
          <a:bodyPr wrap="square" rtlCol="0">
            <a:spAutoFit/>
          </a:bodyPr>
          <a:lstStyle/>
          <a:p>
            <a:r>
              <a:rPr lang="es-MX" sz="2400" b="1" dirty="0">
                <a:latin typeface="Verdana" panose="020B0604030504040204" pitchFamily="34" charset="0"/>
                <a:ea typeface="Verdana" panose="020B0604030504040204" pitchFamily="34" charset="0"/>
              </a:rPr>
              <a:t>PLAN DE INTERVENCIONES COLECTIVAS</a:t>
            </a:r>
            <a:endParaRPr lang="es-CO" sz="2400" b="1" dirty="0">
              <a:latin typeface="Verdana" panose="020B0604030504040204" pitchFamily="34" charset="0"/>
              <a:ea typeface="Verdana" panose="020B0604030504040204" pitchFamily="34" charset="0"/>
            </a:endParaRPr>
          </a:p>
        </p:txBody>
      </p:sp>
      <p:graphicFrame>
        <p:nvGraphicFramePr>
          <p:cNvPr id="6" name="Diagrama 5">
            <a:extLst>
              <a:ext uri="{FF2B5EF4-FFF2-40B4-BE49-F238E27FC236}">
                <a16:creationId xmlns:a16="http://schemas.microsoft.com/office/drawing/2014/main" id="{BFD4D36D-9E01-9B20-C14F-C93DE5845CDF}"/>
              </a:ext>
            </a:extLst>
          </p:cNvPr>
          <p:cNvGraphicFramePr/>
          <p:nvPr>
            <p:extLst>
              <p:ext uri="{D42A27DB-BD31-4B8C-83A1-F6EECF244321}">
                <p14:modId xmlns:p14="http://schemas.microsoft.com/office/powerpoint/2010/main" val="4193072093"/>
              </p:ext>
            </p:extLst>
          </p:nvPr>
        </p:nvGraphicFramePr>
        <p:xfrm>
          <a:off x="2137979" y="1777380"/>
          <a:ext cx="7916041" cy="48969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978822801"/>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p:cNvGrpSpPr/>
        <p:nvPr/>
      </p:nvGrpSpPr>
      <p:grpSpPr>
        <a:xfrm>
          <a:off x="0" y="0"/>
          <a:ext cx="0" cy="0"/>
          <a:chOff x="0" y="0"/>
          <a:chExt cx="0" cy="0"/>
        </a:xfrm>
      </p:grpSpPr>
      <p:pic>
        <p:nvPicPr>
          <p:cNvPr id="61" name="Google Shape;61;p14"/>
          <p:cNvPicPr preferRelativeResize="0"/>
          <p:nvPr/>
        </p:nvPicPr>
        <p:blipFill rotWithShape="1">
          <a:blip r:embed="rId5">
            <a:alphaModFix/>
          </a:blip>
          <a:srcRect t="5814" b="5823"/>
          <a:stretch/>
        </p:blipFill>
        <p:spPr>
          <a:xfrm>
            <a:off x="7961817" y="5573334"/>
            <a:ext cx="3634367" cy="889133"/>
          </a:xfrm>
          <a:prstGeom prst="rect">
            <a:avLst/>
          </a:prstGeom>
          <a:noFill/>
          <a:ln>
            <a:noFill/>
          </a:ln>
        </p:spPr>
      </p:pic>
      <p:sp>
        <p:nvSpPr>
          <p:cNvPr id="4" name="CuadroTexto 3">
            <a:extLst>
              <a:ext uri="{FF2B5EF4-FFF2-40B4-BE49-F238E27FC236}">
                <a16:creationId xmlns:a16="http://schemas.microsoft.com/office/drawing/2014/main" id="{C5E07FD2-B317-8D17-D729-7874D2124C84}"/>
              </a:ext>
            </a:extLst>
          </p:cNvPr>
          <p:cNvSpPr txBox="1"/>
          <p:nvPr/>
        </p:nvSpPr>
        <p:spPr>
          <a:xfrm>
            <a:off x="159390" y="718735"/>
            <a:ext cx="3696205" cy="523220"/>
          </a:xfrm>
          <a:prstGeom prst="rect">
            <a:avLst/>
          </a:prstGeom>
          <a:noFill/>
        </p:spPr>
        <p:txBody>
          <a:bodyPr wrap="none" rtlCol="0">
            <a:spAutoFit/>
          </a:bodyPr>
          <a:lstStyle/>
          <a:p>
            <a:r>
              <a:rPr lang="es-MX" sz="2800" dirty="0"/>
              <a:t>MODELO - EVENTOS</a:t>
            </a:r>
            <a:endParaRPr lang="es-CO" sz="2800" dirty="0"/>
          </a:p>
        </p:txBody>
      </p:sp>
      <p:graphicFrame>
        <p:nvGraphicFramePr>
          <p:cNvPr id="5" name="Diagrama 4">
            <a:extLst>
              <a:ext uri="{FF2B5EF4-FFF2-40B4-BE49-F238E27FC236}">
                <a16:creationId xmlns:a16="http://schemas.microsoft.com/office/drawing/2014/main" id="{60BC10AA-0AAC-2E18-EABE-71796858954C}"/>
              </a:ext>
            </a:extLst>
          </p:cNvPr>
          <p:cNvGraphicFramePr/>
          <p:nvPr>
            <p:extLst>
              <p:ext uri="{D42A27DB-BD31-4B8C-83A1-F6EECF244321}">
                <p14:modId xmlns:p14="http://schemas.microsoft.com/office/powerpoint/2010/main" val="2105731625"/>
              </p:ext>
            </p:extLst>
          </p:nvPr>
        </p:nvGraphicFramePr>
        <p:xfrm>
          <a:off x="-286623" y="1909081"/>
          <a:ext cx="6964260" cy="446655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2" name="Diagrama 1">
            <a:extLst>
              <a:ext uri="{FF2B5EF4-FFF2-40B4-BE49-F238E27FC236}">
                <a16:creationId xmlns:a16="http://schemas.microsoft.com/office/drawing/2014/main" id="{119F1A41-C277-4636-BF3C-0DB9B1BCBE7C}"/>
              </a:ext>
            </a:extLst>
          </p:cNvPr>
          <p:cNvGraphicFramePr/>
          <p:nvPr>
            <p:extLst>
              <p:ext uri="{D42A27DB-BD31-4B8C-83A1-F6EECF244321}">
                <p14:modId xmlns:p14="http://schemas.microsoft.com/office/powerpoint/2010/main" val="2719353662"/>
              </p:ext>
            </p:extLst>
          </p:nvPr>
        </p:nvGraphicFramePr>
        <p:xfrm>
          <a:off x="5925619" y="2110810"/>
          <a:ext cx="3634367" cy="3165329"/>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3541903339"/>
      </p:ext>
    </p:extLst>
  </p:cSld>
  <p:clrMapOvr>
    <a:overrideClrMapping bg1="dk1" tx1="lt1" bg2="dk2"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a:extLst>
            <a:ext uri="{FF2B5EF4-FFF2-40B4-BE49-F238E27FC236}">
              <a16:creationId xmlns:a16="http://schemas.microsoft.com/office/drawing/2014/main" id="{AE0B1E3D-A0CE-0584-F2F0-2D341E007D67}"/>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2662C682-0458-5A93-BAF1-1ED7FE3C2532}"/>
              </a:ext>
            </a:extLst>
          </p:cNvPr>
          <p:cNvPicPr preferRelativeResize="0"/>
          <p:nvPr/>
        </p:nvPicPr>
        <p:blipFill rotWithShape="1">
          <a:blip r:embed="rId5">
            <a:alphaModFix/>
          </a:blip>
          <a:srcRect t="5814" b="5823"/>
          <a:stretch/>
        </p:blipFill>
        <p:spPr>
          <a:xfrm>
            <a:off x="5886359" y="576017"/>
            <a:ext cx="2605957" cy="665336"/>
          </a:xfrm>
          <a:prstGeom prst="rect">
            <a:avLst/>
          </a:prstGeom>
          <a:noFill/>
          <a:ln>
            <a:noFill/>
          </a:ln>
        </p:spPr>
      </p:pic>
      <p:pic>
        <p:nvPicPr>
          <p:cNvPr id="4" name="Imagen 3">
            <a:extLst>
              <a:ext uri="{FF2B5EF4-FFF2-40B4-BE49-F238E27FC236}">
                <a16:creationId xmlns:a16="http://schemas.microsoft.com/office/drawing/2014/main" id="{A07EE269-6309-A5F5-BA74-0547F2687073}"/>
              </a:ext>
            </a:extLst>
          </p:cNvPr>
          <p:cNvPicPr>
            <a:picLocks noChangeAspect="1"/>
          </p:cNvPicPr>
          <p:nvPr/>
        </p:nvPicPr>
        <p:blipFill>
          <a:blip r:embed="rId6"/>
          <a:stretch>
            <a:fillRect/>
          </a:stretch>
        </p:blipFill>
        <p:spPr>
          <a:xfrm>
            <a:off x="6096000" y="2280202"/>
            <a:ext cx="5824638" cy="3789291"/>
          </a:xfrm>
          <a:prstGeom prst="rect">
            <a:avLst/>
          </a:prstGeom>
        </p:spPr>
      </p:pic>
      <p:graphicFrame>
        <p:nvGraphicFramePr>
          <p:cNvPr id="3" name="Diagrama 2">
            <a:extLst>
              <a:ext uri="{FF2B5EF4-FFF2-40B4-BE49-F238E27FC236}">
                <a16:creationId xmlns:a16="http://schemas.microsoft.com/office/drawing/2014/main" id="{7546B33E-C41C-9419-1966-9D80E7947FD4}"/>
              </a:ext>
            </a:extLst>
          </p:cNvPr>
          <p:cNvGraphicFramePr/>
          <p:nvPr>
            <p:extLst>
              <p:ext uri="{D42A27DB-BD31-4B8C-83A1-F6EECF244321}">
                <p14:modId xmlns:p14="http://schemas.microsoft.com/office/powerpoint/2010/main" val="2505424027"/>
              </p:ext>
            </p:extLst>
          </p:nvPr>
        </p:nvGraphicFramePr>
        <p:xfrm>
          <a:off x="135759" y="1990736"/>
          <a:ext cx="5960241" cy="429124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CuadroTexto 1">
            <a:extLst>
              <a:ext uri="{FF2B5EF4-FFF2-40B4-BE49-F238E27FC236}">
                <a16:creationId xmlns:a16="http://schemas.microsoft.com/office/drawing/2014/main" id="{A63F0513-1ED4-E5F9-0519-D06BDB89F9DC}"/>
              </a:ext>
            </a:extLst>
          </p:cNvPr>
          <p:cNvSpPr txBox="1"/>
          <p:nvPr/>
        </p:nvSpPr>
        <p:spPr>
          <a:xfrm>
            <a:off x="222482" y="513665"/>
            <a:ext cx="5074732" cy="830997"/>
          </a:xfrm>
          <a:prstGeom prst="rect">
            <a:avLst/>
          </a:prstGeom>
          <a:noFill/>
        </p:spPr>
        <p:txBody>
          <a:bodyPr wrap="square" rtlCol="0">
            <a:spAutoFit/>
          </a:bodyPr>
          <a:lstStyle/>
          <a:p>
            <a:pPr algn="ctr"/>
            <a:r>
              <a:rPr lang="es-MX" sz="2400" b="1" dirty="0">
                <a:latin typeface="Verdana" panose="020B0604030504040204" pitchFamily="34" charset="0"/>
                <a:ea typeface="Verdana" panose="020B0604030504040204" pitchFamily="34" charset="0"/>
              </a:rPr>
              <a:t>PIC- EQUIPOS BÁSICOS DE SALUD</a:t>
            </a:r>
            <a:endParaRPr lang="es-CO" sz="2400" b="1" dirty="0">
              <a:latin typeface="Verdana" panose="020B0604030504040204" pitchFamily="34" charset="0"/>
              <a:ea typeface="Verdana" panose="020B0604030504040204" pitchFamily="34" charset="0"/>
            </a:endParaRPr>
          </a:p>
        </p:txBody>
      </p:sp>
      <p:pic>
        <p:nvPicPr>
          <p:cNvPr id="6" name="Imagen 5">
            <a:extLst>
              <a:ext uri="{FF2B5EF4-FFF2-40B4-BE49-F238E27FC236}">
                <a16:creationId xmlns:a16="http://schemas.microsoft.com/office/drawing/2014/main" id="{89CAB2D3-96EB-9B2A-B0DE-64F8C2BA33D4}"/>
              </a:ext>
            </a:extLst>
          </p:cNvPr>
          <p:cNvPicPr>
            <a:picLocks noChangeAspect="1"/>
          </p:cNvPicPr>
          <p:nvPr/>
        </p:nvPicPr>
        <p:blipFill>
          <a:blip r:embed="rId12"/>
          <a:stretch>
            <a:fillRect/>
          </a:stretch>
        </p:blipFill>
        <p:spPr>
          <a:xfrm>
            <a:off x="135759" y="4619296"/>
            <a:ext cx="3814764" cy="2096814"/>
          </a:xfrm>
          <a:prstGeom prst="rect">
            <a:avLst/>
          </a:prstGeom>
        </p:spPr>
      </p:pic>
    </p:spTree>
    <p:extLst>
      <p:ext uri="{BB962C8B-B14F-4D97-AF65-F5344CB8AC3E}">
        <p14:creationId xmlns:p14="http://schemas.microsoft.com/office/powerpoint/2010/main" val="4238334068"/>
      </p:ext>
    </p:extLst>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a:extLst>
            <a:ext uri="{FF2B5EF4-FFF2-40B4-BE49-F238E27FC236}">
              <a16:creationId xmlns:a16="http://schemas.microsoft.com/office/drawing/2014/main" id="{4D39AA02-F8A7-EB27-01B2-A68471984696}"/>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90470FBE-69EC-D835-096F-DA4B0752A60A}"/>
              </a:ext>
            </a:extLst>
          </p:cNvPr>
          <p:cNvPicPr preferRelativeResize="0"/>
          <p:nvPr/>
        </p:nvPicPr>
        <p:blipFill rotWithShape="1">
          <a:blip r:embed="rId5">
            <a:alphaModFix/>
          </a:blip>
          <a:srcRect t="5814" b="5823"/>
          <a:stretch/>
        </p:blipFill>
        <p:spPr>
          <a:xfrm>
            <a:off x="5886359" y="576017"/>
            <a:ext cx="2605957" cy="665336"/>
          </a:xfrm>
          <a:prstGeom prst="rect">
            <a:avLst/>
          </a:prstGeom>
          <a:noFill/>
          <a:ln>
            <a:noFill/>
          </a:ln>
        </p:spPr>
      </p:pic>
      <p:graphicFrame>
        <p:nvGraphicFramePr>
          <p:cNvPr id="3" name="Tabla 2">
            <a:extLst>
              <a:ext uri="{FF2B5EF4-FFF2-40B4-BE49-F238E27FC236}">
                <a16:creationId xmlns:a16="http://schemas.microsoft.com/office/drawing/2014/main" id="{15418BC0-E9B4-F28C-7BD1-CCD7DD843643}"/>
              </a:ext>
            </a:extLst>
          </p:cNvPr>
          <p:cNvGraphicFramePr>
            <a:graphicFrameLocks noGrp="1"/>
          </p:cNvGraphicFramePr>
          <p:nvPr>
            <p:extLst>
              <p:ext uri="{D42A27DB-BD31-4B8C-83A1-F6EECF244321}">
                <p14:modId xmlns:p14="http://schemas.microsoft.com/office/powerpoint/2010/main" val="2027610152"/>
              </p:ext>
            </p:extLst>
          </p:nvPr>
        </p:nvGraphicFramePr>
        <p:xfrm>
          <a:off x="599090" y="1970691"/>
          <a:ext cx="10310648" cy="4468943"/>
        </p:xfrm>
        <a:graphic>
          <a:graphicData uri="http://schemas.openxmlformats.org/drawingml/2006/table">
            <a:tbl>
              <a:tblPr firstRow="1" firstCol="1" bandRow="1">
                <a:tableStyleId>{FABFCF23-3B69-468F-B69F-88F6DE6A72F2}</a:tableStyleId>
              </a:tblPr>
              <a:tblGrid>
                <a:gridCol w="1801002">
                  <a:extLst>
                    <a:ext uri="{9D8B030D-6E8A-4147-A177-3AD203B41FA5}">
                      <a16:colId xmlns:a16="http://schemas.microsoft.com/office/drawing/2014/main" val="175515031"/>
                    </a:ext>
                  </a:extLst>
                </a:gridCol>
                <a:gridCol w="1801002">
                  <a:extLst>
                    <a:ext uri="{9D8B030D-6E8A-4147-A177-3AD203B41FA5}">
                      <a16:colId xmlns:a16="http://schemas.microsoft.com/office/drawing/2014/main" val="2603772674"/>
                    </a:ext>
                  </a:extLst>
                </a:gridCol>
                <a:gridCol w="1946517">
                  <a:extLst>
                    <a:ext uri="{9D8B030D-6E8A-4147-A177-3AD203B41FA5}">
                      <a16:colId xmlns:a16="http://schemas.microsoft.com/office/drawing/2014/main" val="236845635"/>
                    </a:ext>
                  </a:extLst>
                </a:gridCol>
                <a:gridCol w="1946517">
                  <a:extLst>
                    <a:ext uri="{9D8B030D-6E8A-4147-A177-3AD203B41FA5}">
                      <a16:colId xmlns:a16="http://schemas.microsoft.com/office/drawing/2014/main" val="882267524"/>
                    </a:ext>
                  </a:extLst>
                </a:gridCol>
                <a:gridCol w="1801002">
                  <a:extLst>
                    <a:ext uri="{9D8B030D-6E8A-4147-A177-3AD203B41FA5}">
                      <a16:colId xmlns:a16="http://schemas.microsoft.com/office/drawing/2014/main" val="160337515"/>
                    </a:ext>
                  </a:extLst>
                </a:gridCol>
                <a:gridCol w="1014608">
                  <a:extLst>
                    <a:ext uri="{9D8B030D-6E8A-4147-A177-3AD203B41FA5}">
                      <a16:colId xmlns:a16="http://schemas.microsoft.com/office/drawing/2014/main" val="4280423310"/>
                    </a:ext>
                  </a:extLst>
                </a:gridCol>
              </a:tblGrid>
              <a:tr h="403791">
                <a:tc>
                  <a:txBody>
                    <a:bodyPr/>
                    <a:lstStyle/>
                    <a:p>
                      <a:pPr algn="ctr">
                        <a:buNone/>
                      </a:pPr>
                      <a:r>
                        <a:rPr lang="es-CO" sz="1200" dirty="0">
                          <a:effectLst/>
                          <a:latin typeface="Verdana" panose="020B0604030504040204" pitchFamily="34" charset="0"/>
                          <a:ea typeface="Verdana" panose="020B0604030504040204" pitchFamily="34" charset="0"/>
                        </a:rPr>
                        <a:t>Territorio</a:t>
                      </a:r>
                      <a:endParaRPr lang="es-CO"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a:effectLst/>
                          <a:latin typeface="Verdana" panose="020B0604030504040204" pitchFamily="34" charset="0"/>
                          <a:ea typeface="Verdana" panose="020B0604030504040204" pitchFamily="34" charset="0"/>
                        </a:rPr>
                        <a:t># EBS - EC - E. COORD</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a:effectLst/>
                          <a:latin typeface="Verdana" panose="020B0604030504040204" pitchFamily="34" charset="0"/>
                          <a:ea typeface="Verdana" panose="020B0604030504040204" pitchFamily="34" charset="0"/>
                        </a:rPr>
                        <a:t>Descripción del territorio</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a:effectLst/>
                          <a:latin typeface="Verdana" panose="020B0604030504040204" pitchFamily="34" charset="0"/>
                          <a:ea typeface="Verdana" panose="020B0604030504040204" pitchFamily="34" charset="0"/>
                        </a:rPr>
                        <a:t>Microterritorio</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a:effectLst/>
                          <a:latin typeface="Verdana" panose="020B0604030504040204" pitchFamily="34" charset="0"/>
                          <a:ea typeface="Verdana" panose="020B0604030504040204" pitchFamily="34" charset="0"/>
                        </a:rPr>
                        <a:t>Perfil</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a:effectLst/>
                          <a:latin typeface="Verdana" panose="020B0604030504040204" pitchFamily="34" charset="0"/>
                          <a:ea typeface="Verdana" panose="020B0604030504040204" pitchFamily="34" charset="0"/>
                        </a:rPr>
                        <a:t>Cantidad</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extLst>
                  <a:ext uri="{0D108BD9-81ED-4DB2-BD59-A6C34878D82A}">
                    <a16:rowId xmlns:a16="http://schemas.microsoft.com/office/drawing/2014/main" val="3220316314"/>
                  </a:ext>
                </a:extLst>
              </a:tr>
              <a:tr h="201894">
                <a:tc gridSpan="6">
                  <a:txBody>
                    <a:bodyPr/>
                    <a:lstStyle/>
                    <a:p>
                      <a:pPr algn="ctr">
                        <a:buNone/>
                      </a:pPr>
                      <a:r>
                        <a:rPr lang="es-CO" sz="1200">
                          <a:effectLst/>
                          <a:latin typeface="Verdana" panose="020B0604030504040204" pitchFamily="34" charset="0"/>
                          <a:ea typeface="Verdana" panose="020B0604030504040204" pitchFamily="34" charset="0"/>
                        </a:rPr>
                        <a:t>Equipo Básico de Salud (EBSS)</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960487218"/>
                  </a:ext>
                </a:extLst>
              </a:tr>
              <a:tr h="403791">
                <a:tc rowSpan="12">
                  <a:txBody>
                    <a:bodyPr/>
                    <a:lstStyle/>
                    <a:p>
                      <a:pPr algn="ctr">
                        <a:buNone/>
                      </a:pPr>
                      <a:r>
                        <a:rPr lang="es-CO" sz="1200" dirty="0">
                          <a:effectLst/>
                          <a:latin typeface="Verdana" panose="020B0604030504040204" pitchFamily="34" charset="0"/>
                          <a:ea typeface="Verdana" panose="020B0604030504040204" pitchFamily="34" charset="0"/>
                        </a:rPr>
                        <a:t>1</a:t>
                      </a:r>
                      <a:endParaRPr lang="es-CO"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rowSpan="6">
                  <a:txBody>
                    <a:bodyPr/>
                    <a:lstStyle/>
                    <a:p>
                      <a:pPr algn="ctr">
                        <a:buNone/>
                      </a:pPr>
                      <a:r>
                        <a:rPr lang="es-CO" sz="1200" dirty="0">
                          <a:effectLst/>
                          <a:latin typeface="Verdana" panose="020B0604030504040204" pitchFamily="34" charset="0"/>
                          <a:ea typeface="Verdana" panose="020B0604030504040204" pitchFamily="34" charset="0"/>
                        </a:rPr>
                        <a:t>EBS 1</a:t>
                      </a:r>
                      <a:endParaRPr lang="es-CO"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rowSpan="6">
                  <a:txBody>
                    <a:bodyPr/>
                    <a:lstStyle/>
                    <a:p>
                      <a:pPr algn="ctr">
                        <a:buNone/>
                      </a:pPr>
                      <a:r>
                        <a:rPr lang="es-CO" sz="1200" dirty="0">
                          <a:effectLst/>
                          <a:latin typeface="Verdana" panose="020B0604030504040204" pitchFamily="34" charset="0"/>
                          <a:ea typeface="Verdana" panose="020B0604030504040204" pitchFamily="34" charset="0"/>
                        </a:rPr>
                        <a:t>San José / </a:t>
                      </a:r>
                      <a:r>
                        <a:rPr lang="es-CO" sz="1200" dirty="0" err="1">
                          <a:effectLst/>
                          <a:latin typeface="Verdana" panose="020B0604030504040204" pitchFamily="34" charset="0"/>
                          <a:ea typeface="Verdana" panose="020B0604030504040204" pitchFamily="34" charset="0"/>
                        </a:rPr>
                        <a:t>Cumanday</a:t>
                      </a:r>
                      <a:endParaRPr lang="es-CO"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rowSpan="6">
                  <a:txBody>
                    <a:bodyPr/>
                    <a:lstStyle/>
                    <a:p>
                      <a:pPr algn="ctr">
                        <a:buNone/>
                      </a:pPr>
                      <a:r>
                        <a:rPr lang="es-CO" sz="1200">
                          <a:effectLst/>
                          <a:latin typeface="Verdana" panose="020B0604030504040204" pitchFamily="34" charset="0"/>
                          <a:ea typeface="Verdana" panose="020B0604030504040204" pitchFamily="34" charset="0"/>
                        </a:rPr>
                        <a:t>11. Galán Alto y bajo</a:t>
                      </a:r>
                      <a:br>
                        <a:rPr lang="es-CO" sz="1200">
                          <a:effectLst/>
                          <a:latin typeface="Verdana" panose="020B0604030504040204" pitchFamily="34" charset="0"/>
                          <a:ea typeface="Verdana" panose="020B0604030504040204" pitchFamily="34" charset="0"/>
                        </a:rPr>
                      </a:br>
                      <a:r>
                        <a:rPr lang="es-CO" sz="1200">
                          <a:effectLst/>
                          <a:latin typeface="Verdana" panose="020B0604030504040204" pitchFamily="34" charset="0"/>
                          <a:ea typeface="Verdana" panose="020B0604030504040204" pitchFamily="34" charset="0"/>
                        </a:rPr>
                        <a:t>12. Asís, Jazmín, avanzada, San Ignacio, Camino del medio, tachuelo, Sierra Morena, Estrada y Delicias</a:t>
                      </a:r>
                      <a:br>
                        <a:rPr lang="es-CO" sz="1200">
                          <a:effectLst/>
                          <a:latin typeface="Verdana" panose="020B0604030504040204" pitchFamily="34" charset="0"/>
                          <a:ea typeface="Verdana" panose="020B0604030504040204" pitchFamily="34" charset="0"/>
                        </a:rPr>
                      </a:br>
                      <a:r>
                        <a:rPr lang="es-CO" sz="1200">
                          <a:effectLst/>
                          <a:latin typeface="Verdana" panose="020B0604030504040204" pitchFamily="34" charset="0"/>
                          <a:ea typeface="Verdana" panose="020B0604030504040204" pitchFamily="34" charset="0"/>
                        </a:rPr>
                        <a:t>13. Colón- Galerías- Liborio - San José - San Vicente</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a:effectLst/>
                          <a:latin typeface="Verdana" panose="020B0604030504040204" pitchFamily="34" charset="0"/>
                          <a:ea typeface="Verdana" panose="020B0604030504040204" pitchFamily="34" charset="0"/>
                        </a:rPr>
                        <a:t>Auxiliar de enfermería EBS </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a:effectLst/>
                          <a:latin typeface="Verdana" panose="020B0604030504040204" pitchFamily="34" charset="0"/>
                          <a:ea typeface="Verdana" panose="020B0604030504040204" pitchFamily="34" charset="0"/>
                        </a:rPr>
                        <a:t>3</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extLst>
                  <a:ext uri="{0D108BD9-81ED-4DB2-BD59-A6C34878D82A}">
                    <a16:rowId xmlns:a16="http://schemas.microsoft.com/office/drawing/2014/main" val="2035565808"/>
                  </a:ext>
                </a:extLst>
              </a:tr>
              <a:tr h="403791">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Medico </a:t>
                      </a:r>
                      <a:br>
                        <a:rPr lang="es-CO" sz="1200">
                          <a:effectLst/>
                          <a:latin typeface="Verdana" panose="020B0604030504040204" pitchFamily="34" charset="0"/>
                          <a:ea typeface="Verdana" panose="020B0604030504040204" pitchFamily="34" charset="0"/>
                        </a:rPr>
                      </a:br>
                      <a:r>
                        <a:rPr lang="es-CO" sz="1200">
                          <a:effectLst/>
                          <a:latin typeface="Verdana" panose="020B0604030504040204" pitchFamily="34" charset="0"/>
                          <a:ea typeface="Verdana" panose="020B0604030504040204" pitchFamily="34" charset="0"/>
                        </a:rPr>
                        <a:t>EBS (1 Y 2) </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a:effectLst/>
                          <a:latin typeface="Verdana" panose="020B0604030504040204" pitchFamily="34" charset="0"/>
                          <a:ea typeface="Verdana" panose="020B0604030504040204" pitchFamily="34" charset="0"/>
                        </a:rPr>
                        <a:t>1</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extLst>
                  <a:ext uri="{0D108BD9-81ED-4DB2-BD59-A6C34878D82A}">
                    <a16:rowId xmlns:a16="http://schemas.microsoft.com/office/drawing/2014/main" val="3141737371"/>
                  </a:ext>
                </a:extLst>
              </a:tr>
              <a:tr h="201894">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Psicólogo EBS </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a:effectLst/>
                          <a:latin typeface="Verdana" panose="020B0604030504040204" pitchFamily="34" charset="0"/>
                          <a:ea typeface="Verdana" panose="020B0604030504040204" pitchFamily="34" charset="0"/>
                        </a:rPr>
                        <a:t>1</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extLst>
                  <a:ext uri="{0D108BD9-81ED-4DB2-BD59-A6C34878D82A}">
                    <a16:rowId xmlns:a16="http://schemas.microsoft.com/office/drawing/2014/main" val="3129870493"/>
                  </a:ext>
                </a:extLst>
              </a:tr>
              <a:tr h="403791">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Fisioterapeuta</a:t>
                      </a:r>
                      <a:br>
                        <a:rPr lang="es-CO" sz="1200">
                          <a:effectLst/>
                          <a:latin typeface="Verdana" panose="020B0604030504040204" pitchFamily="34" charset="0"/>
                          <a:ea typeface="Verdana" panose="020B0604030504040204" pitchFamily="34" charset="0"/>
                        </a:rPr>
                      </a:br>
                      <a:r>
                        <a:rPr lang="es-CO" sz="1200">
                          <a:effectLst/>
                          <a:latin typeface="Verdana" panose="020B0604030504040204" pitchFamily="34" charset="0"/>
                          <a:ea typeface="Verdana" panose="020B0604030504040204" pitchFamily="34" charset="0"/>
                        </a:rPr>
                        <a:t>EBS (1 Y 2) </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a:effectLst/>
                          <a:latin typeface="Verdana" panose="020B0604030504040204" pitchFamily="34" charset="0"/>
                          <a:ea typeface="Verdana" panose="020B0604030504040204" pitchFamily="34" charset="0"/>
                        </a:rPr>
                        <a:t>1</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extLst>
                  <a:ext uri="{0D108BD9-81ED-4DB2-BD59-A6C34878D82A}">
                    <a16:rowId xmlns:a16="http://schemas.microsoft.com/office/drawing/2014/main" val="468942709"/>
                  </a:ext>
                </a:extLst>
              </a:tr>
              <a:tr h="201894">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Enfermera EBS </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a:effectLst/>
                          <a:latin typeface="Verdana" panose="020B0604030504040204" pitchFamily="34" charset="0"/>
                          <a:ea typeface="Verdana" panose="020B0604030504040204" pitchFamily="34" charset="0"/>
                        </a:rPr>
                        <a:t>1</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extLst>
                  <a:ext uri="{0D108BD9-81ED-4DB2-BD59-A6C34878D82A}">
                    <a16:rowId xmlns:a16="http://schemas.microsoft.com/office/drawing/2014/main" val="2992801969"/>
                  </a:ext>
                </a:extLst>
              </a:tr>
              <a:tr h="568698">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Técnico ambiental </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a:effectLst/>
                          <a:latin typeface="Verdana" panose="020B0604030504040204" pitchFamily="34" charset="0"/>
                          <a:ea typeface="Verdana" panose="020B0604030504040204" pitchFamily="34" charset="0"/>
                        </a:rPr>
                        <a:t>1</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extLst>
                  <a:ext uri="{0D108BD9-81ED-4DB2-BD59-A6C34878D82A}">
                    <a16:rowId xmlns:a16="http://schemas.microsoft.com/office/drawing/2014/main" val="1729648910"/>
                  </a:ext>
                </a:extLst>
              </a:tr>
              <a:tr h="201894">
                <a:tc vMerge="1">
                  <a:txBody>
                    <a:bodyPr/>
                    <a:lstStyle/>
                    <a:p>
                      <a:endParaRPr lang="es-CO"/>
                    </a:p>
                  </a:txBody>
                  <a:tcPr/>
                </a:tc>
                <a:tc gridSpan="3">
                  <a:txBody>
                    <a:bodyPr/>
                    <a:lstStyle/>
                    <a:p>
                      <a:pPr algn="ctr">
                        <a:buNone/>
                      </a:pPr>
                      <a:r>
                        <a:rPr lang="es-CO" sz="1200">
                          <a:effectLst/>
                          <a:latin typeface="Verdana" panose="020B0604030504040204" pitchFamily="34" charset="0"/>
                          <a:ea typeface="Verdana" panose="020B0604030504040204" pitchFamily="34" charset="0"/>
                        </a:rPr>
                        <a:t>SUBTOTAL EQUIPO BASICO DE SALUD 1</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hMerge="1">
                  <a:txBody>
                    <a:bodyPr/>
                    <a:lstStyle/>
                    <a:p>
                      <a:endParaRPr lang="es-CO"/>
                    </a:p>
                  </a:txBody>
                  <a:tcPr/>
                </a:tc>
                <a:tc h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N.A</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a:effectLst/>
                          <a:latin typeface="Verdana" panose="020B0604030504040204" pitchFamily="34" charset="0"/>
                          <a:ea typeface="Verdana" panose="020B0604030504040204" pitchFamily="34" charset="0"/>
                        </a:rPr>
                        <a:t>8</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extLst>
                  <a:ext uri="{0D108BD9-81ED-4DB2-BD59-A6C34878D82A}">
                    <a16:rowId xmlns:a16="http://schemas.microsoft.com/office/drawing/2014/main" val="3885277126"/>
                  </a:ext>
                </a:extLst>
              </a:tr>
              <a:tr h="403791">
                <a:tc vMerge="1">
                  <a:txBody>
                    <a:bodyPr/>
                    <a:lstStyle/>
                    <a:p>
                      <a:endParaRPr lang="es-CO"/>
                    </a:p>
                  </a:txBody>
                  <a:tcPr/>
                </a:tc>
                <a:tc rowSpan="3">
                  <a:txBody>
                    <a:bodyPr/>
                    <a:lstStyle/>
                    <a:p>
                      <a:pPr algn="ctr">
                        <a:buNone/>
                      </a:pPr>
                      <a:r>
                        <a:rPr lang="es-CO" sz="1200">
                          <a:effectLst/>
                          <a:latin typeface="Verdana" panose="020B0604030504040204" pitchFamily="34" charset="0"/>
                          <a:ea typeface="Verdana" panose="020B0604030504040204" pitchFamily="34" charset="0"/>
                        </a:rPr>
                        <a:t>EBS 2</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rowSpan="3">
                  <a:txBody>
                    <a:bodyPr/>
                    <a:lstStyle/>
                    <a:p>
                      <a:pPr algn="ctr">
                        <a:buNone/>
                      </a:pPr>
                      <a:r>
                        <a:rPr lang="es-CO" sz="1200">
                          <a:effectLst/>
                          <a:latin typeface="Verdana" panose="020B0604030504040204" pitchFamily="34" charset="0"/>
                          <a:ea typeface="Verdana" panose="020B0604030504040204" pitchFamily="34" charset="0"/>
                        </a:rPr>
                        <a:t>Ciudadela del Norte / Estación</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rowSpan="3">
                  <a:txBody>
                    <a:bodyPr/>
                    <a:lstStyle/>
                    <a:p>
                      <a:pPr algn="ctr">
                        <a:buNone/>
                      </a:pPr>
                      <a:r>
                        <a:rPr lang="es-CO" sz="1200">
                          <a:effectLst/>
                          <a:latin typeface="Verdana" panose="020B0604030504040204" pitchFamily="34" charset="0"/>
                          <a:ea typeface="Verdana" panose="020B0604030504040204" pitchFamily="34" charset="0"/>
                        </a:rPr>
                        <a:t>1. San Sebastián</a:t>
                      </a:r>
                      <a:br>
                        <a:rPr lang="es-CO" sz="1200">
                          <a:effectLst/>
                          <a:latin typeface="Verdana" panose="020B0604030504040204" pitchFamily="34" charset="0"/>
                          <a:ea typeface="Verdana" panose="020B0604030504040204" pitchFamily="34" charset="0"/>
                        </a:rPr>
                      </a:br>
                      <a:r>
                        <a:rPr lang="es-CO" sz="1200">
                          <a:effectLst/>
                          <a:latin typeface="Verdana" panose="020B0604030504040204" pitchFamily="34" charset="0"/>
                          <a:ea typeface="Verdana" panose="020B0604030504040204" pitchFamily="34" charset="0"/>
                        </a:rPr>
                        <a:t>2. San Sebastián II </a:t>
                      </a:r>
                      <a:br>
                        <a:rPr lang="es-CO" sz="1200">
                          <a:effectLst/>
                          <a:latin typeface="Verdana" panose="020B0604030504040204" pitchFamily="34" charset="0"/>
                          <a:ea typeface="Verdana" panose="020B0604030504040204" pitchFamily="34" charset="0"/>
                        </a:rPr>
                      </a:br>
                      <a:r>
                        <a:rPr lang="es-CO" sz="1200">
                          <a:effectLst/>
                          <a:latin typeface="Verdana" panose="020B0604030504040204" pitchFamily="34" charset="0"/>
                          <a:ea typeface="Verdana" panose="020B0604030504040204" pitchFamily="34" charset="0"/>
                        </a:rPr>
                        <a:t>3. Bosques del Norte</a:t>
                      </a:r>
                      <a:br>
                        <a:rPr lang="es-CO" sz="1200">
                          <a:effectLst/>
                          <a:latin typeface="Verdana" panose="020B0604030504040204" pitchFamily="34" charset="0"/>
                          <a:ea typeface="Verdana" panose="020B0604030504040204" pitchFamily="34" charset="0"/>
                        </a:rPr>
                      </a:br>
                      <a:r>
                        <a:rPr lang="es-CO" sz="1200">
                          <a:effectLst/>
                          <a:latin typeface="Verdana" panose="020B0604030504040204" pitchFamily="34" charset="0"/>
                          <a:ea typeface="Verdana" panose="020B0604030504040204" pitchFamily="34" charset="0"/>
                        </a:rPr>
                        <a:t>4. Bosques del Norte II  </a:t>
                      </a:r>
                    </a:p>
                    <a:p>
                      <a:pPr algn="ctr">
                        <a:buNone/>
                      </a:pPr>
                      <a:r>
                        <a:rPr lang="es-CO" sz="1200">
                          <a:effectLst/>
                          <a:latin typeface="Verdana" panose="020B0604030504040204" pitchFamily="34" charset="0"/>
                          <a:ea typeface="Verdana" panose="020B0604030504040204" pitchFamily="34" charset="0"/>
                        </a:rPr>
                        <a:t>5. San Cayetano</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a:effectLst/>
                          <a:latin typeface="Verdana" panose="020B0604030504040204" pitchFamily="34" charset="0"/>
                          <a:ea typeface="Verdana" panose="020B0604030504040204" pitchFamily="34" charset="0"/>
                        </a:rPr>
                        <a:t>Auxiliar de enfermería EBS </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a:effectLst/>
                          <a:latin typeface="Verdana" panose="020B0604030504040204" pitchFamily="34" charset="0"/>
                          <a:ea typeface="Verdana" panose="020B0604030504040204" pitchFamily="34" charset="0"/>
                        </a:rPr>
                        <a:t>5</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extLst>
                  <a:ext uri="{0D108BD9-81ED-4DB2-BD59-A6C34878D82A}">
                    <a16:rowId xmlns:a16="http://schemas.microsoft.com/office/drawing/2014/main" val="3887680656"/>
                  </a:ext>
                </a:extLst>
              </a:tr>
              <a:tr h="201894">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Psicólogo EBS </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a:effectLst/>
                          <a:latin typeface="Verdana" panose="020B0604030504040204" pitchFamily="34" charset="0"/>
                          <a:ea typeface="Verdana" panose="020B0604030504040204" pitchFamily="34" charset="0"/>
                        </a:rPr>
                        <a:t>1</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extLst>
                  <a:ext uri="{0D108BD9-81ED-4DB2-BD59-A6C34878D82A}">
                    <a16:rowId xmlns:a16="http://schemas.microsoft.com/office/drawing/2014/main" val="3693703340"/>
                  </a:ext>
                </a:extLst>
              </a:tr>
              <a:tr h="468032">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Enfermera EBS </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a:effectLst/>
                          <a:latin typeface="Verdana" panose="020B0604030504040204" pitchFamily="34" charset="0"/>
                          <a:ea typeface="Verdana" panose="020B0604030504040204" pitchFamily="34" charset="0"/>
                        </a:rPr>
                        <a:t>1</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extLst>
                  <a:ext uri="{0D108BD9-81ED-4DB2-BD59-A6C34878D82A}">
                    <a16:rowId xmlns:a16="http://schemas.microsoft.com/office/drawing/2014/main" val="2711222996"/>
                  </a:ext>
                </a:extLst>
              </a:tr>
              <a:tr h="201894">
                <a:tc vMerge="1">
                  <a:txBody>
                    <a:bodyPr/>
                    <a:lstStyle/>
                    <a:p>
                      <a:endParaRPr lang="es-CO"/>
                    </a:p>
                  </a:txBody>
                  <a:tcPr/>
                </a:tc>
                <a:tc gridSpan="3">
                  <a:txBody>
                    <a:bodyPr/>
                    <a:lstStyle/>
                    <a:p>
                      <a:pPr algn="ctr">
                        <a:buNone/>
                      </a:pPr>
                      <a:r>
                        <a:rPr lang="es-CO" sz="1200">
                          <a:effectLst/>
                          <a:latin typeface="Verdana" panose="020B0604030504040204" pitchFamily="34" charset="0"/>
                          <a:ea typeface="Verdana" panose="020B0604030504040204" pitchFamily="34" charset="0"/>
                        </a:rPr>
                        <a:t>SUBTOTAL EQUIPO BASICO DE SALUD 2</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hMerge="1">
                  <a:txBody>
                    <a:bodyPr/>
                    <a:lstStyle/>
                    <a:p>
                      <a:endParaRPr lang="es-CO"/>
                    </a:p>
                  </a:txBody>
                  <a:tcPr/>
                </a:tc>
                <a:tc h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N.A</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a:effectLst/>
                          <a:latin typeface="Verdana" panose="020B0604030504040204" pitchFamily="34" charset="0"/>
                          <a:ea typeface="Verdana" panose="020B0604030504040204" pitchFamily="34" charset="0"/>
                        </a:rPr>
                        <a:t>7</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extLst>
                  <a:ext uri="{0D108BD9-81ED-4DB2-BD59-A6C34878D82A}">
                    <a16:rowId xmlns:a16="http://schemas.microsoft.com/office/drawing/2014/main" val="735423003"/>
                  </a:ext>
                </a:extLst>
              </a:tr>
              <a:tr h="201894">
                <a:tc vMerge="1">
                  <a:txBody>
                    <a:bodyPr/>
                    <a:lstStyle/>
                    <a:p>
                      <a:endParaRPr lang="es-CO"/>
                    </a:p>
                  </a:txBody>
                  <a:tcPr/>
                </a:tc>
                <a:tc gridSpan="3">
                  <a:txBody>
                    <a:bodyPr/>
                    <a:lstStyle/>
                    <a:p>
                      <a:pPr algn="ctr">
                        <a:buNone/>
                      </a:pPr>
                      <a:r>
                        <a:rPr lang="es-CO" sz="1200">
                          <a:effectLst/>
                          <a:latin typeface="Verdana" panose="020B0604030504040204" pitchFamily="34" charset="0"/>
                          <a:ea typeface="Verdana" panose="020B0604030504040204" pitchFamily="34" charset="0"/>
                        </a:rPr>
                        <a:t>SUBTOTAL TERRITORIO 1</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hMerge="1">
                  <a:txBody>
                    <a:bodyPr/>
                    <a:lstStyle/>
                    <a:p>
                      <a:endParaRPr lang="es-CO"/>
                    </a:p>
                  </a:txBody>
                  <a:tcPr/>
                </a:tc>
                <a:tc h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N.A</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dirty="0">
                          <a:effectLst/>
                          <a:latin typeface="Verdana" panose="020B0604030504040204" pitchFamily="34" charset="0"/>
                          <a:ea typeface="Verdana" panose="020B0604030504040204" pitchFamily="34" charset="0"/>
                        </a:rPr>
                        <a:t>15</a:t>
                      </a:r>
                      <a:endParaRPr lang="es-CO"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extLst>
                  <a:ext uri="{0D108BD9-81ED-4DB2-BD59-A6C34878D82A}">
                    <a16:rowId xmlns:a16="http://schemas.microsoft.com/office/drawing/2014/main" val="2002680650"/>
                  </a:ext>
                </a:extLst>
              </a:tr>
            </a:tbl>
          </a:graphicData>
        </a:graphic>
      </p:graphicFrame>
      <p:sp>
        <p:nvSpPr>
          <p:cNvPr id="4" name="CuadroTexto 3">
            <a:extLst>
              <a:ext uri="{FF2B5EF4-FFF2-40B4-BE49-F238E27FC236}">
                <a16:creationId xmlns:a16="http://schemas.microsoft.com/office/drawing/2014/main" id="{B2CB5685-2DBE-7A66-1350-16FB3884F108}"/>
              </a:ext>
            </a:extLst>
          </p:cNvPr>
          <p:cNvSpPr txBox="1"/>
          <p:nvPr/>
        </p:nvSpPr>
        <p:spPr>
          <a:xfrm>
            <a:off x="222482" y="513665"/>
            <a:ext cx="5074732" cy="830997"/>
          </a:xfrm>
          <a:prstGeom prst="rect">
            <a:avLst/>
          </a:prstGeom>
          <a:noFill/>
        </p:spPr>
        <p:txBody>
          <a:bodyPr wrap="square" rtlCol="0">
            <a:spAutoFit/>
          </a:bodyPr>
          <a:lstStyle/>
          <a:p>
            <a:pPr algn="ctr"/>
            <a:r>
              <a:rPr lang="es-MX" sz="2400" b="1" dirty="0">
                <a:latin typeface="Verdana" panose="020B0604030504040204" pitchFamily="34" charset="0"/>
                <a:ea typeface="Verdana" panose="020B0604030504040204" pitchFamily="34" charset="0"/>
              </a:rPr>
              <a:t>PIC- EQUIPOS BÁSICOS DE SALUD</a:t>
            </a:r>
            <a:endParaRPr lang="es-CO" sz="2400"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908971312"/>
      </p:ext>
    </p:extLst>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a:extLst>
            <a:ext uri="{FF2B5EF4-FFF2-40B4-BE49-F238E27FC236}">
              <a16:creationId xmlns:a16="http://schemas.microsoft.com/office/drawing/2014/main" id="{1FAB079E-AB54-EB87-7B24-62D45ED88B8A}"/>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9DD50A6F-1B2F-84DA-0044-0D457B783FFC}"/>
              </a:ext>
            </a:extLst>
          </p:cNvPr>
          <p:cNvPicPr preferRelativeResize="0"/>
          <p:nvPr/>
        </p:nvPicPr>
        <p:blipFill rotWithShape="1">
          <a:blip r:embed="rId5">
            <a:alphaModFix/>
          </a:blip>
          <a:srcRect t="5814" b="5823"/>
          <a:stretch/>
        </p:blipFill>
        <p:spPr>
          <a:xfrm>
            <a:off x="5886359" y="576017"/>
            <a:ext cx="2605957" cy="665336"/>
          </a:xfrm>
          <a:prstGeom prst="rect">
            <a:avLst/>
          </a:prstGeom>
          <a:noFill/>
          <a:ln>
            <a:noFill/>
          </a:ln>
        </p:spPr>
      </p:pic>
      <p:graphicFrame>
        <p:nvGraphicFramePr>
          <p:cNvPr id="3" name="Tabla 2">
            <a:extLst>
              <a:ext uri="{FF2B5EF4-FFF2-40B4-BE49-F238E27FC236}">
                <a16:creationId xmlns:a16="http://schemas.microsoft.com/office/drawing/2014/main" id="{85DC56E0-FF28-7558-3CCD-615310713C7A}"/>
              </a:ext>
            </a:extLst>
          </p:cNvPr>
          <p:cNvGraphicFramePr>
            <a:graphicFrameLocks noGrp="1"/>
          </p:cNvGraphicFramePr>
          <p:nvPr>
            <p:extLst>
              <p:ext uri="{D42A27DB-BD31-4B8C-83A1-F6EECF244321}">
                <p14:modId xmlns:p14="http://schemas.microsoft.com/office/powerpoint/2010/main" val="2295714133"/>
              </p:ext>
            </p:extLst>
          </p:nvPr>
        </p:nvGraphicFramePr>
        <p:xfrm>
          <a:off x="677917" y="1545020"/>
          <a:ext cx="10105698" cy="5108027"/>
        </p:xfrm>
        <a:graphic>
          <a:graphicData uri="http://schemas.openxmlformats.org/drawingml/2006/table">
            <a:tbl>
              <a:tblPr firstRow="1" firstCol="1" bandRow="1">
                <a:tableStyleId>{FABFCF23-3B69-468F-B69F-88F6DE6A72F2}</a:tableStyleId>
              </a:tblPr>
              <a:tblGrid>
                <a:gridCol w="1765204">
                  <a:extLst>
                    <a:ext uri="{9D8B030D-6E8A-4147-A177-3AD203B41FA5}">
                      <a16:colId xmlns:a16="http://schemas.microsoft.com/office/drawing/2014/main" val="175515031"/>
                    </a:ext>
                  </a:extLst>
                </a:gridCol>
                <a:gridCol w="1765204">
                  <a:extLst>
                    <a:ext uri="{9D8B030D-6E8A-4147-A177-3AD203B41FA5}">
                      <a16:colId xmlns:a16="http://schemas.microsoft.com/office/drawing/2014/main" val="2603772674"/>
                    </a:ext>
                  </a:extLst>
                </a:gridCol>
                <a:gridCol w="1907824">
                  <a:extLst>
                    <a:ext uri="{9D8B030D-6E8A-4147-A177-3AD203B41FA5}">
                      <a16:colId xmlns:a16="http://schemas.microsoft.com/office/drawing/2014/main" val="236845635"/>
                    </a:ext>
                  </a:extLst>
                </a:gridCol>
                <a:gridCol w="1907824">
                  <a:extLst>
                    <a:ext uri="{9D8B030D-6E8A-4147-A177-3AD203B41FA5}">
                      <a16:colId xmlns:a16="http://schemas.microsoft.com/office/drawing/2014/main" val="882267524"/>
                    </a:ext>
                  </a:extLst>
                </a:gridCol>
                <a:gridCol w="1765204">
                  <a:extLst>
                    <a:ext uri="{9D8B030D-6E8A-4147-A177-3AD203B41FA5}">
                      <a16:colId xmlns:a16="http://schemas.microsoft.com/office/drawing/2014/main" val="160337515"/>
                    </a:ext>
                  </a:extLst>
                </a:gridCol>
                <a:gridCol w="994438">
                  <a:extLst>
                    <a:ext uri="{9D8B030D-6E8A-4147-A177-3AD203B41FA5}">
                      <a16:colId xmlns:a16="http://schemas.microsoft.com/office/drawing/2014/main" val="4280423310"/>
                    </a:ext>
                  </a:extLst>
                </a:gridCol>
              </a:tblGrid>
              <a:tr h="464411">
                <a:tc>
                  <a:txBody>
                    <a:bodyPr/>
                    <a:lstStyle/>
                    <a:p>
                      <a:pPr algn="ctr">
                        <a:buNone/>
                      </a:pPr>
                      <a:r>
                        <a:rPr lang="es-CO" sz="1200" dirty="0">
                          <a:effectLst/>
                          <a:latin typeface="Verdana" panose="020B0604030504040204" pitchFamily="34" charset="0"/>
                          <a:ea typeface="Verdana" panose="020B0604030504040204" pitchFamily="34" charset="0"/>
                        </a:rPr>
                        <a:t>Territorio</a:t>
                      </a:r>
                      <a:endParaRPr lang="es-CO"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a:effectLst/>
                          <a:latin typeface="Verdana" panose="020B0604030504040204" pitchFamily="34" charset="0"/>
                          <a:ea typeface="Verdana" panose="020B0604030504040204" pitchFamily="34" charset="0"/>
                        </a:rPr>
                        <a:t># EBS - EC - E. COORD</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a:effectLst/>
                          <a:latin typeface="Verdana" panose="020B0604030504040204" pitchFamily="34" charset="0"/>
                          <a:ea typeface="Verdana" panose="020B0604030504040204" pitchFamily="34" charset="0"/>
                        </a:rPr>
                        <a:t>Descripción del territorio</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a:effectLst/>
                          <a:latin typeface="Verdana" panose="020B0604030504040204" pitchFamily="34" charset="0"/>
                          <a:ea typeface="Verdana" panose="020B0604030504040204" pitchFamily="34" charset="0"/>
                        </a:rPr>
                        <a:t>Microterritorio</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a:effectLst/>
                          <a:latin typeface="Verdana" panose="020B0604030504040204" pitchFamily="34" charset="0"/>
                          <a:ea typeface="Verdana" panose="020B0604030504040204" pitchFamily="34" charset="0"/>
                        </a:rPr>
                        <a:t>Perfil</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a:effectLst/>
                          <a:latin typeface="Verdana" panose="020B0604030504040204" pitchFamily="34" charset="0"/>
                          <a:ea typeface="Verdana" panose="020B0604030504040204" pitchFamily="34" charset="0"/>
                        </a:rPr>
                        <a:t>Cantidad</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extLst>
                  <a:ext uri="{0D108BD9-81ED-4DB2-BD59-A6C34878D82A}">
                    <a16:rowId xmlns:a16="http://schemas.microsoft.com/office/drawing/2014/main" val="3220316314"/>
                  </a:ext>
                </a:extLst>
              </a:tr>
              <a:tr h="232205">
                <a:tc gridSpan="6">
                  <a:txBody>
                    <a:bodyPr/>
                    <a:lstStyle/>
                    <a:p>
                      <a:pPr algn="ctr">
                        <a:buNone/>
                      </a:pPr>
                      <a:r>
                        <a:rPr lang="es-CO" sz="1200">
                          <a:effectLst/>
                          <a:latin typeface="Verdana" panose="020B0604030504040204" pitchFamily="34" charset="0"/>
                          <a:ea typeface="Verdana" panose="020B0604030504040204" pitchFamily="34" charset="0"/>
                        </a:rPr>
                        <a:t>Equipo Básico de Salud (EBSS)</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960487218"/>
                  </a:ext>
                </a:extLst>
              </a:tr>
              <a:tr h="648925">
                <a:tc rowSpan="11">
                  <a:txBody>
                    <a:bodyPr/>
                    <a:lstStyle/>
                    <a:p>
                      <a:pPr algn="ctr">
                        <a:buNone/>
                      </a:pPr>
                      <a:r>
                        <a:rPr lang="es-CO" sz="1200">
                          <a:effectLst/>
                          <a:latin typeface="Verdana" panose="020B0604030504040204" pitchFamily="34" charset="0"/>
                          <a:ea typeface="Verdana" panose="020B0604030504040204" pitchFamily="34" charset="0"/>
                        </a:rPr>
                        <a:t>2</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rowSpan="5">
                  <a:txBody>
                    <a:bodyPr/>
                    <a:lstStyle/>
                    <a:p>
                      <a:pPr algn="ctr">
                        <a:buNone/>
                      </a:pPr>
                      <a:r>
                        <a:rPr lang="es-CO" sz="1200">
                          <a:effectLst/>
                          <a:latin typeface="Verdana" panose="020B0604030504040204" pitchFamily="34" charset="0"/>
                          <a:ea typeface="Verdana" panose="020B0604030504040204" pitchFamily="34" charset="0"/>
                        </a:rPr>
                        <a:t>EBS 3</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rowSpan="5">
                  <a:txBody>
                    <a:bodyPr/>
                    <a:lstStyle/>
                    <a:p>
                      <a:pPr algn="ctr">
                        <a:buNone/>
                      </a:pPr>
                      <a:r>
                        <a:rPr lang="es-CO" sz="1200" dirty="0">
                          <a:effectLst/>
                          <a:latin typeface="Verdana" panose="020B0604030504040204" pitchFamily="34" charset="0"/>
                          <a:ea typeface="Verdana" panose="020B0604030504040204" pitchFamily="34" charset="0"/>
                        </a:rPr>
                        <a:t>Universitaria / </a:t>
                      </a:r>
                      <a:r>
                        <a:rPr lang="es-CO" sz="1200" dirty="0" err="1">
                          <a:effectLst/>
                          <a:latin typeface="Verdana" panose="020B0604030504040204" pitchFamily="34" charset="0"/>
                          <a:ea typeface="Verdana" panose="020B0604030504040204" pitchFamily="34" charset="0"/>
                        </a:rPr>
                        <a:t>Palogrande</a:t>
                      </a:r>
                      <a:endParaRPr lang="es-CO"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rowSpan="5">
                  <a:txBody>
                    <a:bodyPr/>
                    <a:lstStyle/>
                    <a:p>
                      <a:pPr algn="ctr">
                        <a:buNone/>
                      </a:pPr>
                      <a:r>
                        <a:rPr lang="es-CO" sz="1200">
                          <a:effectLst/>
                          <a:latin typeface="Verdana" panose="020B0604030504040204" pitchFamily="34" charset="0"/>
                          <a:ea typeface="Verdana" panose="020B0604030504040204" pitchFamily="34" charset="0"/>
                        </a:rPr>
                        <a:t>14. Vivienda Popular (granjas y viviendas - El aguacate) </a:t>
                      </a:r>
                      <a:br>
                        <a:rPr lang="es-CO" sz="1200">
                          <a:effectLst/>
                          <a:latin typeface="Verdana" panose="020B0604030504040204" pitchFamily="34" charset="0"/>
                          <a:ea typeface="Verdana" panose="020B0604030504040204" pitchFamily="34" charset="0"/>
                        </a:rPr>
                      </a:br>
                      <a:r>
                        <a:rPr lang="es-CO" sz="1200">
                          <a:effectLst/>
                          <a:latin typeface="Verdana" panose="020B0604030504040204" pitchFamily="34" charset="0"/>
                          <a:ea typeface="Verdana" panose="020B0604030504040204" pitchFamily="34" charset="0"/>
                        </a:rPr>
                        <a:t>15. PIO XII</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a:effectLst/>
                          <a:latin typeface="Verdana" panose="020B0604030504040204" pitchFamily="34" charset="0"/>
                          <a:ea typeface="Verdana" panose="020B0604030504040204" pitchFamily="34" charset="0"/>
                        </a:rPr>
                        <a:t>Auxiliar de enfermería EBS </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dirty="0">
                          <a:effectLst/>
                          <a:latin typeface="Verdana" panose="020B0604030504040204" pitchFamily="34" charset="0"/>
                          <a:ea typeface="Verdana" panose="020B0604030504040204" pitchFamily="34" charset="0"/>
                        </a:rPr>
                        <a:t>2</a:t>
                      </a:r>
                      <a:endParaRPr lang="es-CO"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extLst>
                  <a:ext uri="{0D108BD9-81ED-4DB2-BD59-A6C34878D82A}">
                    <a16:rowId xmlns:a16="http://schemas.microsoft.com/office/drawing/2014/main" val="2932257975"/>
                  </a:ext>
                </a:extLst>
              </a:tr>
              <a:tr h="464411">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Medico </a:t>
                      </a:r>
                      <a:br>
                        <a:rPr lang="es-CO" sz="1200">
                          <a:effectLst/>
                          <a:latin typeface="Verdana" panose="020B0604030504040204" pitchFamily="34" charset="0"/>
                          <a:ea typeface="Verdana" panose="020B0604030504040204" pitchFamily="34" charset="0"/>
                        </a:rPr>
                      </a:br>
                      <a:r>
                        <a:rPr lang="es-CO" sz="1200">
                          <a:effectLst/>
                          <a:latin typeface="Verdana" panose="020B0604030504040204" pitchFamily="34" charset="0"/>
                          <a:ea typeface="Verdana" panose="020B0604030504040204" pitchFamily="34" charset="0"/>
                        </a:rPr>
                        <a:t>EBS (3Y 4) </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dirty="0">
                          <a:effectLst/>
                          <a:latin typeface="Verdana" panose="020B0604030504040204" pitchFamily="34" charset="0"/>
                          <a:ea typeface="Verdana" panose="020B0604030504040204" pitchFamily="34" charset="0"/>
                        </a:rPr>
                        <a:t>1</a:t>
                      </a:r>
                      <a:endParaRPr lang="es-CO"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extLst>
                  <a:ext uri="{0D108BD9-81ED-4DB2-BD59-A6C34878D82A}">
                    <a16:rowId xmlns:a16="http://schemas.microsoft.com/office/drawing/2014/main" val="2068099563"/>
                  </a:ext>
                </a:extLst>
              </a:tr>
              <a:tr h="251043">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Psicólogo EBS </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a:effectLst/>
                          <a:latin typeface="Verdana" panose="020B0604030504040204" pitchFamily="34" charset="0"/>
                          <a:ea typeface="Verdana" panose="020B0604030504040204" pitchFamily="34" charset="0"/>
                        </a:rPr>
                        <a:t>1</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extLst>
                  <a:ext uri="{0D108BD9-81ED-4DB2-BD59-A6C34878D82A}">
                    <a16:rowId xmlns:a16="http://schemas.microsoft.com/office/drawing/2014/main" val="3588476686"/>
                  </a:ext>
                </a:extLst>
              </a:tr>
              <a:tr h="464411">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Fisioterapeuta</a:t>
                      </a:r>
                      <a:br>
                        <a:rPr lang="es-CO" sz="1200">
                          <a:effectLst/>
                          <a:latin typeface="Verdana" panose="020B0604030504040204" pitchFamily="34" charset="0"/>
                          <a:ea typeface="Verdana" panose="020B0604030504040204" pitchFamily="34" charset="0"/>
                        </a:rPr>
                      </a:br>
                      <a:r>
                        <a:rPr lang="es-CO" sz="1200">
                          <a:effectLst/>
                          <a:latin typeface="Verdana" panose="020B0604030504040204" pitchFamily="34" charset="0"/>
                          <a:ea typeface="Verdana" panose="020B0604030504040204" pitchFamily="34" charset="0"/>
                        </a:rPr>
                        <a:t>EBS (3 Y 4) </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a:effectLst/>
                          <a:latin typeface="Verdana" panose="020B0604030504040204" pitchFamily="34" charset="0"/>
                          <a:ea typeface="Verdana" panose="020B0604030504040204" pitchFamily="34" charset="0"/>
                        </a:rPr>
                        <a:t>1</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extLst>
                  <a:ext uri="{0D108BD9-81ED-4DB2-BD59-A6C34878D82A}">
                    <a16:rowId xmlns:a16="http://schemas.microsoft.com/office/drawing/2014/main" val="2310865035"/>
                  </a:ext>
                </a:extLst>
              </a:tr>
              <a:tr h="432616">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Enfermera EBS </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dirty="0">
                          <a:effectLst/>
                          <a:latin typeface="Verdana" panose="020B0604030504040204" pitchFamily="34" charset="0"/>
                          <a:ea typeface="Verdana" panose="020B0604030504040204" pitchFamily="34" charset="0"/>
                        </a:rPr>
                        <a:t>1</a:t>
                      </a:r>
                      <a:endParaRPr lang="es-CO"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extLst>
                  <a:ext uri="{0D108BD9-81ED-4DB2-BD59-A6C34878D82A}">
                    <a16:rowId xmlns:a16="http://schemas.microsoft.com/office/drawing/2014/main" val="1414783814"/>
                  </a:ext>
                </a:extLst>
              </a:tr>
              <a:tr h="273863">
                <a:tc vMerge="1">
                  <a:txBody>
                    <a:bodyPr/>
                    <a:lstStyle/>
                    <a:p>
                      <a:endParaRPr lang="es-CO"/>
                    </a:p>
                  </a:txBody>
                  <a:tcPr/>
                </a:tc>
                <a:tc gridSpan="3">
                  <a:txBody>
                    <a:bodyPr/>
                    <a:lstStyle/>
                    <a:p>
                      <a:pPr algn="ctr">
                        <a:buNone/>
                      </a:pPr>
                      <a:r>
                        <a:rPr lang="es-CO" sz="1200">
                          <a:effectLst/>
                          <a:latin typeface="Verdana" panose="020B0604030504040204" pitchFamily="34" charset="0"/>
                          <a:ea typeface="Verdana" panose="020B0604030504040204" pitchFamily="34" charset="0"/>
                        </a:rPr>
                        <a:t>SUBTOTAL EQUIPO BASICO DE SALUD 3</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hMerge="1">
                  <a:txBody>
                    <a:bodyPr/>
                    <a:lstStyle/>
                    <a:p>
                      <a:endParaRPr lang="es-CO"/>
                    </a:p>
                  </a:txBody>
                  <a:tcPr/>
                </a:tc>
                <a:tc h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N.A</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dirty="0">
                          <a:effectLst/>
                          <a:latin typeface="Verdana" panose="020B0604030504040204" pitchFamily="34" charset="0"/>
                          <a:ea typeface="Verdana" panose="020B0604030504040204" pitchFamily="34" charset="0"/>
                        </a:rPr>
                        <a:t>6</a:t>
                      </a:r>
                      <a:endParaRPr lang="es-CO"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extLst>
                  <a:ext uri="{0D108BD9-81ED-4DB2-BD59-A6C34878D82A}">
                    <a16:rowId xmlns:a16="http://schemas.microsoft.com/office/drawing/2014/main" val="2376908306"/>
                  </a:ext>
                </a:extLst>
              </a:tr>
              <a:tr h="648925">
                <a:tc vMerge="1">
                  <a:txBody>
                    <a:bodyPr/>
                    <a:lstStyle/>
                    <a:p>
                      <a:endParaRPr lang="es-CO"/>
                    </a:p>
                  </a:txBody>
                  <a:tcPr/>
                </a:tc>
                <a:tc rowSpan="3">
                  <a:txBody>
                    <a:bodyPr/>
                    <a:lstStyle/>
                    <a:p>
                      <a:pPr algn="ctr">
                        <a:buNone/>
                      </a:pPr>
                      <a:r>
                        <a:rPr lang="es-CO" sz="1200">
                          <a:effectLst/>
                          <a:latin typeface="Verdana" panose="020B0604030504040204" pitchFamily="34" charset="0"/>
                          <a:ea typeface="Verdana" panose="020B0604030504040204" pitchFamily="34" charset="0"/>
                        </a:rPr>
                        <a:t>EBS 4</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rowSpan="3">
                  <a:txBody>
                    <a:bodyPr/>
                    <a:lstStyle/>
                    <a:p>
                      <a:pPr algn="ctr">
                        <a:buNone/>
                      </a:pPr>
                      <a:r>
                        <a:rPr lang="es-CO" sz="1200">
                          <a:effectLst/>
                          <a:latin typeface="Verdana" panose="020B0604030504040204" pitchFamily="34" charset="0"/>
                          <a:ea typeface="Verdana" panose="020B0604030504040204" pitchFamily="34" charset="0"/>
                        </a:rPr>
                        <a:t>Nuevo Horizonte / Ecoturistico cerro de oro </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rowSpan="3">
                  <a:txBody>
                    <a:bodyPr/>
                    <a:lstStyle/>
                    <a:p>
                      <a:pPr algn="ctr">
                        <a:buNone/>
                      </a:pPr>
                      <a:r>
                        <a:rPr lang="pt-BR" sz="1200">
                          <a:effectLst/>
                          <a:latin typeface="Verdana" panose="020B0604030504040204" pitchFamily="34" charset="0"/>
                          <a:ea typeface="Verdana" panose="020B0604030504040204" pitchFamily="34" charset="0"/>
                        </a:rPr>
                        <a:t>6. Solferino I</a:t>
                      </a:r>
                      <a:br>
                        <a:rPr lang="pt-BR" sz="1200">
                          <a:effectLst/>
                          <a:latin typeface="Verdana" panose="020B0604030504040204" pitchFamily="34" charset="0"/>
                          <a:ea typeface="Verdana" panose="020B0604030504040204" pitchFamily="34" charset="0"/>
                        </a:rPr>
                      </a:br>
                      <a:r>
                        <a:rPr lang="pt-BR" sz="1200">
                          <a:effectLst/>
                          <a:latin typeface="Verdana" panose="020B0604030504040204" pitchFamily="34" charset="0"/>
                          <a:ea typeface="Verdana" panose="020B0604030504040204" pitchFamily="34" charset="0"/>
                        </a:rPr>
                        <a:t>7. Solferino II</a:t>
                      </a:r>
                      <a:br>
                        <a:rPr lang="pt-BR" sz="1200">
                          <a:effectLst/>
                          <a:latin typeface="Verdana" panose="020B0604030504040204" pitchFamily="34" charset="0"/>
                          <a:ea typeface="Verdana" panose="020B0604030504040204" pitchFamily="34" charset="0"/>
                        </a:rPr>
                      </a:br>
                      <a:r>
                        <a:rPr lang="pt-BR" sz="1200">
                          <a:effectLst/>
                          <a:latin typeface="Verdana" panose="020B0604030504040204" pitchFamily="34" charset="0"/>
                          <a:ea typeface="Verdana" panose="020B0604030504040204" pitchFamily="34" charset="0"/>
                        </a:rPr>
                        <a:t>8. Samaria</a:t>
                      </a:r>
                      <a:br>
                        <a:rPr lang="pt-BR" sz="1200">
                          <a:effectLst/>
                          <a:latin typeface="Verdana" panose="020B0604030504040204" pitchFamily="34" charset="0"/>
                          <a:ea typeface="Verdana" panose="020B0604030504040204" pitchFamily="34" charset="0"/>
                        </a:rPr>
                      </a:br>
                      <a:r>
                        <a:rPr lang="pt-BR" sz="1200">
                          <a:effectLst/>
                          <a:latin typeface="Verdana" panose="020B0604030504040204" pitchFamily="34" charset="0"/>
                          <a:ea typeface="Verdana" panose="020B0604030504040204" pitchFamily="34" charset="0"/>
                        </a:rPr>
                        <a:t>9. </a:t>
                      </a:r>
                      <a:r>
                        <a:rPr lang="es-CO" sz="1200">
                          <a:effectLst/>
                          <a:latin typeface="Verdana" panose="020B0604030504040204" pitchFamily="34" charset="0"/>
                          <a:ea typeface="Verdana" panose="020B0604030504040204" pitchFamily="34" charset="0"/>
                        </a:rPr>
                        <a:t>Comuneros</a:t>
                      </a:r>
                      <a:br>
                        <a:rPr lang="es-CO" sz="1200">
                          <a:effectLst/>
                          <a:latin typeface="Verdana" panose="020B0604030504040204" pitchFamily="34" charset="0"/>
                          <a:ea typeface="Verdana" panose="020B0604030504040204" pitchFamily="34" charset="0"/>
                        </a:rPr>
                      </a:br>
                      <a:r>
                        <a:rPr lang="es-CO" sz="1200">
                          <a:effectLst/>
                          <a:latin typeface="Verdana" panose="020B0604030504040204" pitchFamily="34" charset="0"/>
                          <a:ea typeface="Verdana" panose="020B0604030504040204" pitchFamily="34" charset="0"/>
                        </a:rPr>
                        <a:t>10. Sinaí</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a:effectLst/>
                          <a:latin typeface="Verdana" panose="020B0604030504040204" pitchFamily="34" charset="0"/>
                          <a:ea typeface="Verdana" panose="020B0604030504040204" pitchFamily="34" charset="0"/>
                        </a:rPr>
                        <a:t>Auxiliar de enfermería EBS </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a:effectLst/>
                          <a:latin typeface="Verdana" panose="020B0604030504040204" pitchFamily="34" charset="0"/>
                          <a:ea typeface="Verdana" panose="020B0604030504040204" pitchFamily="34" charset="0"/>
                        </a:rPr>
                        <a:t>5</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extLst>
                  <a:ext uri="{0D108BD9-81ED-4DB2-BD59-A6C34878D82A}">
                    <a16:rowId xmlns:a16="http://schemas.microsoft.com/office/drawing/2014/main" val="3613330284"/>
                  </a:ext>
                </a:extLst>
              </a:tr>
              <a:tr h="239631">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Psicólogo EBS </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a:effectLst/>
                          <a:latin typeface="Verdana" panose="020B0604030504040204" pitchFamily="34" charset="0"/>
                          <a:ea typeface="Verdana" panose="020B0604030504040204" pitchFamily="34" charset="0"/>
                        </a:rPr>
                        <a:t>1</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extLst>
                  <a:ext uri="{0D108BD9-81ED-4DB2-BD59-A6C34878D82A}">
                    <a16:rowId xmlns:a16="http://schemas.microsoft.com/office/drawing/2014/main" val="2551692688"/>
                  </a:ext>
                </a:extLst>
              </a:tr>
              <a:tr h="432616">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Enfermera EBS </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a:effectLst/>
                          <a:latin typeface="Verdana" panose="020B0604030504040204" pitchFamily="34" charset="0"/>
                          <a:ea typeface="Verdana" panose="020B0604030504040204" pitchFamily="34" charset="0"/>
                        </a:rPr>
                        <a:t>1</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extLst>
                  <a:ext uri="{0D108BD9-81ED-4DB2-BD59-A6C34878D82A}">
                    <a16:rowId xmlns:a16="http://schemas.microsoft.com/office/drawing/2014/main" val="3816505484"/>
                  </a:ext>
                </a:extLst>
              </a:tr>
              <a:tr h="232205">
                <a:tc vMerge="1">
                  <a:txBody>
                    <a:bodyPr/>
                    <a:lstStyle/>
                    <a:p>
                      <a:endParaRPr lang="es-CO"/>
                    </a:p>
                  </a:txBody>
                  <a:tcPr/>
                </a:tc>
                <a:tc gridSpan="3">
                  <a:txBody>
                    <a:bodyPr/>
                    <a:lstStyle/>
                    <a:p>
                      <a:pPr algn="ctr">
                        <a:buNone/>
                      </a:pPr>
                      <a:r>
                        <a:rPr lang="es-CO" sz="1200">
                          <a:effectLst/>
                          <a:latin typeface="Verdana" panose="020B0604030504040204" pitchFamily="34" charset="0"/>
                          <a:ea typeface="Verdana" panose="020B0604030504040204" pitchFamily="34" charset="0"/>
                        </a:rPr>
                        <a:t>SUBTOTAL EQUIPO BASICO DE SALUD 4</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hMerge="1">
                  <a:txBody>
                    <a:bodyPr/>
                    <a:lstStyle/>
                    <a:p>
                      <a:endParaRPr lang="es-CO"/>
                    </a:p>
                  </a:txBody>
                  <a:tcPr/>
                </a:tc>
                <a:tc h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N.A</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a:effectLst/>
                          <a:latin typeface="Verdana" panose="020B0604030504040204" pitchFamily="34" charset="0"/>
                          <a:ea typeface="Verdana" panose="020B0604030504040204" pitchFamily="34" charset="0"/>
                        </a:rPr>
                        <a:t>7</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extLst>
                  <a:ext uri="{0D108BD9-81ED-4DB2-BD59-A6C34878D82A}">
                    <a16:rowId xmlns:a16="http://schemas.microsoft.com/office/drawing/2014/main" val="3448649657"/>
                  </a:ext>
                </a:extLst>
              </a:tr>
              <a:tr h="322765">
                <a:tc vMerge="1">
                  <a:txBody>
                    <a:bodyPr/>
                    <a:lstStyle/>
                    <a:p>
                      <a:endParaRPr lang="es-CO"/>
                    </a:p>
                  </a:txBody>
                  <a:tcPr/>
                </a:tc>
                <a:tc gridSpan="3">
                  <a:txBody>
                    <a:bodyPr/>
                    <a:lstStyle/>
                    <a:p>
                      <a:pPr algn="ctr">
                        <a:buNone/>
                      </a:pPr>
                      <a:r>
                        <a:rPr lang="es-CO" sz="1200" dirty="0">
                          <a:effectLst/>
                          <a:latin typeface="Verdana" panose="020B0604030504040204" pitchFamily="34" charset="0"/>
                          <a:ea typeface="Verdana" panose="020B0604030504040204" pitchFamily="34" charset="0"/>
                        </a:rPr>
                        <a:t>SUBTOTAL TERRITORIO 2</a:t>
                      </a:r>
                      <a:endParaRPr lang="es-CO"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hMerge="1">
                  <a:txBody>
                    <a:bodyPr/>
                    <a:lstStyle/>
                    <a:p>
                      <a:endParaRPr lang="es-CO"/>
                    </a:p>
                  </a:txBody>
                  <a:tcPr/>
                </a:tc>
                <a:tc h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N.A</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dirty="0">
                          <a:effectLst/>
                          <a:latin typeface="Verdana" panose="020B0604030504040204" pitchFamily="34" charset="0"/>
                          <a:ea typeface="Verdana" panose="020B0604030504040204" pitchFamily="34" charset="0"/>
                        </a:rPr>
                        <a:t>13</a:t>
                      </a:r>
                      <a:endParaRPr lang="es-CO"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extLst>
                  <a:ext uri="{0D108BD9-81ED-4DB2-BD59-A6C34878D82A}">
                    <a16:rowId xmlns:a16="http://schemas.microsoft.com/office/drawing/2014/main" val="3984414901"/>
                  </a:ext>
                </a:extLst>
              </a:tr>
            </a:tbl>
          </a:graphicData>
        </a:graphic>
      </p:graphicFrame>
      <p:sp>
        <p:nvSpPr>
          <p:cNvPr id="5" name="CuadroTexto 4">
            <a:extLst>
              <a:ext uri="{FF2B5EF4-FFF2-40B4-BE49-F238E27FC236}">
                <a16:creationId xmlns:a16="http://schemas.microsoft.com/office/drawing/2014/main" id="{B26EE051-6C74-B0E2-200A-1E3F4ACB633E}"/>
              </a:ext>
            </a:extLst>
          </p:cNvPr>
          <p:cNvSpPr txBox="1"/>
          <p:nvPr/>
        </p:nvSpPr>
        <p:spPr>
          <a:xfrm>
            <a:off x="222482" y="513665"/>
            <a:ext cx="5074732" cy="830997"/>
          </a:xfrm>
          <a:prstGeom prst="rect">
            <a:avLst/>
          </a:prstGeom>
          <a:noFill/>
        </p:spPr>
        <p:txBody>
          <a:bodyPr wrap="square" rtlCol="0">
            <a:spAutoFit/>
          </a:bodyPr>
          <a:lstStyle/>
          <a:p>
            <a:pPr algn="ctr"/>
            <a:r>
              <a:rPr lang="es-MX" sz="2400" b="1" dirty="0">
                <a:latin typeface="Verdana" panose="020B0604030504040204" pitchFamily="34" charset="0"/>
                <a:ea typeface="Verdana" panose="020B0604030504040204" pitchFamily="34" charset="0"/>
              </a:rPr>
              <a:t>PIC- EQUIPOS BÁSICOS DE SALUD</a:t>
            </a:r>
            <a:endParaRPr lang="es-CO" sz="2400"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887414877"/>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a:extLst>
            <a:ext uri="{FF2B5EF4-FFF2-40B4-BE49-F238E27FC236}">
              <a16:creationId xmlns:a16="http://schemas.microsoft.com/office/drawing/2014/main" id="{A7380C6D-3FE8-1E20-70CD-CF1561E8EDEF}"/>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0E42ED12-0279-7DEE-A8ED-B629585E2700}"/>
              </a:ext>
            </a:extLst>
          </p:cNvPr>
          <p:cNvPicPr preferRelativeResize="0"/>
          <p:nvPr/>
        </p:nvPicPr>
        <p:blipFill rotWithShape="1">
          <a:blip r:embed="rId5">
            <a:alphaModFix/>
          </a:blip>
          <a:srcRect t="5814" b="5823"/>
          <a:stretch/>
        </p:blipFill>
        <p:spPr>
          <a:xfrm>
            <a:off x="5886359" y="576017"/>
            <a:ext cx="2605957" cy="665336"/>
          </a:xfrm>
          <a:prstGeom prst="rect">
            <a:avLst/>
          </a:prstGeom>
          <a:noFill/>
          <a:ln>
            <a:noFill/>
          </a:ln>
        </p:spPr>
      </p:pic>
      <p:graphicFrame>
        <p:nvGraphicFramePr>
          <p:cNvPr id="3" name="Tabla 2">
            <a:extLst>
              <a:ext uri="{FF2B5EF4-FFF2-40B4-BE49-F238E27FC236}">
                <a16:creationId xmlns:a16="http://schemas.microsoft.com/office/drawing/2014/main" id="{6F392DE0-606F-DC22-564B-2BE215352CC4}"/>
              </a:ext>
            </a:extLst>
          </p:cNvPr>
          <p:cNvGraphicFramePr>
            <a:graphicFrameLocks noGrp="1"/>
          </p:cNvGraphicFramePr>
          <p:nvPr>
            <p:extLst>
              <p:ext uri="{D42A27DB-BD31-4B8C-83A1-F6EECF244321}">
                <p14:modId xmlns:p14="http://schemas.microsoft.com/office/powerpoint/2010/main" val="1504462527"/>
              </p:ext>
            </p:extLst>
          </p:nvPr>
        </p:nvGraphicFramePr>
        <p:xfrm>
          <a:off x="1261241" y="1587710"/>
          <a:ext cx="8986344" cy="5120640"/>
        </p:xfrm>
        <a:graphic>
          <a:graphicData uri="http://schemas.openxmlformats.org/drawingml/2006/table">
            <a:tbl>
              <a:tblPr firstRow="1" firstCol="1" bandRow="1">
                <a:tableStyleId>{FABFCF23-3B69-468F-B69F-88F6DE6A72F2}</a:tableStyleId>
              </a:tblPr>
              <a:tblGrid>
                <a:gridCol w="1569682">
                  <a:extLst>
                    <a:ext uri="{9D8B030D-6E8A-4147-A177-3AD203B41FA5}">
                      <a16:colId xmlns:a16="http://schemas.microsoft.com/office/drawing/2014/main" val="175515031"/>
                    </a:ext>
                  </a:extLst>
                </a:gridCol>
                <a:gridCol w="1569682">
                  <a:extLst>
                    <a:ext uri="{9D8B030D-6E8A-4147-A177-3AD203B41FA5}">
                      <a16:colId xmlns:a16="http://schemas.microsoft.com/office/drawing/2014/main" val="2603772674"/>
                    </a:ext>
                  </a:extLst>
                </a:gridCol>
                <a:gridCol w="1696504">
                  <a:extLst>
                    <a:ext uri="{9D8B030D-6E8A-4147-A177-3AD203B41FA5}">
                      <a16:colId xmlns:a16="http://schemas.microsoft.com/office/drawing/2014/main" val="236845635"/>
                    </a:ext>
                  </a:extLst>
                </a:gridCol>
                <a:gridCol w="1696504">
                  <a:extLst>
                    <a:ext uri="{9D8B030D-6E8A-4147-A177-3AD203B41FA5}">
                      <a16:colId xmlns:a16="http://schemas.microsoft.com/office/drawing/2014/main" val="882267524"/>
                    </a:ext>
                  </a:extLst>
                </a:gridCol>
                <a:gridCol w="1569682">
                  <a:extLst>
                    <a:ext uri="{9D8B030D-6E8A-4147-A177-3AD203B41FA5}">
                      <a16:colId xmlns:a16="http://schemas.microsoft.com/office/drawing/2014/main" val="160337515"/>
                    </a:ext>
                  </a:extLst>
                </a:gridCol>
                <a:gridCol w="884290">
                  <a:extLst>
                    <a:ext uri="{9D8B030D-6E8A-4147-A177-3AD203B41FA5}">
                      <a16:colId xmlns:a16="http://schemas.microsoft.com/office/drawing/2014/main" val="4280423310"/>
                    </a:ext>
                  </a:extLst>
                </a:gridCol>
              </a:tblGrid>
              <a:tr h="202738">
                <a:tc>
                  <a:txBody>
                    <a:bodyPr/>
                    <a:lstStyle/>
                    <a:p>
                      <a:pPr algn="ctr">
                        <a:buNone/>
                      </a:pPr>
                      <a:r>
                        <a:rPr lang="es-CO" sz="1200">
                          <a:effectLst/>
                          <a:latin typeface="Verdana" panose="020B0604030504040204" pitchFamily="34" charset="0"/>
                          <a:ea typeface="Verdana" panose="020B0604030504040204" pitchFamily="34" charset="0"/>
                        </a:rPr>
                        <a:t>Territorio</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a:effectLst/>
                          <a:latin typeface="Verdana" panose="020B0604030504040204" pitchFamily="34" charset="0"/>
                          <a:ea typeface="Verdana" panose="020B0604030504040204" pitchFamily="34" charset="0"/>
                        </a:rPr>
                        <a:t># EBS - EC - E. COORD</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a:effectLst/>
                          <a:latin typeface="Verdana" panose="020B0604030504040204" pitchFamily="34" charset="0"/>
                          <a:ea typeface="Verdana" panose="020B0604030504040204" pitchFamily="34" charset="0"/>
                        </a:rPr>
                        <a:t>Descripción del territorio</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a:effectLst/>
                          <a:latin typeface="Verdana" panose="020B0604030504040204" pitchFamily="34" charset="0"/>
                          <a:ea typeface="Verdana" panose="020B0604030504040204" pitchFamily="34" charset="0"/>
                        </a:rPr>
                        <a:t>Microterritorio</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a:effectLst/>
                          <a:latin typeface="Verdana" panose="020B0604030504040204" pitchFamily="34" charset="0"/>
                          <a:ea typeface="Verdana" panose="020B0604030504040204" pitchFamily="34" charset="0"/>
                        </a:rPr>
                        <a:t>Perfil</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a:effectLst/>
                          <a:latin typeface="Verdana" panose="020B0604030504040204" pitchFamily="34" charset="0"/>
                          <a:ea typeface="Verdana" panose="020B0604030504040204" pitchFamily="34" charset="0"/>
                        </a:rPr>
                        <a:t>Cantidad</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extLst>
                  <a:ext uri="{0D108BD9-81ED-4DB2-BD59-A6C34878D82A}">
                    <a16:rowId xmlns:a16="http://schemas.microsoft.com/office/drawing/2014/main" val="3220316314"/>
                  </a:ext>
                </a:extLst>
              </a:tr>
              <a:tr h="101369">
                <a:tc gridSpan="6">
                  <a:txBody>
                    <a:bodyPr/>
                    <a:lstStyle/>
                    <a:p>
                      <a:pPr algn="ctr">
                        <a:buNone/>
                      </a:pPr>
                      <a:r>
                        <a:rPr lang="es-CO" sz="1200">
                          <a:effectLst/>
                          <a:latin typeface="Verdana" panose="020B0604030504040204" pitchFamily="34" charset="0"/>
                          <a:ea typeface="Verdana" panose="020B0604030504040204" pitchFamily="34" charset="0"/>
                        </a:rPr>
                        <a:t>Equipo Básico de Salud (EBSS)</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960487218"/>
                  </a:ext>
                </a:extLst>
              </a:tr>
              <a:tr h="304107">
                <a:tc rowSpan="11">
                  <a:txBody>
                    <a:bodyPr/>
                    <a:lstStyle/>
                    <a:p>
                      <a:pPr algn="ctr">
                        <a:buNone/>
                      </a:pPr>
                      <a:r>
                        <a:rPr lang="es-CO" sz="1200" dirty="0">
                          <a:effectLst/>
                          <a:latin typeface="Verdana" panose="020B0604030504040204" pitchFamily="34" charset="0"/>
                          <a:ea typeface="Verdana" panose="020B0604030504040204" pitchFamily="34" charset="0"/>
                        </a:rPr>
                        <a:t>3</a:t>
                      </a:r>
                      <a:endParaRPr lang="es-CO"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rowSpan="5">
                  <a:txBody>
                    <a:bodyPr/>
                    <a:lstStyle/>
                    <a:p>
                      <a:pPr algn="ctr">
                        <a:buNone/>
                      </a:pPr>
                      <a:r>
                        <a:rPr lang="es-CO" sz="1200">
                          <a:effectLst/>
                          <a:latin typeface="Verdana" panose="020B0604030504040204" pitchFamily="34" charset="0"/>
                          <a:ea typeface="Verdana" panose="020B0604030504040204" pitchFamily="34" charset="0"/>
                        </a:rPr>
                        <a:t>EBS 5</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rowSpan="5">
                  <a:txBody>
                    <a:bodyPr/>
                    <a:lstStyle/>
                    <a:p>
                      <a:pPr algn="ctr">
                        <a:buNone/>
                      </a:pPr>
                      <a:r>
                        <a:rPr lang="es-CO" sz="1200">
                          <a:effectLst/>
                          <a:latin typeface="Verdana" panose="020B0604030504040204" pitchFamily="34" charset="0"/>
                          <a:ea typeface="Verdana" panose="020B0604030504040204" pitchFamily="34" charset="0"/>
                        </a:rPr>
                        <a:t>Macarena / Atardeceres</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rowSpan="5">
                  <a:txBody>
                    <a:bodyPr/>
                    <a:lstStyle/>
                    <a:p>
                      <a:pPr algn="ctr">
                        <a:buNone/>
                      </a:pPr>
                      <a:r>
                        <a:rPr lang="es-CO" sz="1200" dirty="0">
                          <a:effectLst/>
                          <a:latin typeface="Verdana" panose="020B0604030504040204" pitchFamily="34" charset="0"/>
                          <a:ea typeface="Verdana" panose="020B0604030504040204" pitchFamily="34" charset="0"/>
                        </a:rPr>
                        <a:t>21. Solidaridad -  Campamento - Bosconia - Albania</a:t>
                      </a:r>
                      <a:br>
                        <a:rPr lang="es-CO" sz="1200" dirty="0">
                          <a:effectLst/>
                          <a:latin typeface="Verdana" panose="020B0604030504040204" pitchFamily="34" charset="0"/>
                          <a:ea typeface="Verdana" panose="020B0604030504040204" pitchFamily="34" charset="0"/>
                        </a:rPr>
                      </a:br>
                      <a:r>
                        <a:rPr lang="es-CO" sz="1200" dirty="0">
                          <a:effectLst/>
                          <a:latin typeface="Verdana" panose="020B0604030504040204" pitchFamily="34" charset="0"/>
                          <a:ea typeface="Verdana" panose="020B0604030504040204" pitchFamily="34" charset="0"/>
                        </a:rPr>
                        <a:t> </a:t>
                      </a:r>
                    </a:p>
                    <a:p>
                      <a:pPr algn="ctr">
                        <a:buNone/>
                      </a:pPr>
                      <a:r>
                        <a:rPr lang="es-CO" sz="1200" dirty="0">
                          <a:effectLst/>
                          <a:latin typeface="Verdana" panose="020B0604030504040204" pitchFamily="34" charset="0"/>
                          <a:ea typeface="Verdana" panose="020B0604030504040204" pitchFamily="34" charset="0"/>
                        </a:rPr>
                        <a:t>22. Jesús de la Buena Esperanza</a:t>
                      </a:r>
                      <a:br>
                        <a:rPr lang="es-CO" sz="1200" dirty="0">
                          <a:effectLst/>
                          <a:latin typeface="Verdana" panose="020B0604030504040204" pitchFamily="34" charset="0"/>
                          <a:ea typeface="Verdana" panose="020B0604030504040204" pitchFamily="34" charset="0"/>
                        </a:rPr>
                      </a:br>
                      <a:endParaRPr lang="es-CO" sz="1200" dirty="0">
                        <a:effectLst/>
                        <a:latin typeface="Verdana" panose="020B0604030504040204" pitchFamily="34" charset="0"/>
                        <a:ea typeface="Verdana" panose="020B0604030504040204" pitchFamily="34" charset="0"/>
                      </a:endParaRPr>
                    </a:p>
                    <a:p>
                      <a:pPr algn="ctr">
                        <a:buNone/>
                      </a:pPr>
                      <a:r>
                        <a:rPr lang="es-CO" sz="1200" dirty="0">
                          <a:effectLst/>
                          <a:latin typeface="Verdana" panose="020B0604030504040204" pitchFamily="34" charset="0"/>
                          <a:ea typeface="Verdana" panose="020B0604030504040204" pitchFamily="34" charset="0"/>
                        </a:rPr>
                        <a:t>23. 20 de Julio</a:t>
                      </a:r>
                      <a:br>
                        <a:rPr lang="es-CO" sz="1200" dirty="0">
                          <a:effectLst/>
                          <a:latin typeface="Verdana" panose="020B0604030504040204" pitchFamily="34" charset="0"/>
                          <a:ea typeface="Verdana" panose="020B0604030504040204" pitchFamily="34" charset="0"/>
                        </a:rPr>
                      </a:br>
                      <a:endParaRPr lang="es-CO" sz="1200" dirty="0">
                        <a:effectLst/>
                        <a:latin typeface="Verdana" panose="020B0604030504040204" pitchFamily="34" charset="0"/>
                        <a:ea typeface="Verdana" panose="020B0604030504040204" pitchFamily="34" charset="0"/>
                      </a:endParaRPr>
                    </a:p>
                    <a:p>
                      <a:pPr algn="ctr">
                        <a:buNone/>
                      </a:pPr>
                      <a:r>
                        <a:rPr lang="es-CO" sz="1200" dirty="0">
                          <a:effectLst/>
                          <a:latin typeface="Verdana" panose="020B0604030504040204" pitchFamily="34" charset="0"/>
                          <a:ea typeface="Verdana" panose="020B0604030504040204" pitchFamily="34" charset="0"/>
                        </a:rPr>
                        <a:t>24. El Carmen I</a:t>
                      </a:r>
                      <a:br>
                        <a:rPr lang="es-CO" sz="1200" dirty="0">
                          <a:effectLst/>
                          <a:latin typeface="Verdana" panose="020B0604030504040204" pitchFamily="34" charset="0"/>
                          <a:ea typeface="Verdana" panose="020B0604030504040204" pitchFamily="34" charset="0"/>
                        </a:rPr>
                      </a:br>
                      <a:endParaRPr lang="es-CO" sz="1200" dirty="0">
                        <a:effectLst/>
                        <a:latin typeface="Verdana" panose="020B0604030504040204" pitchFamily="34" charset="0"/>
                        <a:ea typeface="Verdana" panose="020B0604030504040204" pitchFamily="34" charset="0"/>
                      </a:endParaRPr>
                    </a:p>
                    <a:p>
                      <a:pPr algn="ctr">
                        <a:buNone/>
                      </a:pPr>
                      <a:r>
                        <a:rPr lang="es-CO" sz="1200" dirty="0">
                          <a:effectLst/>
                          <a:latin typeface="Verdana" panose="020B0604030504040204" pitchFamily="34" charset="0"/>
                          <a:ea typeface="Verdana" panose="020B0604030504040204" pitchFamily="34" charset="0"/>
                        </a:rPr>
                        <a:t>25. El Carmen II</a:t>
                      </a:r>
                      <a:endParaRPr lang="es-CO"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a:effectLst/>
                          <a:latin typeface="Verdana" panose="020B0604030504040204" pitchFamily="34" charset="0"/>
                          <a:ea typeface="Verdana" panose="020B0604030504040204" pitchFamily="34" charset="0"/>
                        </a:rPr>
                        <a:t>Auxiliar de enfermería EBS </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dirty="0">
                          <a:effectLst/>
                          <a:latin typeface="Verdana" panose="020B0604030504040204" pitchFamily="34" charset="0"/>
                          <a:ea typeface="Verdana" panose="020B0604030504040204" pitchFamily="34" charset="0"/>
                        </a:rPr>
                        <a:t>5</a:t>
                      </a:r>
                      <a:endParaRPr lang="es-CO"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extLst>
                  <a:ext uri="{0D108BD9-81ED-4DB2-BD59-A6C34878D82A}">
                    <a16:rowId xmlns:a16="http://schemas.microsoft.com/office/drawing/2014/main" val="3472958985"/>
                  </a:ext>
                </a:extLst>
              </a:tr>
              <a:tr h="202738">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Medico </a:t>
                      </a:r>
                      <a:br>
                        <a:rPr lang="es-CO" sz="1200">
                          <a:effectLst/>
                          <a:latin typeface="Verdana" panose="020B0604030504040204" pitchFamily="34" charset="0"/>
                          <a:ea typeface="Verdana" panose="020B0604030504040204" pitchFamily="34" charset="0"/>
                        </a:rPr>
                      </a:br>
                      <a:r>
                        <a:rPr lang="es-CO" sz="1200">
                          <a:effectLst/>
                          <a:latin typeface="Verdana" panose="020B0604030504040204" pitchFamily="34" charset="0"/>
                          <a:ea typeface="Verdana" panose="020B0604030504040204" pitchFamily="34" charset="0"/>
                        </a:rPr>
                        <a:t>EBS (5 Y 6) </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a:effectLst/>
                          <a:latin typeface="Verdana" panose="020B0604030504040204" pitchFamily="34" charset="0"/>
                          <a:ea typeface="Verdana" panose="020B0604030504040204" pitchFamily="34" charset="0"/>
                        </a:rPr>
                        <a:t>1</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extLst>
                  <a:ext uri="{0D108BD9-81ED-4DB2-BD59-A6C34878D82A}">
                    <a16:rowId xmlns:a16="http://schemas.microsoft.com/office/drawing/2014/main" val="3314931063"/>
                  </a:ext>
                </a:extLst>
              </a:tr>
              <a:tr h="112963">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Psicólogo EBS </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a:effectLst/>
                          <a:latin typeface="Verdana" panose="020B0604030504040204" pitchFamily="34" charset="0"/>
                          <a:ea typeface="Verdana" panose="020B0604030504040204" pitchFamily="34" charset="0"/>
                        </a:rPr>
                        <a:t>1</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extLst>
                  <a:ext uri="{0D108BD9-81ED-4DB2-BD59-A6C34878D82A}">
                    <a16:rowId xmlns:a16="http://schemas.microsoft.com/office/drawing/2014/main" val="23283497"/>
                  </a:ext>
                </a:extLst>
              </a:tr>
              <a:tr h="202738">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Fisioterapeuta</a:t>
                      </a:r>
                      <a:br>
                        <a:rPr lang="es-CO" sz="1200">
                          <a:effectLst/>
                          <a:latin typeface="Verdana" panose="020B0604030504040204" pitchFamily="34" charset="0"/>
                          <a:ea typeface="Verdana" panose="020B0604030504040204" pitchFamily="34" charset="0"/>
                        </a:rPr>
                      </a:br>
                      <a:r>
                        <a:rPr lang="es-CO" sz="1200">
                          <a:effectLst/>
                          <a:latin typeface="Verdana" panose="020B0604030504040204" pitchFamily="34" charset="0"/>
                          <a:ea typeface="Verdana" panose="020B0604030504040204" pitchFamily="34" charset="0"/>
                        </a:rPr>
                        <a:t>EBS (5 Y 6) </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a:effectLst/>
                          <a:latin typeface="Verdana" panose="020B0604030504040204" pitchFamily="34" charset="0"/>
                          <a:ea typeface="Verdana" panose="020B0604030504040204" pitchFamily="34" charset="0"/>
                        </a:rPr>
                        <a:t>1</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extLst>
                  <a:ext uri="{0D108BD9-81ED-4DB2-BD59-A6C34878D82A}">
                    <a16:rowId xmlns:a16="http://schemas.microsoft.com/office/drawing/2014/main" val="2946060453"/>
                  </a:ext>
                </a:extLst>
              </a:tr>
              <a:tr h="596621">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200" dirty="0">
                          <a:effectLst/>
                          <a:latin typeface="Verdana" panose="020B0604030504040204" pitchFamily="34" charset="0"/>
                          <a:ea typeface="Verdana" panose="020B0604030504040204" pitchFamily="34" charset="0"/>
                        </a:rPr>
                        <a:t>Enfermera EBS </a:t>
                      </a:r>
                      <a:endParaRPr lang="es-CO"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a:effectLst/>
                          <a:latin typeface="Verdana" panose="020B0604030504040204" pitchFamily="34" charset="0"/>
                          <a:ea typeface="Verdana" panose="020B0604030504040204" pitchFamily="34" charset="0"/>
                        </a:rPr>
                        <a:t>1</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extLst>
                  <a:ext uri="{0D108BD9-81ED-4DB2-BD59-A6C34878D82A}">
                    <a16:rowId xmlns:a16="http://schemas.microsoft.com/office/drawing/2014/main" val="2884428063"/>
                  </a:ext>
                </a:extLst>
              </a:tr>
              <a:tr h="101369">
                <a:tc vMerge="1">
                  <a:txBody>
                    <a:bodyPr/>
                    <a:lstStyle/>
                    <a:p>
                      <a:endParaRPr lang="es-CO"/>
                    </a:p>
                  </a:txBody>
                  <a:tcPr/>
                </a:tc>
                <a:tc gridSpan="3">
                  <a:txBody>
                    <a:bodyPr/>
                    <a:lstStyle/>
                    <a:p>
                      <a:pPr algn="ctr">
                        <a:buNone/>
                      </a:pPr>
                      <a:r>
                        <a:rPr lang="es-CO" sz="1200">
                          <a:effectLst/>
                          <a:latin typeface="Verdana" panose="020B0604030504040204" pitchFamily="34" charset="0"/>
                          <a:ea typeface="Verdana" panose="020B0604030504040204" pitchFamily="34" charset="0"/>
                        </a:rPr>
                        <a:t>SUBTOTAL EQUIPO BASICO DE SALUD 5</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hMerge="1">
                  <a:txBody>
                    <a:bodyPr/>
                    <a:lstStyle/>
                    <a:p>
                      <a:endParaRPr lang="es-CO"/>
                    </a:p>
                  </a:txBody>
                  <a:tcPr/>
                </a:tc>
                <a:tc h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N.A</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a:effectLst/>
                          <a:latin typeface="Verdana" panose="020B0604030504040204" pitchFamily="34" charset="0"/>
                          <a:ea typeface="Verdana" panose="020B0604030504040204" pitchFamily="34" charset="0"/>
                        </a:rPr>
                        <a:t>9</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extLst>
                  <a:ext uri="{0D108BD9-81ED-4DB2-BD59-A6C34878D82A}">
                    <a16:rowId xmlns:a16="http://schemas.microsoft.com/office/drawing/2014/main" val="1347403323"/>
                  </a:ext>
                </a:extLst>
              </a:tr>
              <a:tr h="304107">
                <a:tc vMerge="1">
                  <a:txBody>
                    <a:bodyPr/>
                    <a:lstStyle/>
                    <a:p>
                      <a:endParaRPr lang="es-CO"/>
                    </a:p>
                  </a:txBody>
                  <a:tcPr/>
                </a:tc>
                <a:tc rowSpan="3">
                  <a:txBody>
                    <a:bodyPr/>
                    <a:lstStyle/>
                    <a:p>
                      <a:pPr algn="ctr">
                        <a:buNone/>
                      </a:pPr>
                      <a:r>
                        <a:rPr lang="es-CO" sz="1200">
                          <a:effectLst/>
                          <a:latin typeface="Verdana" panose="020B0604030504040204" pitchFamily="34" charset="0"/>
                          <a:ea typeface="Verdana" panose="020B0604030504040204" pitchFamily="34" charset="0"/>
                        </a:rPr>
                        <a:t>EBS 6</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rowSpan="3">
                  <a:txBody>
                    <a:bodyPr/>
                    <a:lstStyle/>
                    <a:p>
                      <a:pPr algn="ctr">
                        <a:buNone/>
                      </a:pPr>
                      <a:r>
                        <a:rPr lang="es-CO" sz="1200" dirty="0">
                          <a:effectLst/>
                          <a:latin typeface="Verdana" panose="020B0604030504040204" pitchFamily="34" charset="0"/>
                          <a:ea typeface="Verdana" panose="020B0604030504040204" pitchFamily="34" charset="0"/>
                        </a:rPr>
                        <a:t>La Fuente / Tesorito </a:t>
                      </a:r>
                      <a:endParaRPr lang="es-CO"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rowSpan="3">
                  <a:txBody>
                    <a:bodyPr/>
                    <a:lstStyle/>
                    <a:p>
                      <a:pPr algn="ctr">
                        <a:buNone/>
                      </a:pPr>
                      <a:r>
                        <a:rPr lang="es-CO" sz="1200" dirty="0">
                          <a:effectLst/>
                          <a:latin typeface="Verdana" panose="020B0604030504040204" pitchFamily="34" charset="0"/>
                          <a:ea typeface="Verdana" panose="020B0604030504040204" pitchFamily="34" charset="0"/>
                        </a:rPr>
                        <a:t>16. Alto y Bajo Persia</a:t>
                      </a:r>
                      <a:br>
                        <a:rPr lang="es-CO" sz="1200" dirty="0">
                          <a:effectLst/>
                          <a:latin typeface="Verdana" panose="020B0604030504040204" pitchFamily="34" charset="0"/>
                          <a:ea typeface="Verdana" panose="020B0604030504040204" pitchFamily="34" charset="0"/>
                        </a:rPr>
                      </a:br>
                      <a:r>
                        <a:rPr lang="es-CO" sz="1200" dirty="0">
                          <a:effectLst/>
                          <a:latin typeface="Verdana" panose="020B0604030504040204" pitchFamily="34" charset="0"/>
                          <a:ea typeface="Verdana" panose="020B0604030504040204" pitchFamily="34" charset="0"/>
                        </a:rPr>
                        <a:t>17. Nevado-Guamal-González</a:t>
                      </a:r>
                      <a:br>
                        <a:rPr lang="es-CO" sz="1200" dirty="0">
                          <a:effectLst/>
                          <a:latin typeface="Verdana" panose="020B0604030504040204" pitchFamily="34" charset="0"/>
                          <a:ea typeface="Verdana" panose="020B0604030504040204" pitchFamily="34" charset="0"/>
                        </a:rPr>
                      </a:br>
                      <a:r>
                        <a:rPr lang="es-CO" sz="1200" dirty="0">
                          <a:effectLst/>
                          <a:latin typeface="Verdana" panose="020B0604030504040204" pitchFamily="34" charset="0"/>
                          <a:ea typeface="Verdana" panose="020B0604030504040204" pitchFamily="34" charset="0"/>
                        </a:rPr>
                        <a:t>18. Marmato - La Isla- sector panamericana</a:t>
                      </a:r>
                      <a:br>
                        <a:rPr lang="es-CO" sz="1200" dirty="0">
                          <a:effectLst/>
                          <a:latin typeface="Verdana" panose="020B0604030504040204" pitchFamily="34" charset="0"/>
                          <a:ea typeface="Verdana" panose="020B0604030504040204" pitchFamily="34" charset="0"/>
                        </a:rPr>
                      </a:br>
                      <a:r>
                        <a:rPr lang="es-CO" sz="1200" dirty="0">
                          <a:effectLst/>
                          <a:latin typeface="Verdana" panose="020B0604030504040204" pitchFamily="34" charset="0"/>
                          <a:ea typeface="Verdana" panose="020B0604030504040204" pitchFamily="34" charset="0"/>
                        </a:rPr>
                        <a:t>19. Andes y Bajo Nevado</a:t>
                      </a:r>
                      <a:br>
                        <a:rPr lang="es-CO" sz="1200" dirty="0">
                          <a:effectLst/>
                          <a:latin typeface="Verdana" panose="020B0604030504040204" pitchFamily="34" charset="0"/>
                          <a:ea typeface="Verdana" panose="020B0604030504040204" pitchFamily="34" charset="0"/>
                        </a:rPr>
                      </a:br>
                      <a:r>
                        <a:rPr lang="es-CO" sz="1200" dirty="0">
                          <a:effectLst/>
                          <a:latin typeface="Verdana" panose="020B0604030504040204" pitchFamily="34" charset="0"/>
                          <a:ea typeface="Verdana" panose="020B0604030504040204" pitchFamily="34" charset="0"/>
                        </a:rPr>
                        <a:t>20. Paraíso - Alférez Real</a:t>
                      </a:r>
                      <a:endParaRPr lang="es-CO"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a:effectLst/>
                          <a:latin typeface="Verdana" panose="020B0604030504040204" pitchFamily="34" charset="0"/>
                          <a:ea typeface="Verdana" panose="020B0604030504040204" pitchFamily="34" charset="0"/>
                        </a:rPr>
                        <a:t>Auxiliar de enfermería EBS </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a:effectLst/>
                          <a:latin typeface="Verdana" panose="020B0604030504040204" pitchFamily="34" charset="0"/>
                          <a:ea typeface="Verdana" panose="020B0604030504040204" pitchFamily="34" charset="0"/>
                        </a:rPr>
                        <a:t>5</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extLst>
                  <a:ext uri="{0D108BD9-81ED-4DB2-BD59-A6C34878D82A}">
                    <a16:rowId xmlns:a16="http://schemas.microsoft.com/office/drawing/2014/main" val="604758154"/>
                  </a:ext>
                </a:extLst>
              </a:tr>
              <a:tr h="119408">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Psicólogo EBS </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a:effectLst/>
                          <a:latin typeface="Verdana" panose="020B0604030504040204" pitchFamily="34" charset="0"/>
                          <a:ea typeface="Verdana" panose="020B0604030504040204" pitchFamily="34" charset="0"/>
                        </a:rPr>
                        <a:t>1</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extLst>
                  <a:ext uri="{0D108BD9-81ED-4DB2-BD59-A6C34878D82A}">
                    <a16:rowId xmlns:a16="http://schemas.microsoft.com/office/drawing/2014/main" val="2327693182"/>
                  </a:ext>
                </a:extLst>
              </a:tr>
              <a:tr h="792914">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Enfermera EBS </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a:effectLst/>
                          <a:latin typeface="Verdana" panose="020B0604030504040204" pitchFamily="34" charset="0"/>
                          <a:ea typeface="Verdana" panose="020B0604030504040204" pitchFamily="34" charset="0"/>
                        </a:rPr>
                        <a:t>1</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extLst>
                  <a:ext uri="{0D108BD9-81ED-4DB2-BD59-A6C34878D82A}">
                    <a16:rowId xmlns:a16="http://schemas.microsoft.com/office/drawing/2014/main" val="2753434451"/>
                  </a:ext>
                </a:extLst>
              </a:tr>
              <a:tr h="115996">
                <a:tc vMerge="1">
                  <a:txBody>
                    <a:bodyPr/>
                    <a:lstStyle/>
                    <a:p>
                      <a:endParaRPr lang="es-CO"/>
                    </a:p>
                  </a:txBody>
                  <a:tcPr/>
                </a:tc>
                <a:tc gridSpan="3">
                  <a:txBody>
                    <a:bodyPr/>
                    <a:lstStyle/>
                    <a:p>
                      <a:pPr algn="ctr">
                        <a:buNone/>
                      </a:pPr>
                      <a:r>
                        <a:rPr lang="es-CO" sz="1200" dirty="0">
                          <a:effectLst/>
                          <a:latin typeface="Verdana" panose="020B0604030504040204" pitchFamily="34" charset="0"/>
                          <a:ea typeface="Verdana" panose="020B0604030504040204" pitchFamily="34" charset="0"/>
                        </a:rPr>
                        <a:t>SUBTOTAL EQUIPO BASICO DE SALUD 6</a:t>
                      </a:r>
                      <a:endParaRPr lang="es-CO"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hMerge="1">
                  <a:txBody>
                    <a:bodyPr/>
                    <a:lstStyle/>
                    <a:p>
                      <a:endParaRPr lang="es-CO"/>
                    </a:p>
                  </a:txBody>
                  <a:tcPr/>
                </a:tc>
                <a:tc h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N.A</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a:effectLst/>
                          <a:latin typeface="Verdana" panose="020B0604030504040204" pitchFamily="34" charset="0"/>
                          <a:ea typeface="Verdana" panose="020B0604030504040204" pitchFamily="34" charset="0"/>
                        </a:rPr>
                        <a:t>7</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extLst>
                  <a:ext uri="{0D108BD9-81ED-4DB2-BD59-A6C34878D82A}">
                    <a16:rowId xmlns:a16="http://schemas.microsoft.com/office/drawing/2014/main" val="3301645067"/>
                  </a:ext>
                </a:extLst>
              </a:tr>
              <a:tr h="101369">
                <a:tc vMerge="1">
                  <a:txBody>
                    <a:bodyPr/>
                    <a:lstStyle/>
                    <a:p>
                      <a:endParaRPr lang="es-CO"/>
                    </a:p>
                  </a:txBody>
                  <a:tcPr/>
                </a:tc>
                <a:tc gridSpan="3">
                  <a:txBody>
                    <a:bodyPr/>
                    <a:lstStyle/>
                    <a:p>
                      <a:pPr algn="ctr">
                        <a:buNone/>
                      </a:pPr>
                      <a:r>
                        <a:rPr lang="es-CO" sz="1200" dirty="0">
                          <a:effectLst/>
                          <a:latin typeface="Verdana" panose="020B0604030504040204" pitchFamily="34" charset="0"/>
                          <a:ea typeface="Verdana" panose="020B0604030504040204" pitchFamily="34" charset="0"/>
                        </a:rPr>
                        <a:t>SUBTOTAL TERRITORIO 3</a:t>
                      </a:r>
                      <a:endParaRPr lang="es-CO"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hMerge="1">
                  <a:txBody>
                    <a:bodyPr/>
                    <a:lstStyle/>
                    <a:p>
                      <a:endParaRPr lang="es-CO"/>
                    </a:p>
                  </a:txBody>
                  <a:tcPr/>
                </a:tc>
                <a:tc h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N.A</a:t>
                      </a:r>
                      <a:endParaRPr lang="es-CO" sz="120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tc>
                  <a:txBody>
                    <a:bodyPr/>
                    <a:lstStyle/>
                    <a:p>
                      <a:pPr algn="ctr">
                        <a:buNone/>
                      </a:pPr>
                      <a:r>
                        <a:rPr lang="es-CO" sz="1200" dirty="0">
                          <a:effectLst/>
                          <a:latin typeface="Verdana" panose="020B0604030504040204" pitchFamily="34" charset="0"/>
                          <a:ea typeface="Verdana" panose="020B0604030504040204" pitchFamily="34" charset="0"/>
                        </a:rPr>
                        <a:t>16</a:t>
                      </a:r>
                      <a:endParaRPr lang="es-CO"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15957" marR="15957" marT="0" marB="0" anchor="ctr"/>
                </a:tc>
                <a:extLst>
                  <a:ext uri="{0D108BD9-81ED-4DB2-BD59-A6C34878D82A}">
                    <a16:rowId xmlns:a16="http://schemas.microsoft.com/office/drawing/2014/main" val="2947798179"/>
                  </a:ext>
                </a:extLst>
              </a:tr>
            </a:tbl>
          </a:graphicData>
        </a:graphic>
      </p:graphicFrame>
      <p:sp>
        <p:nvSpPr>
          <p:cNvPr id="5" name="CuadroTexto 4">
            <a:extLst>
              <a:ext uri="{FF2B5EF4-FFF2-40B4-BE49-F238E27FC236}">
                <a16:creationId xmlns:a16="http://schemas.microsoft.com/office/drawing/2014/main" id="{19F9CE6E-FF2D-1A9C-1305-903C3A9EEF01}"/>
              </a:ext>
            </a:extLst>
          </p:cNvPr>
          <p:cNvSpPr txBox="1"/>
          <p:nvPr/>
        </p:nvSpPr>
        <p:spPr>
          <a:xfrm>
            <a:off x="222482" y="513665"/>
            <a:ext cx="5074732" cy="830997"/>
          </a:xfrm>
          <a:prstGeom prst="rect">
            <a:avLst/>
          </a:prstGeom>
          <a:noFill/>
        </p:spPr>
        <p:txBody>
          <a:bodyPr wrap="square" rtlCol="0">
            <a:spAutoFit/>
          </a:bodyPr>
          <a:lstStyle/>
          <a:p>
            <a:pPr algn="ctr"/>
            <a:r>
              <a:rPr lang="es-MX" sz="2400" b="1" dirty="0">
                <a:latin typeface="Verdana" panose="020B0604030504040204" pitchFamily="34" charset="0"/>
                <a:ea typeface="Verdana" panose="020B0604030504040204" pitchFamily="34" charset="0"/>
              </a:rPr>
              <a:t>PIC- EQUIPOS BÁSICOS DE SALUD</a:t>
            </a:r>
            <a:endParaRPr lang="es-CO" sz="2400"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857794758"/>
      </p:ext>
    </p:extLst>
  </p:cSld>
  <p:clrMapOvr>
    <a:overrideClrMapping bg1="dk1" tx1="lt1" bg2="dk2"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a:extLst>
            <a:ext uri="{FF2B5EF4-FFF2-40B4-BE49-F238E27FC236}">
              <a16:creationId xmlns:a16="http://schemas.microsoft.com/office/drawing/2014/main" id="{BF6A0EE6-E447-3E28-68EB-33DBEDF4EE44}"/>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ACDCAC51-735B-66CF-35ED-1639752205A3}"/>
              </a:ext>
            </a:extLst>
          </p:cNvPr>
          <p:cNvPicPr preferRelativeResize="0"/>
          <p:nvPr/>
        </p:nvPicPr>
        <p:blipFill rotWithShape="1">
          <a:blip r:embed="rId5">
            <a:alphaModFix/>
          </a:blip>
          <a:srcRect t="5814" b="5823"/>
          <a:stretch/>
        </p:blipFill>
        <p:spPr>
          <a:xfrm>
            <a:off x="5886359" y="576017"/>
            <a:ext cx="2605957" cy="665336"/>
          </a:xfrm>
          <a:prstGeom prst="rect">
            <a:avLst/>
          </a:prstGeom>
          <a:noFill/>
          <a:ln>
            <a:noFill/>
          </a:ln>
        </p:spPr>
      </p:pic>
      <p:graphicFrame>
        <p:nvGraphicFramePr>
          <p:cNvPr id="3" name="Tabla 2">
            <a:extLst>
              <a:ext uri="{FF2B5EF4-FFF2-40B4-BE49-F238E27FC236}">
                <a16:creationId xmlns:a16="http://schemas.microsoft.com/office/drawing/2014/main" id="{67077ADD-7EB2-F68B-544A-78034F9E8A65}"/>
              </a:ext>
            </a:extLst>
          </p:cNvPr>
          <p:cNvGraphicFramePr>
            <a:graphicFrameLocks noGrp="1"/>
          </p:cNvGraphicFramePr>
          <p:nvPr>
            <p:extLst>
              <p:ext uri="{D42A27DB-BD31-4B8C-83A1-F6EECF244321}">
                <p14:modId xmlns:p14="http://schemas.microsoft.com/office/powerpoint/2010/main" val="98097245"/>
              </p:ext>
            </p:extLst>
          </p:nvPr>
        </p:nvGraphicFramePr>
        <p:xfrm>
          <a:off x="1091925" y="1891861"/>
          <a:ext cx="10008149" cy="4279054"/>
        </p:xfrm>
        <a:graphic>
          <a:graphicData uri="http://schemas.openxmlformats.org/drawingml/2006/table">
            <a:tbl>
              <a:tblPr firstRow="1" firstCol="1" bandRow="1">
                <a:tableStyleId>{FABFCF23-3B69-468F-B69F-88F6DE6A72F2}</a:tableStyleId>
              </a:tblPr>
              <a:tblGrid>
                <a:gridCol w="1250406">
                  <a:extLst>
                    <a:ext uri="{9D8B030D-6E8A-4147-A177-3AD203B41FA5}">
                      <a16:colId xmlns:a16="http://schemas.microsoft.com/office/drawing/2014/main" val="829990265"/>
                    </a:ext>
                  </a:extLst>
                </a:gridCol>
                <a:gridCol w="1250406">
                  <a:extLst>
                    <a:ext uri="{9D8B030D-6E8A-4147-A177-3AD203B41FA5}">
                      <a16:colId xmlns:a16="http://schemas.microsoft.com/office/drawing/2014/main" val="1836243047"/>
                    </a:ext>
                  </a:extLst>
                </a:gridCol>
                <a:gridCol w="1251387">
                  <a:extLst>
                    <a:ext uri="{9D8B030D-6E8A-4147-A177-3AD203B41FA5}">
                      <a16:colId xmlns:a16="http://schemas.microsoft.com/office/drawing/2014/main" val="3345601394"/>
                    </a:ext>
                  </a:extLst>
                </a:gridCol>
                <a:gridCol w="4138597">
                  <a:extLst>
                    <a:ext uri="{9D8B030D-6E8A-4147-A177-3AD203B41FA5}">
                      <a16:colId xmlns:a16="http://schemas.microsoft.com/office/drawing/2014/main" val="4022254551"/>
                    </a:ext>
                  </a:extLst>
                </a:gridCol>
                <a:gridCol w="1250406">
                  <a:extLst>
                    <a:ext uri="{9D8B030D-6E8A-4147-A177-3AD203B41FA5}">
                      <a16:colId xmlns:a16="http://schemas.microsoft.com/office/drawing/2014/main" val="1956765511"/>
                    </a:ext>
                  </a:extLst>
                </a:gridCol>
                <a:gridCol w="866947">
                  <a:extLst>
                    <a:ext uri="{9D8B030D-6E8A-4147-A177-3AD203B41FA5}">
                      <a16:colId xmlns:a16="http://schemas.microsoft.com/office/drawing/2014/main" val="608177181"/>
                    </a:ext>
                  </a:extLst>
                </a:gridCol>
              </a:tblGrid>
              <a:tr h="656213">
                <a:tc>
                  <a:txBody>
                    <a:bodyPr/>
                    <a:lstStyle/>
                    <a:p>
                      <a:pPr algn="ctr">
                        <a:buNone/>
                      </a:pPr>
                      <a:r>
                        <a:rPr lang="es-CO" sz="1200">
                          <a:effectLst/>
                          <a:latin typeface="Verdana" panose="020B0604030504040204" pitchFamily="34" charset="0"/>
                          <a:ea typeface="Verdana" panose="020B0604030504040204" pitchFamily="34" charset="0"/>
                        </a:rPr>
                        <a:t>Territorio</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200">
                          <a:effectLst/>
                          <a:latin typeface="Verdana" panose="020B0604030504040204" pitchFamily="34" charset="0"/>
                          <a:ea typeface="Verdana" panose="020B0604030504040204" pitchFamily="34" charset="0"/>
                        </a:rPr>
                        <a:t># EBS - EC - E. COORD</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200">
                          <a:effectLst/>
                          <a:latin typeface="Verdana" panose="020B0604030504040204" pitchFamily="34" charset="0"/>
                          <a:ea typeface="Verdana" panose="020B0604030504040204" pitchFamily="34" charset="0"/>
                        </a:rPr>
                        <a:t>Descripción del territorio</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200">
                          <a:effectLst/>
                          <a:latin typeface="Verdana" panose="020B0604030504040204" pitchFamily="34" charset="0"/>
                          <a:ea typeface="Verdana" panose="020B0604030504040204" pitchFamily="34" charset="0"/>
                        </a:rPr>
                        <a:t>Microterritorio</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200">
                          <a:effectLst/>
                          <a:latin typeface="Verdana" panose="020B0604030504040204" pitchFamily="34" charset="0"/>
                          <a:ea typeface="Verdana" panose="020B0604030504040204" pitchFamily="34" charset="0"/>
                        </a:rPr>
                        <a:t>Perfil</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200">
                          <a:effectLst/>
                          <a:latin typeface="Verdana" panose="020B0604030504040204" pitchFamily="34" charset="0"/>
                          <a:ea typeface="Verdana" panose="020B0604030504040204" pitchFamily="34" charset="0"/>
                        </a:rPr>
                        <a:t>Cantidad</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2737216"/>
                  </a:ext>
                </a:extLst>
              </a:tr>
              <a:tr h="341778">
                <a:tc gridSpan="6">
                  <a:txBody>
                    <a:bodyPr/>
                    <a:lstStyle/>
                    <a:p>
                      <a:pPr algn="ctr">
                        <a:buNone/>
                      </a:pPr>
                      <a:r>
                        <a:rPr lang="es-CO" sz="1200">
                          <a:effectLst/>
                          <a:latin typeface="Verdana" panose="020B0604030504040204" pitchFamily="34" charset="0"/>
                          <a:ea typeface="Verdana" panose="020B0604030504040204" pitchFamily="34" charset="0"/>
                        </a:rPr>
                        <a:t>Equipo Básico de Salud (EBSS)</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037525618"/>
                  </a:ext>
                </a:extLst>
              </a:tr>
              <a:tr h="656213">
                <a:tc rowSpan="7">
                  <a:txBody>
                    <a:bodyPr/>
                    <a:lstStyle/>
                    <a:p>
                      <a:pPr algn="ctr">
                        <a:buNone/>
                      </a:pPr>
                      <a:r>
                        <a:rPr lang="es-CO" sz="1200" dirty="0">
                          <a:effectLst/>
                          <a:latin typeface="Verdana" panose="020B0604030504040204" pitchFamily="34" charset="0"/>
                          <a:ea typeface="Verdana" panose="020B0604030504040204" pitchFamily="34" charset="0"/>
                        </a:rPr>
                        <a:t>4</a:t>
                      </a:r>
                      <a:endParaRPr lang="es-CO" sz="1800" dirty="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rowSpan="6">
                  <a:txBody>
                    <a:bodyPr/>
                    <a:lstStyle/>
                    <a:p>
                      <a:pPr algn="ctr">
                        <a:buNone/>
                      </a:pPr>
                      <a:r>
                        <a:rPr lang="es-CO" sz="1200" dirty="0">
                          <a:effectLst/>
                          <a:latin typeface="Verdana" panose="020B0604030504040204" pitchFamily="34" charset="0"/>
                          <a:ea typeface="Verdana" panose="020B0604030504040204" pitchFamily="34" charset="0"/>
                        </a:rPr>
                        <a:t>EBS 7</a:t>
                      </a:r>
                      <a:endParaRPr lang="es-CO" sz="1800" dirty="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rowSpan="6">
                  <a:txBody>
                    <a:bodyPr/>
                    <a:lstStyle/>
                    <a:p>
                      <a:pPr algn="ctr">
                        <a:buNone/>
                      </a:pPr>
                      <a:r>
                        <a:rPr lang="es-CO" sz="1200">
                          <a:effectLst/>
                          <a:latin typeface="Verdana" panose="020B0604030504040204" pitchFamily="34" charset="0"/>
                          <a:ea typeface="Verdana" panose="020B0604030504040204" pitchFamily="34" charset="0"/>
                        </a:rPr>
                        <a:t>Corregimiento El Remanso / Manantial / Colombia</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rowSpan="6">
                  <a:txBody>
                    <a:bodyPr/>
                    <a:lstStyle/>
                    <a:p>
                      <a:pPr algn="ctr">
                        <a:buNone/>
                      </a:pPr>
                      <a:r>
                        <a:rPr lang="es-CO" sz="1200">
                          <a:effectLst/>
                          <a:latin typeface="Verdana" panose="020B0604030504040204" pitchFamily="34" charset="0"/>
                          <a:ea typeface="Verdana" panose="020B0604030504040204" pitchFamily="34" charset="0"/>
                        </a:rPr>
                        <a:t>26. Cabaña, Morro caliente, Alta mar, La Pava, Malpaso, Vergel, Morro gordo, Manzanares, El Chuzo, Santa clara y el Bosque</a:t>
                      </a:r>
                      <a:br>
                        <a:rPr lang="es-CO" sz="1200">
                          <a:effectLst/>
                          <a:latin typeface="Verdana" panose="020B0604030504040204" pitchFamily="34" charset="0"/>
                          <a:ea typeface="Verdana" panose="020B0604030504040204" pitchFamily="34" charset="0"/>
                        </a:rPr>
                      </a:br>
                      <a:r>
                        <a:rPr lang="es-CO" sz="1200">
                          <a:effectLst/>
                          <a:latin typeface="Verdana" panose="020B0604030504040204" pitchFamily="34" charset="0"/>
                          <a:ea typeface="Verdana" panose="020B0604030504040204" pitchFamily="34" charset="0"/>
                        </a:rPr>
                        <a:t>27. Cuchilla Del Salado, Cueva Santa, Patio bonito, Farallones, Piedra Azul, Quiebra De Vélez, Cuchilla de los Santos, La Palma, Incora</a:t>
                      </a:r>
                      <a:br>
                        <a:rPr lang="es-CO" sz="1200">
                          <a:effectLst/>
                          <a:latin typeface="Verdana" panose="020B0604030504040204" pitchFamily="34" charset="0"/>
                          <a:ea typeface="Verdana" panose="020B0604030504040204" pitchFamily="34" charset="0"/>
                        </a:rPr>
                      </a:br>
                      <a:r>
                        <a:rPr lang="es-CO" sz="1200">
                          <a:effectLst/>
                          <a:latin typeface="Verdana" panose="020B0604030504040204" pitchFamily="34" charset="0"/>
                          <a:ea typeface="Verdana" panose="020B0604030504040204" pitchFamily="34" charset="0"/>
                        </a:rPr>
                        <a:t>28. Alto Bonito, Pueblo Hondo, Maracas, Santa Rita, Espartillal, Hoyo Frio, Alto del Guamo</a:t>
                      </a:r>
                      <a:br>
                        <a:rPr lang="es-CO" sz="1200">
                          <a:effectLst/>
                          <a:latin typeface="Verdana" panose="020B0604030504040204" pitchFamily="34" charset="0"/>
                          <a:ea typeface="Verdana" panose="020B0604030504040204" pitchFamily="34" charset="0"/>
                        </a:rPr>
                      </a:br>
                      <a:r>
                        <a:rPr lang="es-CO" sz="1200">
                          <a:effectLst/>
                          <a:latin typeface="Verdana" panose="020B0604030504040204" pitchFamily="34" charset="0"/>
                          <a:ea typeface="Verdana" panose="020B0604030504040204" pitchFamily="34" charset="0"/>
                        </a:rPr>
                        <a:t>29. Alto y Bajo Corinto, La Balastrera, Mateguadua, Olivares</a:t>
                      </a:r>
                      <a:br>
                        <a:rPr lang="es-CO" sz="1200">
                          <a:effectLst/>
                          <a:latin typeface="Verdana" panose="020B0604030504040204" pitchFamily="34" charset="0"/>
                          <a:ea typeface="Verdana" panose="020B0604030504040204" pitchFamily="34" charset="0"/>
                        </a:rPr>
                      </a:br>
                      <a:r>
                        <a:rPr lang="es-CO" sz="1200">
                          <a:effectLst/>
                          <a:latin typeface="Verdana" panose="020B0604030504040204" pitchFamily="34" charset="0"/>
                          <a:ea typeface="Verdana" panose="020B0604030504040204" pitchFamily="34" charset="0"/>
                        </a:rPr>
                        <a:t>30. Km 41</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200">
                          <a:effectLst/>
                          <a:latin typeface="Verdana" panose="020B0604030504040204" pitchFamily="34" charset="0"/>
                          <a:ea typeface="Verdana" panose="020B0604030504040204" pitchFamily="34" charset="0"/>
                        </a:rPr>
                        <a:t>Auxiliar de enfermería EBS </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200">
                          <a:effectLst/>
                          <a:latin typeface="Verdana" panose="020B0604030504040204" pitchFamily="34" charset="0"/>
                          <a:ea typeface="Verdana" panose="020B0604030504040204" pitchFamily="34" charset="0"/>
                        </a:rPr>
                        <a:t>5</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250857005"/>
                  </a:ext>
                </a:extLst>
              </a:tr>
              <a:tr h="437475">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Medico EBS </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200">
                          <a:effectLst/>
                          <a:latin typeface="Verdana" panose="020B0604030504040204" pitchFamily="34" charset="0"/>
                          <a:ea typeface="Verdana" panose="020B0604030504040204" pitchFamily="34" charset="0"/>
                        </a:rPr>
                        <a:t>1</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680893547"/>
                  </a:ext>
                </a:extLst>
              </a:tr>
              <a:tr h="437475">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Psicólogo EBS </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200">
                          <a:effectLst/>
                          <a:latin typeface="Verdana" panose="020B0604030504040204" pitchFamily="34" charset="0"/>
                          <a:ea typeface="Verdana" panose="020B0604030504040204" pitchFamily="34" charset="0"/>
                        </a:rPr>
                        <a:t>1</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654814197"/>
                  </a:ext>
                </a:extLst>
              </a:tr>
              <a:tr h="482134">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Fisioterapia EBS </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200">
                          <a:effectLst/>
                          <a:latin typeface="Verdana" panose="020B0604030504040204" pitchFamily="34" charset="0"/>
                          <a:ea typeface="Verdana" panose="020B0604030504040204" pitchFamily="34" charset="0"/>
                        </a:rPr>
                        <a:t>1</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686179465"/>
                  </a:ext>
                </a:extLst>
              </a:tr>
              <a:tr h="514944">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Enfermera EBS</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200">
                          <a:effectLst/>
                          <a:latin typeface="Verdana" panose="020B0604030504040204" pitchFamily="34" charset="0"/>
                          <a:ea typeface="Verdana" panose="020B0604030504040204" pitchFamily="34" charset="0"/>
                        </a:rPr>
                        <a:t>1</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452488643"/>
                  </a:ext>
                </a:extLst>
              </a:tr>
              <a:tr h="534084">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Técnico ambiental </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200">
                          <a:effectLst/>
                          <a:latin typeface="Verdana" panose="020B0604030504040204" pitchFamily="34" charset="0"/>
                          <a:ea typeface="Verdana" panose="020B0604030504040204" pitchFamily="34" charset="0"/>
                        </a:rPr>
                        <a:t>1</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569827817"/>
                  </a:ext>
                </a:extLst>
              </a:tr>
              <a:tr h="218738">
                <a:tc vMerge="1">
                  <a:txBody>
                    <a:bodyPr/>
                    <a:lstStyle/>
                    <a:p>
                      <a:endParaRPr lang="es-CO"/>
                    </a:p>
                  </a:txBody>
                  <a:tcPr/>
                </a:tc>
                <a:tc gridSpan="3">
                  <a:txBody>
                    <a:bodyPr/>
                    <a:lstStyle/>
                    <a:p>
                      <a:pPr algn="ctr">
                        <a:buNone/>
                      </a:pPr>
                      <a:r>
                        <a:rPr lang="es-CO" sz="1200" dirty="0">
                          <a:effectLst/>
                          <a:latin typeface="Verdana" panose="020B0604030504040204" pitchFamily="34" charset="0"/>
                          <a:ea typeface="Verdana" panose="020B0604030504040204" pitchFamily="34" charset="0"/>
                        </a:rPr>
                        <a:t>SUBTOTAL TERRITORIO 4</a:t>
                      </a:r>
                      <a:endParaRPr lang="es-CO" sz="1800" dirty="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hMerge="1">
                  <a:txBody>
                    <a:bodyPr/>
                    <a:lstStyle/>
                    <a:p>
                      <a:endParaRPr lang="es-CO"/>
                    </a:p>
                  </a:txBody>
                  <a:tcPr/>
                </a:tc>
                <a:tc h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N.A</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200" dirty="0">
                          <a:effectLst/>
                          <a:latin typeface="Verdana" panose="020B0604030504040204" pitchFamily="34" charset="0"/>
                          <a:ea typeface="Verdana" panose="020B0604030504040204" pitchFamily="34" charset="0"/>
                        </a:rPr>
                        <a:t>10</a:t>
                      </a:r>
                      <a:endParaRPr lang="es-CO" sz="1800" dirty="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570677504"/>
                  </a:ext>
                </a:extLst>
              </a:tr>
            </a:tbl>
          </a:graphicData>
        </a:graphic>
      </p:graphicFrame>
      <p:sp>
        <p:nvSpPr>
          <p:cNvPr id="5" name="CuadroTexto 4">
            <a:extLst>
              <a:ext uri="{FF2B5EF4-FFF2-40B4-BE49-F238E27FC236}">
                <a16:creationId xmlns:a16="http://schemas.microsoft.com/office/drawing/2014/main" id="{8930F444-ED77-0EB1-FEB3-670AF5A48198}"/>
              </a:ext>
            </a:extLst>
          </p:cNvPr>
          <p:cNvSpPr txBox="1"/>
          <p:nvPr/>
        </p:nvSpPr>
        <p:spPr>
          <a:xfrm>
            <a:off x="222482" y="513665"/>
            <a:ext cx="5074732" cy="830997"/>
          </a:xfrm>
          <a:prstGeom prst="rect">
            <a:avLst/>
          </a:prstGeom>
          <a:noFill/>
        </p:spPr>
        <p:txBody>
          <a:bodyPr wrap="square" rtlCol="0">
            <a:spAutoFit/>
          </a:bodyPr>
          <a:lstStyle/>
          <a:p>
            <a:pPr algn="ctr"/>
            <a:r>
              <a:rPr lang="es-MX" sz="2400" b="1" dirty="0">
                <a:latin typeface="Verdana" panose="020B0604030504040204" pitchFamily="34" charset="0"/>
                <a:ea typeface="Verdana" panose="020B0604030504040204" pitchFamily="34" charset="0"/>
              </a:rPr>
              <a:t>PIC- EQUIPOS BÁSICOS DE SALUD</a:t>
            </a:r>
            <a:endParaRPr lang="es-CO" sz="2400" b="1" dirty="0">
              <a:latin typeface="Verdana" panose="020B0604030504040204" pitchFamily="34" charset="0"/>
              <a:ea typeface="Verdana" panose="020B0604030504040204" pitchFamily="34" charset="0"/>
            </a:endParaRPr>
          </a:p>
        </p:txBody>
      </p:sp>
      <p:pic>
        <p:nvPicPr>
          <p:cNvPr id="6" name="Imagen 5">
            <a:extLst>
              <a:ext uri="{FF2B5EF4-FFF2-40B4-BE49-F238E27FC236}">
                <a16:creationId xmlns:a16="http://schemas.microsoft.com/office/drawing/2014/main" id="{4E7F93D6-C044-6EF8-7011-5F337AB73346}"/>
              </a:ext>
            </a:extLst>
          </p:cNvPr>
          <p:cNvPicPr>
            <a:picLocks noChangeAspect="1"/>
          </p:cNvPicPr>
          <p:nvPr/>
        </p:nvPicPr>
        <p:blipFill rotWithShape="1">
          <a:blip r:embed="rId6"/>
          <a:srcRect l="25064" t="24884" r="53216" b="54909"/>
          <a:stretch/>
        </p:blipFill>
        <p:spPr>
          <a:xfrm>
            <a:off x="222482" y="4814022"/>
            <a:ext cx="3836117" cy="2007401"/>
          </a:xfrm>
          <a:prstGeom prst="rect">
            <a:avLst/>
          </a:prstGeom>
        </p:spPr>
      </p:pic>
    </p:spTree>
    <p:extLst>
      <p:ext uri="{BB962C8B-B14F-4D97-AF65-F5344CB8AC3E}">
        <p14:creationId xmlns:p14="http://schemas.microsoft.com/office/powerpoint/2010/main" val="565629143"/>
      </p:ext>
    </p:extLst>
  </p:cSld>
  <p:clrMapOvr>
    <a:overrideClrMapping bg1="dk1" tx1="lt1" bg2="dk2" tx2="lt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a:extLst>
            <a:ext uri="{FF2B5EF4-FFF2-40B4-BE49-F238E27FC236}">
              <a16:creationId xmlns:a16="http://schemas.microsoft.com/office/drawing/2014/main" id="{78B6B792-A1B0-6553-213D-9EEACCDD1449}"/>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72859543-FB19-89C8-8549-D37592118338}"/>
              </a:ext>
            </a:extLst>
          </p:cNvPr>
          <p:cNvPicPr preferRelativeResize="0"/>
          <p:nvPr/>
        </p:nvPicPr>
        <p:blipFill rotWithShape="1">
          <a:blip r:embed="rId5">
            <a:alphaModFix/>
          </a:blip>
          <a:srcRect t="5814" b="5823"/>
          <a:stretch/>
        </p:blipFill>
        <p:spPr>
          <a:xfrm>
            <a:off x="5886359" y="576017"/>
            <a:ext cx="2605957" cy="665336"/>
          </a:xfrm>
          <a:prstGeom prst="rect">
            <a:avLst/>
          </a:prstGeom>
          <a:noFill/>
          <a:ln>
            <a:noFill/>
          </a:ln>
        </p:spPr>
      </p:pic>
      <p:graphicFrame>
        <p:nvGraphicFramePr>
          <p:cNvPr id="3" name="Diagrama 2">
            <a:extLst>
              <a:ext uri="{FF2B5EF4-FFF2-40B4-BE49-F238E27FC236}">
                <a16:creationId xmlns:a16="http://schemas.microsoft.com/office/drawing/2014/main" id="{455FF26B-F7CE-8C8C-DBA2-1778A5403003}"/>
              </a:ext>
            </a:extLst>
          </p:cNvPr>
          <p:cNvGraphicFramePr/>
          <p:nvPr/>
        </p:nvGraphicFramePr>
        <p:xfrm>
          <a:off x="20936" y="2257389"/>
          <a:ext cx="9948041" cy="298464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4" name="Tabla 3">
            <a:extLst>
              <a:ext uri="{FF2B5EF4-FFF2-40B4-BE49-F238E27FC236}">
                <a16:creationId xmlns:a16="http://schemas.microsoft.com/office/drawing/2014/main" id="{6052BFCD-BFF4-8BE0-57E2-E41BBA6FC5DC}"/>
              </a:ext>
            </a:extLst>
          </p:cNvPr>
          <p:cNvGraphicFramePr>
            <a:graphicFrameLocks noGrp="1"/>
          </p:cNvGraphicFramePr>
          <p:nvPr/>
        </p:nvGraphicFramePr>
        <p:xfrm>
          <a:off x="10089929" y="3176898"/>
          <a:ext cx="1944413" cy="1645920"/>
        </p:xfrm>
        <a:graphic>
          <a:graphicData uri="http://schemas.openxmlformats.org/drawingml/2006/table">
            <a:tbl>
              <a:tblPr firstRow="1" firstCol="1" bandRow="1">
                <a:tableStyleId>{5C22544A-7EE6-4342-B048-85BDC9FD1C3A}</a:tableStyleId>
              </a:tblPr>
              <a:tblGrid>
                <a:gridCol w="1944413">
                  <a:extLst>
                    <a:ext uri="{9D8B030D-6E8A-4147-A177-3AD203B41FA5}">
                      <a16:colId xmlns:a16="http://schemas.microsoft.com/office/drawing/2014/main" val="3948069852"/>
                    </a:ext>
                  </a:extLst>
                </a:gridCol>
              </a:tblGrid>
              <a:tr h="0">
                <a:tc>
                  <a:txBody>
                    <a:bodyPr/>
                    <a:lstStyle/>
                    <a:p>
                      <a:pPr algn="ctr">
                        <a:buNone/>
                      </a:pPr>
                      <a:r>
                        <a:rPr lang="es-CO" sz="1800" dirty="0">
                          <a:effectLst/>
                          <a:latin typeface="Verdana" panose="020B0604030504040204" pitchFamily="34" charset="0"/>
                          <a:ea typeface="Verdana" panose="020B0604030504040204" pitchFamily="34" charset="0"/>
                        </a:rPr>
                        <a:t>Entorno</a:t>
                      </a:r>
                    </a:p>
                    <a:p>
                      <a:pPr algn="ctr">
                        <a:buNone/>
                      </a:pPr>
                      <a:endParaRPr lang="es-CO" sz="1800" dirty="0">
                        <a:effectLst/>
                        <a:latin typeface="Verdana" panose="020B0604030504040204" pitchFamily="34" charset="0"/>
                        <a:ea typeface="Verdana" panose="020B0604030504040204" pitchFamily="34" charset="0"/>
                      </a:endParaRPr>
                    </a:p>
                    <a:p>
                      <a:pPr algn="ctr">
                        <a:buNone/>
                      </a:pPr>
                      <a:r>
                        <a:rPr lang="es-CO" sz="1800" dirty="0">
                          <a:effectLst/>
                          <a:latin typeface="Verdana" panose="020B0604030504040204" pitchFamily="34" charset="0"/>
                          <a:ea typeface="Verdana" panose="020B0604030504040204" pitchFamily="34" charset="0"/>
                        </a:rPr>
                        <a:t>Escolar</a:t>
                      </a:r>
                    </a:p>
                    <a:p>
                      <a:pPr algn="ctr">
                        <a:buNone/>
                      </a:pPr>
                      <a:r>
                        <a:rPr lang="es-CO" sz="1800" dirty="0">
                          <a:effectLst/>
                          <a:latin typeface="Verdana" panose="020B0604030504040204" pitchFamily="34" charset="0"/>
                          <a:ea typeface="Verdana" panose="020B0604030504040204" pitchFamily="34" charset="0"/>
                        </a:rPr>
                        <a:t>Institucional</a:t>
                      </a:r>
                    </a:p>
                    <a:p>
                      <a:pPr algn="ctr">
                        <a:buNone/>
                      </a:pPr>
                      <a:r>
                        <a:rPr lang="es-CO" sz="1800" dirty="0">
                          <a:effectLst/>
                          <a:latin typeface="Verdana" panose="020B0604030504040204" pitchFamily="34" charset="0"/>
                          <a:ea typeface="Verdana" panose="020B0604030504040204" pitchFamily="34" charset="0"/>
                        </a:rPr>
                        <a:t>Comunitario</a:t>
                      </a:r>
                    </a:p>
                    <a:p>
                      <a:pPr algn="ctr">
                        <a:buNone/>
                      </a:pPr>
                      <a:r>
                        <a:rPr lang="es-CO" sz="1800" dirty="0">
                          <a:effectLst/>
                          <a:latin typeface="Verdana" panose="020B0604030504040204" pitchFamily="34" charset="0"/>
                          <a:ea typeface="Verdana" panose="020B0604030504040204" pitchFamily="34" charset="0"/>
                        </a:rPr>
                        <a:t>Laboral</a:t>
                      </a:r>
                      <a:endParaRPr lang="es-CO" sz="18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solidFill>
                      <a:schemeClr val="accent5">
                        <a:lumMod val="75000"/>
                      </a:schemeClr>
                    </a:solidFill>
                  </a:tcPr>
                </a:tc>
                <a:extLst>
                  <a:ext uri="{0D108BD9-81ED-4DB2-BD59-A6C34878D82A}">
                    <a16:rowId xmlns:a16="http://schemas.microsoft.com/office/drawing/2014/main" val="1787871554"/>
                  </a:ext>
                </a:extLst>
              </a:tr>
            </a:tbl>
          </a:graphicData>
        </a:graphic>
      </p:graphicFrame>
      <p:sp>
        <p:nvSpPr>
          <p:cNvPr id="6" name="CuadroTexto 5">
            <a:extLst>
              <a:ext uri="{FF2B5EF4-FFF2-40B4-BE49-F238E27FC236}">
                <a16:creationId xmlns:a16="http://schemas.microsoft.com/office/drawing/2014/main" id="{124A9EA3-9970-B27C-A898-79F174DB099C}"/>
              </a:ext>
            </a:extLst>
          </p:cNvPr>
          <p:cNvSpPr txBox="1"/>
          <p:nvPr/>
        </p:nvSpPr>
        <p:spPr>
          <a:xfrm>
            <a:off x="20936" y="576017"/>
            <a:ext cx="5435236" cy="830997"/>
          </a:xfrm>
          <a:prstGeom prst="rect">
            <a:avLst/>
          </a:prstGeom>
          <a:noFill/>
        </p:spPr>
        <p:txBody>
          <a:bodyPr wrap="square" rtlCol="0">
            <a:spAutoFit/>
          </a:bodyPr>
          <a:lstStyle/>
          <a:p>
            <a:r>
              <a:rPr lang="es-MX" sz="2400" b="1" dirty="0"/>
              <a:t>PIC – EQUIPOS COMPLEMENTARIOS</a:t>
            </a:r>
            <a:endParaRPr lang="es-CO" sz="2400" b="1" dirty="0"/>
          </a:p>
        </p:txBody>
      </p:sp>
    </p:spTree>
    <p:extLst>
      <p:ext uri="{BB962C8B-B14F-4D97-AF65-F5344CB8AC3E}">
        <p14:creationId xmlns:p14="http://schemas.microsoft.com/office/powerpoint/2010/main" val="1679127014"/>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C8D52C56-AAE0-7A35-674B-45FF9F266C97}"/>
              </a:ext>
            </a:extLst>
          </p:cNvPr>
          <p:cNvGraphicFramePr/>
          <p:nvPr>
            <p:extLst>
              <p:ext uri="{D42A27DB-BD31-4B8C-83A1-F6EECF244321}">
                <p14:modId xmlns:p14="http://schemas.microsoft.com/office/powerpoint/2010/main" val="384551502"/>
              </p:ext>
            </p:extLst>
          </p:nvPr>
        </p:nvGraphicFramePr>
        <p:xfrm>
          <a:off x="1720272" y="1497724"/>
          <a:ext cx="8763797" cy="50277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5" name="Conector: angular 4">
            <a:extLst>
              <a:ext uri="{FF2B5EF4-FFF2-40B4-BE49-F238E27FC236}">
                <a16:creationId xmlns:a16="http://schemas.microsoft.com/office/drawing/2014/main" id="{F8C76A14-C65B-45B6-D04E-A063ABE77B19}"/>
              </a:ext>
            </a:extLst>
          </p:cNvPr>
          <p:cNvCxnSpPr>
            <a:cxnSpLocks/>
          </p:cNvCxnSpPr>
          <p:nvPr/>
        </p:nvCxnSpPr>
        <p:spPr>
          <a:xfrm rot="5400000" flipH="1" flipV="1">
            <a:off x="6950840" y="2789968"/>
            <a:ext cx="2767572" cy="1271906"/>
          </a:xfrm>
          <a:prstGeom prst="bentConnector3">
            <a:avLst>
              <a:gd name="adj1" fmla="val -1269"/>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 name="Rectángulo 2">
            <a:extLst>
              <a:ext uri="{FF2B5EF4-FFF2-40B4-BE49-F238E27FC236}">
                <a16:creationId xmlns:a16="http://schemas.microsoft.com/office/drawing/2014/main" id="{8C230A18-8925-5753-C485-1544FF7560C2}"/>
              </a:ext>
            </a:extLst>
          </p:cNvPr>
          <p:cNvSpPr/>
          <p:nvPr/>
        </p:nvSpPr>
        <p:spPr>
          <a:xfrm rot="16200000">
            <a:off x="54241" y="4651931"/>
            <a:ext cx="2092698" cy="113358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LEY ESTATUTARIA 1751 DE 2015 </a:t>
            </a:r>
          </a:p>
        </p:txBody>
      </p:sp>
      <p:sp>
        <p:nvSpPr>
          <p:cNvPr id="4" name="Rectángulo 3">
            <a:extLst>
              <a:ext uri="{FF2B5EF4-FFF2-40B4-BE49-F238E27FC236}">
                <a16:creationId xmlns:a16="http://schemas.microsoft.com/office/drawing/2014/main" id="{6E2C47B4-8D2E-4E43-0EC1-F9A900397635}"/>
              </a:ext>
            </a:extLst>
          </p:cNvPr>
          <p:cNvSpPr/>
          <p:nvPr/>
        </p:nvSpPr>
        <p:spPr>
          <a:xfrm rot="16200000">
            <a:off x="54241" y="1977281"/>
            <a:ext cx="2092698" cy="113358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PLAN DE DESARROLLO NACIONAL</a:t>
            </a:r>
          </a:p>
        </p:txBody>
      </p:sp>
      <p:sp>
        <p:nvSpPr>
          <p:cNvPr id="8" name="CuadroTexto 7">
            <a:extLst>
              <a:ext uri="{FF2B5EF4-FFF2-40B4-BE49-F238E27FC236}">
                <a16:creationId xmlns:a16="http://schemas.microsoft.com/office/drawing/2014/main" id="{955EAFCA-DF78-ACF7-9F2D-69230A80F0A6}"/>
              </a:ext>
            </a:extLst>
          </p:cNvPr>
          <p:cNvSpPr txBox="1"/>
          <p:nvPr/>
        </p:nvSpPr>
        <p:spPr>
          <a:xfrm>
            <a:off x="355600" y="618067"/>
            <a:ext cx="3611886" cy="666786"/>
          </a:xfrm>
          <a:prstGeom prst="rect">
            <a:avLst/>
          </a:prstGeom>
          <a:noFill/>
        </p:spPr>
        <p:txBody>
          <a:bodyPr wrap="none" rtlCol="0">
            <a:spAutoFit/>
          </a:bodyPr>
          <a:lstStyle/>
          <a:p>
            <a:r>
              <a:rPr lang="es-MX" sz="3733" dirty="0"/>
              <a:t>MARCO LEGAL</a:t>
            </a:r>
            <a:endParaRPr lang="es-CO" sz="3733" dirty="0"/>
          </a:p>
        </p:txBody>
      </p:sp>
      <p:pic>
        <p:nvPicPr>
          <p:cNvPr id="10" name="Google Shape;61;p14">
            <a:extLst>
              <a:ext uri="{FF2B5EF4-FFF2-40B4-BE49-F238E27FC236}">
                <a16:creationId xmlns:a16="http://schemas.microsoft.com/office/drawing/2014/main" id="{F348C5AD-244C-DA6E-A295-A93CF14ADE67}"/>
              </a:ext>
            </a:extLst>
          </p:cNvPr>
          <p:cNvPicPr preferRelativeResize="0"/>
          <p:nvPr/>
        </p:nvPicPr>
        <p:blipFill rotWithShape="1">
          <a:blip r:embed="rId9">
            <a:alphaModFix/>
          </a:blip>
          <a:srcRect t="5814" b="5823"/>
          <a:stretch/>
        </p:blipFill>
        <p:spPr>
          <a:xfrm>
            <a:off x="5567143" y="506893"/>
            <a:ext cx="3634367" cy="889133"/>
          </a:xfrm>
          <a:prstGeom prst="rect">
            <a:avLst/>
          </a:prstGeom>
          <a:noFill/>
          <a:ln>
            <a:noFill/>
          </a:ln>
        </p:spPr>
      </p:pic>
    </p:spTree>
    <p:extLst>
      <p:ext uri="{BB962C8B-B14F-4D97-AF65-F5344CB8AC3E}">
        <p14:creationId xmlns:p14="http://schemas.microsoft.com/office/powerpoint/2010/main" val="3633556276"/>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a:extLst>
            <a:ext uri="{FF2B5EF4-FFF2-40B4-BE49-F238E27FC236}">
              <a16:creationId xmlns:a16="http://schemas.microsoft.com/office/drawing/2014/main" id="{16474765-D4D0-3198-268F-766EC28CCDEB}"/>
            </a:ext>
          </a:extLst>
        </p:cNvPr>
        <p:cNvGrpSpPr/>
        <p:nvPr/>
      </p:nvGrpSpPr>
      <p:grpSpPr>
        <a:xfrm>
          <a:off x="0" y="0"/>
          <a:ext cx="0" cy="0"/>
          <a:chOff x="0" y="0"/>
          <a:chExt cx="0" cy="0"/>
        </a:xfrm>
      </p:grpSpPr>
      <p:sp>
        <p:nvSpPr>
          <p:cNvPr id="15" name="Elipse 14">
            <a:extLst>
              <a:ext uri="{FF2B5EF4-FFF2-40B4-BE49-F238E27FC236}">
                <a16:creationId xmlns:a16="http://schemas.microsoft.com/office/drawing/2014/main" id="{1D05F92D-8458-5F9A-6B63-B55BF16F4CC6}"/>
              </a:ext>
            </a:extLst>
          </p:cNvPr>
          <p:cNvSpPr/>
          <p:nvPr/>
        </p:nvSpPr>
        <p:spPr>
          <a:xfrm>
            <a:off x="5798470" y="1877582"/>
            <a:ext cx="5312979" cy="4752728"/>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61" name="Google Shape;61;p14">
            <a:extLst>
              <a:ext uri="{FF2B5EF4-FFF2-40B4-BE49-F238E27FC236}">
                <a16:creationId xmlns:a16="http://schemas.microsoft.com/office/drawing/2014/main" id="{140C40C6-A1E6-3CBB-EE44-0FEC3EBA0B8A}"/>
              </a:ext>
            </a:extLst>
          </p:cNvPr>
          <p:cNvPicPr preferRelativeResize="0"/>
          <p:nvPr/>
        </p:nvPicPr>
        <p:blipFill rotWithShape="1">
          <a:blip r:embed="rId5">
            <a:alphaModFix/>
          </a:blip>
          <a:srcRect t="5814" b="5823"/>
          <a:stretch/>
        </p:blipFill>
        <p:spPr>
          <a:xfrm>
            <a:off x="5886359" y="576017"/>
            <a:ext cx="2605957" cy="665336"/>
          </a:xfrm>
          <a:prstGeom prst="rect">
            <a:avLst/>
          </a:prstGeom>
          <a:noFill/>
          <a:ln>
            <a:noFill/>
          </a:ln>
        </p:spPr>
      </p:pic>
      <p:sp>
        <p:nvSpPr>
          <p:cNvPr id="6" name="CuadroTexto 5">
            <a:extLst>
              <a:ext uri="{FF2B5EF4-FFF2-40B4-BE49-F238E27FC236}">
                <a16:creationId xmlns:a16="http://schemas.microsoft.com/office/drawing/2014/main" id="{E25D24C4-0A4D-CD66-CE3A-AF49F7090212}"/>
              </a:ext>
            </a:extLst>
          </p:cNvPr>
          <p:cNvSpPr txBox="1"/>
          <p:nvPr/>
        </p:nvSpPr>
        <p:spPr>
          <a:xfrm>
            <a:off x="20936" y="576017"/>
            <a:ext cx="5435236" cy="830997"/>
          </a:xfrm>
          <a:prstGeom prst="rect">
            <a:avLst/>
          </a:prstGeom>
          <a:noFill/>
        </p:spPr>
        <p:txBody>
          <a:bodyPr wrap="square" rtlCol="0">
            <a:spAutoFit/>
          </a:bodyPr>
          <a:lstStyle/>
          <a:p>
            <a:r>
              <a:rPr lang="es-MX" sz="2400" b="1" dirty="0"/>
              <a:t>PIC – EQUIPOS COMPLEMENTARIOS</a:t>
            </a:r>
            <a:endParaRPr lang="es-CO" sz="2400" b="1" dirty="0"/>
          </a:p>
        </p:txBody>
      </p:sp>
      <p:graphicFrame>
        <p:nvGraphicFramePr>
          <p:cNvPr id="7" name="Diagrama 6">
            <a:extLst>
              <a:ext uri="{FF2B5EF4-FFF2-40B4-BE49-F238E27FC236}">
                <a16:creationId xmlns:a16="http://schemas.microsoft.com/office/drawing/2014/main" id="{7BD77C21-0191-29D1-89DB-7A352EB9FEE1}"/>
              </a:ext>
            </a:extLst>
          </p:cNvPr>
          <p:cNvGraphicFramePr/>
          <p:nvPr>
            <p:extLst>
              <p:ext uri="{D42A27DB-BD31-4B8C-83A1-F6EECF244321}">
                <p14:modId xmlns:p14="http://schemas.microsoft.com/office/powerpoint/2010/main" val="2565935336"/>
              </p:ext>
            </p:extLst>
          </p:nvPr>
        </p:nvGraphicFramePr>
        <p:xfrm>
          <a:off x="114038" y="2061806"/>
          <a:ext cx="5096977" cy="422017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8" name="Imagen 7">
            <a:extLst>
              <a:ext uri="{FF2B5EF4-FFF2-40B4-BE49-F238E27FC236}">
                <a16:creationId xmlns:a16="http://schemas.microsoft.com/office/drawing/2014/main" id="{13CA5A80-D4ED-4707-53D1-23DC23E5F6E0}"/>
              </a:ext>
            </a:extLst>
          </p:cNvPr>
          <p:cNvPicPr>
            <a:picLocks noChangeAspect="1"/>
          </p:cNvPicPr>
          <p:nvPr/>
        </p:nvPicPr>
        <p:blipFill>
          <a:blip r:embed="rId11"/>
          <a:stretch>
            <a:fillRect/>
          </a:stretch>
        </p:blipFill>
        <p:spPr>
          <a:xfrm>
            <a:off x="6893180" y="4394818"/>
            <a:ext cx="2536104" cy="1649894"/>
          </a:xfrm>
          <a:prstGeom prst="rect">
            <a:avLst/>
          </a:prstGeom>
        </p:spPr>
      </p:pic>
      <p:pic>
        <p:nvPicPr>
          <p:cNvPr id="9" name="Imagen 8">
            <a:extLst>
              <a:ext uri="{FF2B5EF4-FFF2-40B4-BE49-F238E27FC236}">
                <a16:creationId xmlns:a16="http://schemas.microsoft.com/office/drawing/2014/main" id="{3B6A1901-30E2-AA57-FB8A-DBB0FAC5AB72}"/>
              </a:ext>
            </a:extLst>
          </p:cNvPr>
          <p:cNvPicPr>
            <a:picLocks noChangeAspect="1"/>
          </p:cNvPicPr>
          <p:nvPr/>
        </p:nvPicPr>
        <p:blipFill>
          <a:blip r:embed="rId11"/>
          <a:stretch>
            <a:fillRect/>
          </a:stretch>
        </p:blipFill>
        <p:spPr>
          <a:xfrm>
            <a:off x="7344560" y="2311254"/>
            <a:ext cx="2536102" cy="1649893"/>
          </a:xfrm>
          <a:prstGeom prst="rect">
            <a:avLst/>
          </a:prstGeom>
        </p:spPr>
      </p:pic>
      <p:sp>
        <p:nvSpPr>
          <p:cNvPr id="16" name="Rectángulo: esquinas redondeadas 15">
            <a:extLst>
              <a:ext uri="{FF2B5EF4-FFF2-40B4-BE49-F238E27FC236}">
                <a16:creationId xmlns:a16="http://schemas.microsoft.com/office/drawing/2014/main" id="{6020FF1C-49B0-FE05-CE63-5F4FABD9C668}"/>
              </a:ext>
            </a:extLst>
          </p:cNvPr>
          <p:cNvSpPr/>
          <p:nvPr/>
        </p:nvSpPr>
        <p:spPr>
          <a:xfrm>
            <a:off x="9541857" y="4394818"/>
            <a:ext cx="2536104" cy="996989"/>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s-CO" dirty="0"/>
              <a:t>EQUIPO COMPLEMENTARIO</a:t>
            </a:r>
          </a:p>
        </p:txBody>
      </p:sp>
    </p:spTree>
    <p:extLst>
      <p:ext uri="{BB962C8B-B14F-4D97-AF65-F5344CB8AC3E}">
        <p14:creationId xmlns:p14="http://schemas.microsoft.com/office/powerpoint/2010/main" val="943895881"/>
      </p:ext>
    </p:extLst>
  </p:cSld>
  <p:clrMapOvr>
    <a:overrideClrMapping bg1="dk1" tx1="lt1" bg2="dk2"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a:extLst>
            <a:ext uri="{FF2B5EF4-FFF2-40B4-BE49-F238E27FC236}">
              <a16:creationId xmlns:a16="http://schemas.microsoft.com/office/drawing/2014/main" id="{1E84E64A-EFB7-BD3E-20CA-7954320332CF}"/>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E2DE28DA-D1F4-2011-044F-23242C2B0DCB}"/>
              </a:ext>
            </a:extLst>
          </p:cNvPr>
          <p:cNvPicPr preferRelativeResize="0"/>
          <p:nvPr/>
        </p:nvPicPr>
        <p:blipFill rotWithShape="1">
          <a:blip r:embed="rId5">
            <a:alphaModFix/>
          </a:blip>
          <a:srcRect t="5814" b="5823"/>
          <a:stretch/>
        </p:blipFill>
        <p:spPr>
          <a:xfrm>
            <a:off x="5886359" y="576017"/>
            <a:ext cx="2605957" cy="665336"/>
          </a:xfrm>
          <a:prstGeom prst="rect">
            <a:avLst/>
          </a:prstGeom>
          <a:noFill/>
          <a:ln>
            <a:noFill/>
          </a:ln>
        </p:spPr>
      </p:pic>
      <p:sp>
        <p:nvSpPr>
          <p:cNvPr id="6" name="CuadroTexto 5">
            <a:extLst>
              <a:ext uri="{FF2B5EF4-FFF2-40B4-BE49-F238E27FC236}">
                <a16:creationId xmlns:a16="http://schemas.microsoft.com/office/drawing/2014/main" id="{50D274BE-4327-313C-1E0A-7F30A53FBE85}"/>
              </a:ext>
            </a:extLst>
          </p:cNvPr>
          <p:cNvSpPr txBox="1"/>
          <p:nvPr/>
        </p:nvSpPr>
        <p:spPr>
          <a:xfrm>
            <a:off x="20936" y="576017"/>
            <a:ext cx="5435236" cy="830997"/>
          </a:xfrm>
          <a:prstGeom prst="rect">
            <a:avLst/>
          </a:prstGeom>
          <a:noFill/>
        </p:spPr>
        <p:txBody>
          <a:bodyPr wrap="square" rtlCol="0">
            <a:spAutoFit/>
          </a:bodyPr>
          <a:lstStyle/>
          <a:p>
            <a:r>
              <a:rPr lang="es-MX" sz="2400" b="1" dirty="0"/>
              <a:t>PIC – EQUIPOS COMPLEMENTARIOS</a:t>
            </a:r>
            <a:endParaRPr lang="es-CO" sz="2400" b="1" dirty="0"/>
          </a:p>
        </p:txBody>
      </p:sp>
      <p:graphicFrame>
        <p:nvGraphicFramePr>
          <p:cNvPr id="2" name="Tabla 1">
            <a:extLst>
              <a:ext uri="{FF2B5EF4-FFF2-40B4-BE49-F238E27FC236}">
                <a16:creationId xmlns:a16="http://schemas.microsoft.com/office/drawing/2014/main" id="{550F7685-2342-E8AC-DA50-12E27C770319}"/>
              </a:ext>
            </a:extLst>
          </p:cNvPr>
          <p:cNvGraphicFramePr>
            <a:graphicFrameLocks noGrp="1"/>
          </p:cNvGraphicFramePr>
          <p:nvPr>
            <p:extLst>
              <p:ext uri="{D42A27DB-BD31-4B8C-83A1-F6EECF244321}">
                <p14:modId xmlns:p14="http://schemas.microsoft.com/office/powerpoint/2010/main" val="1281173655"/>
              </p:ext>
            </p:extLst>
          </p:nvPr>
        </p:nvGraphicFramePr>
        <p:xfrm>
          <a:off x="557614" y="2496996"/>
          <a:ext cx="10657490" cy="3048000"/>
        </p:xfrm>
        <a:graphic>
          <a:graphicData uri="http://schemas.openxmlformats.org/drawingml/2006/table">
            <a:tbl>
              <a:tblPr firstRow="1" firstCol="1" bandRow="1">
                <a:tableStyleId>{5FD0F851-EC5A-4D38-B0AD-8093EC10F338}</a:tableStyleId>
              </a:tblPr>
              <a:tblGrid>
                <a:gridCol w="2251497">
                  <a:extLst>
                    <a:ext uri="{9D8B030D-6E8A-4147-A177-3AD203B41FA5}">
                      <a16:colId xmlns:a16="http://schemas.microsoft.com/office/drawing/2014/main" val="3332953040"/>
                    </a:ext>
                  </a:extLst>
                </a:gridCol>
                <a:gridCol w="2754915">
                  <a:extLst>
                    <a:ext uri="{9D8B030D-6E8A-4147-A177-3AD203B41FA5}">
                      <a16:colId xmlns:a16="http://schemas.microsoft.com/office/drawing/2014/main" val="3592122913"/>
                    </a:ext>
                  </a:extLst>
                </a:gridCol>
                <a:gridCol w="2801998">
                  <a:extLst>
                    <a:ext uri="{9D8B030D-6E8A-4147-A177-3AD203B41FA5}">
                      <a16:colId xmlns:a16="http://schemas.microsoft.com/office/drawing/2014/main" val="414539187"/>
                    </a:ext>
                  </a:extLst>
                </a:gridCol>
                <a:gridCol w="2849080">
                  <a:extLst>
                    <a:ext uri="{9D8B030D-6E8A-4147-A177-3AD203B41FA5}">
                      <a16:colId xmlns:a16="http://schemas.microsoft.com/office/drawing/2014/main" val="2317831151"/>
                    </a:ext>
                  </a:extLst>
                </a:gridCol>
              </a:tblGrid>
              <a:tr h="160020">
                <a:tc>
                  <a:txBody>
                    <a:bodyPr/>
                    <a:lstStyle/>
                    <a:p>
                      <a:pPr algn="ctr">
                        <a:buNone/>
                      </a:pPr>
                      <a:r>
                        <a:rPr lang="es-CO" sz="2000" b="0">
                          <a:solidFill>
                            <a:schemeClr val="bg1"/>
                          </a:solidFill>
                          <a:effectLst/>
                          <a:latin typeface="Verdana" panose="020B0604030504040204" pitchFamily="34" charset="0"/>
                          <a:ea typeface="Verdana" panose="020B0604030504040204" pitchFamily="34" charset="0"/>
                        </a:rPr>
                        <a:t>PASEA</a:t>
                      </a:r>
                      <a:endParaRPr lang="es-CO" sz="2000" b="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2000" b="0">
                          <a:solidFill>
                            <a:schemeClr val="bg1"/>
                          </a:solidFill>
                          <a:effectLst/>
                          <a:latin typeface="Verdana" panose="020B0604030504040204" pitchFamily="34" charset="0"/>
                          <a:ea typeface="Verdana" panose="020B0604030504040204" pitchFamily="34" charset="0"/>
                        </a:rPr>
                        <a:t>Servicios amigables</a:t>
                      </a:r>
                      <a:endParaRPr lang="es-CO" sz="2000" b="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2000" b="0">
                          <a:solidFill>
                            <a:schemeClr val="bg1"/>
                          </a:solidFill>
                          <a:effectLst/>
                          <a:latin typeface="Verdana" panose="020B0604030504040204" pitchFamily="34" charset="0"/>
                          <a:ea typeface="Verdana" panose="020B0604030504040204" pitchFamily="34" charset="0"/>
                        </a:rPr>
                        <a:t>Redes comunitarias</a:t>
                      </a:r>
                      <a:endParaRPr lang="es-CO" sz="2000" b="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2000" b="0">
                          <a:solidFill>
                            <a:schemeClr val="bg1"/>
                          </a:solidFill>
                          <a:effectLst/>
                          <a:latin typeface="Verdana" panose="020B0604030504040204" pitchFamily="34" charset="0"/>
                          <a:ea typeface="Verdana" panose="020B0604030504040204" pitchFamily="34" charset="0"/>
                        </a:rPr>
                        <a:t>Minmasa</a:t>
                      </a:r>
                      <a:endParaRPr lang="es-CO" sz="2000" b="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46472436"/>
                  </a:ext>
                </a:extLst>
              </a:tr>
              <a:tr h="0">
                <a:tc>
                  <a:txBody>
                    <a:bodyPr/>
                    <a:lstStyle/>
                    <a:p>
                      <a:pPr algn="ctr">
                        <a:buNone/>
                      </a:pPr>
                      <a:r>
                        <a:rPr lang="es-CO" sz="2000" b="0" dirty="0">
                          <a:solidFill>
                            <a:schemeClr val="bg1"/>
                          </a:solidFill>
                          <a:effectLst/>
                          <a:latin typeface="Verdana" panose="020B0604030504040204" pitchFamily="34" charset="0"/>
                          <a:ea typeface="Verdana" panose="020B0604030504040204" pitchFamily="34" charset="0"/>
                        </a:rPr>
                        <a:t>Tomas </a:t>
                      </a:r>
                      <a:r>
                        <a:rPr lang="es-CO" sz="2000" b="0" kern="1200" dirty="0">
                          <a:solidFill>
                            <a:schemeClr val="bg1"/>
                          </a:solidFill>
                          <a:effectLst/>
                          <a:latin typeface="Verdana" panose="020B0604030504040204" pitchFamily="34" charset="0"/>
                          <a:ea typeface="Verdana" panose="020B0604030504040204" pitchFamily="34" charset="0"/>
                        </a:rPr>
                        <a:t>comunitarias</a:t>
                      </a:r>
                      <a:endParaRPr lang="es-CO" sz="2000" b="0"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tc>
                <a:tc>
                  <a:txBody>
                    <a:bodyPr/>
                    <a:lstStyle/>
                    <a:p>
                      <a:pPr algn="ctr">
                        <a:buNone/>
                      </a:pPr>
                      <a:r>
                        <a:rPr lang="es-CO" sz="2000" b="0">
                          <a:solidFill>
                            <a:schemeClr val="bg1"/>
                          </a:solidFill>
                          <a:effectLst/>
                          <a:latin typeface="Verdana" panose="020B0604030504040204" pitchFamily="34" charset="0"/>
                          <a:ea typeface="Verdana" panose="020B0604030504040204" pitchFamily="34" charset="0"/>
                        </a:rPr>
                        <a:t>AIEPI para cuidadores de menores de 5 años</a:t>
                      </a:r>
                      <a:endParaRPr lang="es-CO" sz="2000" b="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2000" b="0">
                          <a:solidFill>
                            <a:schemeClr val="bg1"/>
                          </a:solidFill>
                          <a:effectLst/>
                          <a:latin typeface="Verdana" panose="020B0604030504040204" pitchFamily="34" charset="0"/>
                          <a:ea typeface="Verdana" panose="020B0604030504040204" pitchFamily="34" charset="0"/>
                        </a:rPr>
                        <a:t>Rehabilitación basada en la comunidad</a:t>
                      </a:r>
                      <a:endParaRPr lang="es-CO" sz="2000" b="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2000" b="0">
                          <a:solidFill>
                            <a:schemeClr val="bg1"/>
                          </a:solidFill>
                          <a:effectLst/>
                          <a:latin typeface="Verdana" panose="020B0604030504040204" pitchFamily="34" charset="0"/>
                          <a:ea typeface="Verdana" panose="020B0604030504040204" pitchFamily="34" charset="0"/>
                        </a:rPr>
                        <a:t>Promoción del envejecimiento activo y saludable</a:t>
                      </a:r>
                      <a:endParaRPr lang="es-CO" sz="2000" b="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10824694"/>
                  </a:ext>
                </a:extLst>
              </a:tr>
              <a:tr h="0">
                <a:tc>
                  <a:txBody>
                    <a:bodyPr/>
                    <a:lstStyle/>
                    <a:p>
                      <a:pPr algn="ctr">
                        <a:buNone/>
                      </a:pPr>
                      <a:r>
                        <a:rPr lang="es-CO" sz="2000" b="0">
                          <a:solidFill>
                            <a:schemeClr val="bg1"/>
                          </a:solidFill>
                          <a:effectLst/>
                          <a:latin typeface="Verdana" panose="020B0604030504040204" pitchFamily="34" charset="0"/>
                          <a:ea typeface="Verdana" panose="020B0604030504040204" pitchFamily="34" charset="0"/>
                        </a:rPr>
                        <a:t>Gestión del riesgo en niños con desnutrición</a:t>
                      </a:r>
                      <a:endParaRPr lang="es-CO" sz="2000" b="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2000" b="0">
                          <a:solidFill>
                            <a:schemeClr val="bg1"/>
                          </a:solidFill>
                          <a:effectLst/>
                          <a:latin typeface="Verdana" panose="020B0604030504040204" pitchFamily="34" charset="0"/>
                          <a:ea typeface="Verdana" panose="020B0604030504040204" pitchFamily="34" charset="0"/>
                        </a:rPr>
                        <a:t>Diagnóstico comunitario – núcleos</a:t>
                      </a:r>
                      <a:endParaRPr lang="es-CO" sz="2000" b="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2000" b="0">
                          <a:solidFill>
                            <a:schemeClr val="bg1"/>
                          </a:solidFill>
                          <a:effectLst/>
                          <a:latin typeface="Verdana" panose="020B0604030504040204" pitchFamily="34" charset="0"/>
                          <a:ea typeface="Verdana" panose="020B0604030504040204" pitchFamily="34" charset="0"/>
                        </a:rPr>
                        <a:t>Gestión del riesgo odontológico en pacientes con diabetes </a:t>
                      </a:r>
                      <a:endParaRPr lang="es-CO" sz="2000" b="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2000" b="0">
                          <a:solidFill>
                            <a:schemeClr val="bg1"/>
                          </a:solidFill>
                          <a:effectLst/>
                          <a:latin typeface="Verdana" panose="020B0604030504040204" pitchFamily="34" charset="0"/>
                          <a:ea typeface="Verdana" panose="020B0604030504040204" pitchFamily="34" charset="0"/>
                        </a:rPr>
                        <a:t>Grupos alimenta tu cuerpo y tu mente sanamente</a:t>
                      </a:r>
                      <a:endParaRPr lang="es-CO" sz="2000" b="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06479127"/>
                  </a:ext>
                </a:extLst>
              </a:tr>
              <a:tr h="0">
                <a:tc>
                  <a:txBody>
                    <a:bodyPr/>
                    <a:lstStyle/>
                    <a:p>
                      <a:pPr algn="ctr">
                        <a:buNone/>
                      </a:pPr>
                      <a:r>
                        <a:rPr lang="es-CO" sz="2000" b="0">
                          <a:solidFill>
                            <a:schemeClr val="bg1"/>
                          </a:solidFill>
                          <a:effectLst/>
                          <a:latin typeface="Verdana" panose="020B0604030504040204" pitchFamily="34" charset="0"/>
                          <a:ea typeface="Verdana" panose="020B0604030504040204" pitchFamily="34" charset="0"/>
                        </a:rPr>
                        <a:t>ENGAGE</a:t>
                      </a:r>
                      <a:endParaRPr lang="es-CO" sz="2000" b="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2000" b="0">
                          <a:solidFill>
                            <a:schemeClr val="bg1"/>
                          </a:solidFill>
                          <a:effectLst/>
                          <a:latin typeface="Verdana" panose="020B0604030504040204" pitchFamily="34" charset="0"/>
                          <a:ea typeface="Verdana" panose="020B0604030504040204" pitchFamily="34" charset="0"/>
                        </a:rPr>
                        <a:t>Centro de escucha comunitario</a:t>
                      </a:r>
                      <a:endParaRPr lang="es-CO" sz="2000" b="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2000" b="0">
                          <a:solidFill>
                            <a:schemeClr val="bg1"/>
                          </a:solidFill>
                          <a:effectLst/>
                          <a:latin typeface="Verdana" panose="020B0604030504040204" pitchFamily="34" charset="0"/>
                          <a:ea typeface="Verdana" panose="020B0604030504040204" pitchFamily="34" charset="0"/>
                        </a:rPr>
                        <a:t>Zona de orientación escolar</a:t>
                      </a:r>
                      <a:endParaRPr lang="es-CO" sz="2000" b="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2000" b="0" dirty="0">
                          <a:solidFill>
                            <a:schemeClr val="bg1"/>
                          </a:solidFill>
                          <a:effectLst/>
                          <a:latin typeface="Verdana" panose="020B0604030504040204" pitchFamily="34" charset="0"/>
                          <a:ea typeface="Verdana" panose="020B0604030504040204" pitchFamily="34" charset="0"/>
                        </a:rPr>
                        <a:t>Grupo sonríe, ve y escucha sanamente</a:t>
                      </a:r>
                      <a:endParaRPr lang="es-CO" sz="20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26239709"/>
                  </a:ext>
                </a:extLst>
              </a:tr>
            </a:tbl>
          </a:graphicData>
        </a:graphic>
      </p:graphicFrame>
    </p:spTree>
    <p:extLst>
      <p:ext uri="{BB962C8B-B14F-4D97-AF65-F5344CB8AC3E}">
        <p14:creationId xmlns:p14="http://schemas.microsoft.com/office/powerpoint/2010/main" val="1966211885"/>
      </p:ext>
    </p:extLst>
  </p:cSld>
  <p:clrMapOvr>
    <a:overrideClrMapping bg1="dk1" tx1="lt1" bg2="dk2"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a:extLst>
            <a:ext uri="{FF2B5EF4-FFF2-40B4-BE49-F238E27FC236}">
              <a16:creationId xmlns:a16="http://schemas.microsoft.com/office/drawing/2014/main" id="{A61BAC8C-5DE9-FE14-2DA1-3795D242AAD0}"/>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749B8224-92EA-25E7-347A-F94E313D2316}"/>
              </a:ext>
            </a:extLst>
          </p:cNvPr>
          <p:cNvPicPr preferRelativeResize="0"/>
          <p:nvPr/>
        </p:nvPicPr>
        <p:blipFill rotWithShape="1">
          <a:blip r:embed="rId5">
            <a:alphaModFix/>
          </a:blip>
          <a:srcRect t="5814" b="5823"/>
          <a:stretch/>
        </p:blipFill>
        <p:spPr>
          <a:xfrm>
            <a:off x="5886359" y="576017"/>
            <a:ext cx="2605957" cy="665336"/>
          </a:xfrm>
          <a:prstGeom prst="rect">
            <a:avLst/>
          </a:prstGeom>
          <a:noFill/>
          <a:ln>
            <a:noFill/>
          </a:ln>
        </p:spPr>
      </p:pic>
      <p:graphicFrame>
        <p:nvGraphicFramePr>
          <p:cNvPr id="3" name="Tabla 2">
            <a:extLst>
              <a:ext uri="{FF2B5EF4-FFF2-40B4-BE49-F238E27FC236}">
                <a16:creationId xmlns:a16="http://schemas.microsoft.com/office/drawing/2014/main" id="{1F72A386-9125-C0EB-8BB4-E17E77AF16EB}"/>
              </a:ext>
            </a:extLst>
          </p:cNvPr>
          <p:cNvGraphicFramePr>
            <a:graphicFrameLocks noGrp="1"/>
          </p:cNvGraphicFramePr>
          <p:nvPr>
            <p:extLst>
              <p:ext uri="{D42A27DB-BD31-4B8C-83A1-F6EECF244321}">
                <p14:modId xmlns:p14="http://schemas.microsoft.com/office/powerpoint/2010/main" val="3837197675"/>
              </p:ext>
            </p:extLst>
          </p:nvPr>
        </p:nvGraphicFramePr>
        <p:xfrm>
          <a:off x="1802240" y="1495875"/>
          <a:ext cx="8587520" cy="5254644"/>
        </p:xfrm>
        <a:graphic>
          <a:graphicData uri="http://schemas.openxmlformats.org/drawingml/2006/table">
            <a:tbl>
              <a:tblPr firstRow="1" firstCol="1" bandRow="1">
                <a:tableStyleId>{FABFCF23-3B69-468F-B69F-88F6DE6A72F2}</a:tableStyleId>
              </a:tblPr>
              <a:tblGrid>
                <a:gridCol w="1892165">
                  <a:extLst>
                    <a:ext uri="{9D8B030D-6E8A-4147-A177-3AD203B41FA5}">
                      <a16:colId xmlns:a16="http://schemas.microsoft.com/office/drawing/2014/main" val="1337859771"/>
                    </a:ext>
                  </a:extLst>
                </a:gridCol>
                <a:gridCol w="1357265">
                  <a:extLst>
                    <a:ext uri="{9D8B030D-6E8A-4147-A177-3AD203B41FA5}">
                      <a16:colId xmlns:a16="http://schemas.microsoft.com/office/drawing/2014/main" val="2923947557"/>
                    </a:ext>
                  </a:extLst>
                </a:gridCol>
                <a:gridCol w="2427067">
                  <a:extLst>
                    <a:ext uri="{9D8B030D-6E8A-4147-A177-3AD203B41FA5}">
                      <a16:colId xmlns:a16="http://schemas.microsoft.com/office/drawing/2014/main" val="3365942432"/>
                    </a:ext>
                  </a:extLst>
                </a:gridCol>
                <a:gridCol w="1892165">
                  <a:extLst>
                    <a:ext uri="{9D8B030D-6E8A-4147-A177-3AD203B41FA5}">
                      <a16:colId xmlns:a16="http://schemas.microsoft.com/office/drawing/2014/main" val="368120502"/>
                    </a:ext>
                  </a:extLst>
                </a:gridCol>
                <a:gridCol w="1018858">
                  <a:extLst>
                    <a:ext uri="{9D8B030D-6E8A-4147-A177-3AD203B41FA5}">
                      <a16:colId xmlns:a16="http://schemas.microsoft.com/office/drawing/2014/main" val="1795245975"/>
                    </a:ext>
                  </a:extLst>
                </a:gridCol>
              </a:tblGrid>
              <a:tr h="712112">
                <a:tc>
                  <a:txBody>
                    <a:bodyPr/>
                    <a:lstStyle/>
                    <a:p>
                      <a:pPr algn="ctr">
                        <a:buNone/>
                      </a:pPr>
                      <a:r>
                        <a:rPr lang="es-CO" sz="1400">
                          <a:effectLst/>
                          <a:latin typeface="Verdana" panose="020B0604030504040204" pitchFamily="34" charset="0"/>
                          <a:ea typeface="Verdana" panose="020B0604030504040204" pitchFamily="34" charset="0"/>
                        </a:rPr>
                        <a:t>Territorio</a:t>
                      </a:r>
                      <a:endParaRPr lang="es-CO" sz="20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400">
                          <a:effectLst/>
                          <a:latin typeface="Verdana" panose="020B0604030504040204" pitchFamily="34" charset="0"/>
                          <a:ea typeface="Verdana" panose="020B0604030504040204" pitchFamily="34" charset="0"/>
                        </a:rPr>
                        <a:t># EBS - EC - E. COORD</a:t>
                      </a:r>
                      <a:endParaRPr lang="es-CO" sz="20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400">
                          <a:effectLst/>
                          <a:latin typeface="Verdana" panose="020B0604030504040204" pitchFamily="34" charset="0"/>
                          <a:ea typeface="Verdana" panose="020B0604030504040204" pitchFamily="34" charset="0"/>
                        </a:rPr>
                        <a:t>Descripción del territorio</a:t>
                      </a:r>
                      <a:endParaRPr lang="es-CO" sz="20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400">
                          <a:effectLst/>
                          <a:latin typeface="Verdana" panose="020B0604030504040204" pitchFamily="34" charset="0"/>
                          <a:ea typeface="Verdana" panose="020B0604030504040204" pitchFamily="34" charset="0"/>
                        </a:rPr>
                        <a:t>Perfil</a:t>
                      </a:r>
                      <a:endParaRPr lang="es-CO" sz="20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400">
                          <a:effectLst/>
                          <a:latin typeface="Verdana" panose="020B0604030504040204" pitchFamily="34" charset="0"/>
                          <a:ea typeface="Verdana" panose="020B0604030504040204" pitchFamily="34" charset="0"/>
                        </a:rPr>
                        <a:t>Cantidad</a:t>
                      </a:r>
                      <a:endParaRPr lang="es-CO" sz="20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547293944"/>
                  </a:ext>
                </a:extLst>
              </a:tr>
              <a:tr h="474741">
                <a:tc rowSpan="5">
                  <a:txBody>
                    <a:bodyPr/>
                    <a:lstStyle/>
                    <a:p>
                      <a:pPr algn="ctr">
                        <a:buNone/>
                      </a:pPr>
                      <a:r>
                        <a:rPr lang="es-CO" sz="1400" dirty="0">
                          <a:effectLst/>
                          <a:latin typeface="Verdana" panose="020B0604030504040204" pitchFamily="34" charset="0"/>
                          <a:ea typeface="Verdana" panose="020B0604030504040204" pitchFamily="34" charset="0"/>
                        </a:rPr>
                        <a:t>1</a:t>
                      </a:r>
                      <a:endParaRPr lang="es-CO" sz="2000" dirty="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rowSpan="5">
                  <a:txBody>
                    <a:bodyPr/>
                    <a:lstStyle/>
                    <a:p>
                      <a:pPr algn="ctr">
                        <a:buNone/>
                      </a:pPr>
                      <a:r>
                        <a:rPr lang="es-CO" sz="1400">
                          <a:effectLst/>
                          <a:latin typeface="Verdana" panose="020B0604030504040204" pitchFamily="34" charset="0"/>
                          <a:ea typeface="Verdana" panose="020B0604030504040204" pitchFamily="34" charset="0"/>
                        </a:rPr>
                        <a:t> EC 1</a:t>
                      </a:r>
                      <a:endParaRPr lang="es-CO" sz="20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rowSpan="5">
                  <a:txBody>
                    <a:bodyPr/>
                    <a:lstStyle/>
                    <a:p>
                      <a:pPr algn="ctr">
                        <a:buNone/>
                      </a:pPr>
                      <a:r>
                        <a:rPr lang="es-CO" sz="1400">
                          <a:effectLst/>
                          <a:latin typeface="Verdana" panose="020B0604030504040204" pitchFamily="34" charset="0"/>
                          <a:ea typeface="Verdana" panose="020B0604030504040204" pitchFamily="34" charset="0"/>
                        </a:rPr>
                        <a:t>San José / Cumanday / Ciudadela del Norte / Estación </a:t>
                      </a:r>
                      <a:endParaRPr lang="es-CO" sz="20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400">
                          <a:effectLst/>
                          <a:latin typeface="Verdana" panose="020B0604030504040204" pitchFamily="34" charset="0"/>
                          <a:ea typeface="Verdana" panose="020B0604030504040204" pitchFamily="34" charset="0"/>
                        </a:rPr>
                        <a:t>Trabajo Social </a:t>
                      </a:r>
                      <a:endParaRPr lang="es-CO" sz="20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400">
                          <a:effectLst/>
                          <a:latin typeface="Verdana" panose="020B0604030504040204" pitchFamily="34" charset="0"/>
                          <a:ea typeface="Verdana" panose="020B0604030504040204" pitchFamily="34" charset="0"/>
                        </a:rPr>
                        <a:t>1</a:t>
                      </a:r>
                      <a:endParaRPr lang="es-CO" sz="20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569882486"/>
                  </a:ext>
                </a:extLst>
              </a:tr>
              <a:tr h="245848">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400">
                          <a:effectLst/>
                          <a:latin typeface="Verdana" panose="020B0604030504040204" pitchFamily="34" charset="0"/>
                          <a:ea typeface="Verdana" panose="020B0604030504040204" pitchFamily="34" charset="0"/>
                        </a:rPr>
                        <a:t>Enfermera </a:t>
                      </a:r>
                      <a:endParaRPr lang="es-CO" sz="20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400">
                          <a:effectLst/>
                          <a:latin typeface="Verdana" panose="020B0604030504040204" pitchFamily="34" charset="0"/>
                          <a:ea typeface="Verdana" panose="020B0604030504040204" pitchFamily="34" charset="0"/>
                        </a:rPr>
                        <a:t>1</a:t>
                      </a:r>
                      <a:endParaRPr lang="es-CO" sz="20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91294059"/>
                  </a:ext>
                </a:extLst>
              </a:tr>
              <a:tr h="237370">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400">
                          <a:effectLst/>
                          <a:latin typeface="Verdana" panose="020B0604030504040204" pitchFamily="34" charset="0"/>
                          <a:ea typeface="Verdana" panose="020B0604030504040204" pitchFamily="34" charset="0"/>
                        </a:rPr>
                        <a:t>Nutricionista </a:t>
                      </a:r>
                      <a:endParaRPr lang="es-CO" sz="20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400">
                          <a:effectLst/>
                          <a:latin typeface="Verdana" panose="020B0604030504040204" pitchFamily="34" charset="0"/>
                          <a:ea typeface="Verdana" panose="020B0604030504040204" pitchFamily="34" charset="0"/>
                        </a:rPr>
                        <a:t>1</a:t>
                      </a:r>
                      <a:endParaRPr lang="es-CO" sz="20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255680186"/>
                  </a:ext>
                </a:extLst>
              </a:tr>
              <a:tr h="256445">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400">
                          <a:effectLst/>
                          <a:latin typeface="Verdana" panose="020B0604030504040204" pitchFamily="34" charset="0"/>
                          <a:ea typeface="Verdana" panose="020B0604030504040204" pitchFamily="34" charset="0"/>
                        </a:rPr>
                        <a:t>Odontólogo </a:t>
                      </a:r>
                      <a:endParaRPr lang="es-CO" sz="20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400">
                          <a:effectLst/>
                          <a:latin typeface="Verdana" panose="020B0604030504040204" pitchFamily="34" charset="0"/>
                          <a:ea typeface="Verdana" panose="020B0604030504040204" pitchFamily="34" charset="0"/>
                        </a:rPr>
                        <a:t>1    </a:t>
                      </a:r>
                      <a:endParaRPr lang="es-CO" sz="20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235905379"/>
                  </a:ext>
                </a:extLst>
              </a:tr>
              <a:tr h="242316">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400">
                          <a:effectLst/>
                          <a:latin typeface="Verdana" panose="020B0604030504040204" pitchFamily="34" charset="0"/>
                          <a:ea typeface="Verdana" panose="020B0604030504040204" pitchFamily="34" charset="0"/>
                        </a:rPr>
                        <a:t>Psicólogo </a:t>
                      </a:r>
                      <a:endParaRPr lang="es-CO" sz="20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400">
                          <a:effectLst/>
                          <a:latin typeface="Verdana" panose="020B0604030504040204" pitchFamily="34" charset="0"/>
                          <a:ea typeface="Verdana" panose="020B0604030504040204" pitchFamily="34" charset="0"/>
                        </a:rPr>
                        <a:t>1</a:t>
                      </a:r>
                      <a:endParaRPr lang="es-CO" sz="20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049368690"/>
                  </a:ext>
                </a:extLst>
              </a:tr>
              <a:tr h="474741">
                <a:tc rowSpan="5">
                  <a:txBody>
                    <a:bodyPr/>
                    <a:lstStyle/>
                    <a:p>
                      <a:pPr algn="ctr">
                        <a:buNone/>
                      </a:pPr>
                      <a:r>
                        <a:rPr lang="es-CO" sz="1400">
                          <a:effectLst/>
                          <a:latin typeface="Verdana" panose="020B0604030504040204" pitchFamily="34" charset="0"/>
                          <a:ea typeface="Verdana" panose="020B0604030504040204" pitchFamily="34" charset="0"/>
                        </a:rPr>
                        <a:t>2</a:t>
                      </a:r>
                      <a:endParaRPr lang="es-CO" sz="20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rowSpan="5">
                  <a:txBody>
                    <a:bodyPr/>
                    <a:lstStyle/>
                    <a:p>
                      <a:pPr algn="ctr">
                        <a:buNone/>
                      </a:pPr>
                      <a:r>
                        <a:rPr lang="es-CO" sz="1400">
                          <a:effectLst/>
                          <a:latin typeface="Verdana" panose="020B0604030504040204" pitchFamily="34" charset="0"/>
                          <a:ea typeface="Verdana" panose="020B0604030504040204" pitchFamily="34" charset="0"/>
                        </a:rPr>
                        <a:t>EC 2</a:t>
                      </a:r>
                      <a:endParaRPr lang="es-CO" sz="20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rowSpan="5">
                  <a:txBody>
                    <a:bodyPr/>
                    <a:lstStyle/>
                    <a:p>
                      <a:pPr algn="ctr">
                        <a:buNone/>
                      </a:pPr>
                      <a:r>
                        <a:rPr lang="es-CO" sz="1400" dirty="0">
                          <a:effectLst/>
                          <a:latin typeface="Verdana" panose="020B0604030504040204" pitchFamily="34" charset="0"/>
                          <a:ea typeface="Verdana" panose="020B0604030504040204" pitchFamily="34" charset="0"/>
                        </a:rPr>
                        <a:t>Universitaria / </a:t>
                      </a:r>
                      <a:r>
                        <a:rPr lang="es-CO" sz="1400" dirty="0" err="1">
                          <a:effectLst/>
                          <a:latin typeface="Verdana" panose="020B0604030504040204" pitchFamily="34" charset="0"/>
                          <a:ea typeface="Verdana" panose="020B0604030504040204" pitchFamily="34" charset="0"/>
                        </a:rPr>
                        <a:t>Palogrande</a:t>
                      </a:r>
                      <a:r>
                        <a:rPr lang="es-CO" sz="1400" dirty="0">
                          <a:effectLst/>
                          <a:latin typeface="Verdana" panose="020B0604030504040204" pitchFamily="34" charset="0"/>
                          <a:ea typeface="Verdana" panose="020B0604030504040204" pitchFamily="34" charset="0"/>
                        </a:rPr>
                        <a:t> / Nuevo Horizonte / </a:t>
                      </a:r>
                      <a:r>
                        <a:rPr lang="es-CO" sz="1400" dirty="0" err="1">
                          <a:effectLst/>
                          <a:latin typeface="Verdana" panose="020B0604030504040204" pitchFamily="34" charset="0"/>
                          <a:ea typeface="Verdana" panose="020B0604030504040204" pitchFamily="34" charset="0"/>
                        </a:rPr>
                        <a:t>Ecoturistico</a:t>
                      </a:r>
                      <a:r>
                        <a:rPr lang="es-CO" sz="1400" dirty="0">
                          <a:effectLst/>
                          <a:latin typeface="Verdana" panose="020B0604030504040204" pitchFamily="34" charset="0"/>
                          <a:ea typeface="Verdana" panose="020B0604030504040204" pitchFamily="34" charset="0"/>
                        </a:rPr>
                        <a:t> cerro de oro</a:t>
                      </a:r>
                      <a:endParaRPr lang="es-CO" sz="2000" dirty="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400">
                          <a:effectLst/>
                          <a:latin typeface="Verdana" panose="020B0604030504040204" pitchFamily="34" charset="0"/>
                          <a:ea typeface="Verdana" panose="020B0604030504040204" pitchFamily="34" charset="0"/>
                        </a:rPr>
                        <a:t>Trabajo Social </a:t>
                      </a:r>
                      <a:endParaRPr lang="es-CO" sz="20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400">
                          <a:effectLst/>
                          <a:latin typeface="Verdana" panose="020B0604030504040204" pitchFamily="34" charset="0"/>
                          <a:ea typeface="Verdana" panose="020B0604030504040204" pitchFamily="34" charset="0"/>
                        </a:rPr>
                        <a:t>1</a:t>
                      </a:r>
                      <a:endParaRPr lang="es-CO" sz="20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064598301"/>
                  </a:ext>
                </a:extLst>
              </a:tr>
              <a:tr h="237370">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400">
                          <a:effectLst/>
                          <a:latin typeface="Verdana" panose="020B0604030504040204" pitchFamily="34" charset="0"/>
                          <a:ea typeface="Verdana" panose="020B0604030504040204" pitchFamily="34" charset="0"/>
                        </a:rPr>
                        <a:t>Enfermera </a:t>
                      </a:r>
                      <a:endParaRPr lang="es-CO" sz="20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400">
                          <a:effectLst/>
                          <a:latin typeface="Verdana" panose="020B0604030504040204" pitchFamily="34" charset="0"/>
                          <a:ea typeface="Verdana" panose="020B0604030504040204" pitchFamily="34" charset="0"/>
                        </a:rPr>
                        <a:t>1</a:t>
                      </a:r>
                      <a:endParaRPr lang="es-CO" sz="20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769150369"/>
                  </a:ext>
                </a:extLst>
              </a:tr>
              <a:tr h="237370">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400">
                          <a:effectLst/>
                          <a:latin typeface="Verdana" panose="020B0604030504040204" pitchFamily="34" charset="0"/>
                          <a:ea typeface="Verdana" panose="020B0604030504040204" pitchFamily="34" charset="0"/>
                        </a:rPr>
                        <a:t>Nutricionista </a:t>
                      </a:r>
                      <a:endParaRPr lang="es-CO" sz="20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400">
                          <a:effectLst/>
                          <a:latin typeface="Verdana" panose="020B0604030504040204" pitchFamily="34" charset="0"/>
                          <a:ea typeface="Verdana" panose="020B0604030504040204" pitchFamily="34" charset="0"/>
                        </a:rPr>
                        <a:t>1</a:t>
                      </a:r>
                      <a:endParaRPr lang="es-CO" sz="20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33518096"/>
                  </a:ext>
                </a:extLst>
              </a:tr>
              <a:tr h="237370">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400">
                          <a:effectLst/>
                          <a:latin typeface="Verdana" panose="020B0604030504040204" pitchFamily="34" charset="0"/>
                          <a:ea typeface="Verdana" panose="020B0604030504040204" pitchFamily="34" charset="0"/>
                        </a:rPr>
                        <a:t>Odontólogo </a:t>
                      </a:r>
                      <a:endParaRPr lang="es-CO" sz="20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400">
                          <a:effectLst/>
                          <a:latin typeface="Verdana" panose="020B0604030504040204" pitchFamily="34" charset="0"/>
                          <a:ea typeface="Verdana" panose="020B0604030504040204" pitchFamily="34" charset="0"/>
                        </a:rPr>
                        <a:t>1    </a:t>
                      </a:r>
                      <a:endParaRPr lang="es-CO" sz="20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705222369"/>
                  </a:ext>
                </a:extLst>
              </a:tr>
              <a:tr h="237370">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400">
                          <a:effectLst/>
                          <a:latin typeface="Verdana" panose="020B0604030504040204" pitchFamily="34" charset="0"/>
                          <a:ea typeface="Verdana" panose="020B0604030504040204" pitchFamily="34" charset="0"/>
                        </a:rPr>
                        <a:t>Psicólogo </a:t>
                      </a:r>
                      <a:endParaRPr lang="es-CO" sz="20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400">
                          <a:effectLst/>
                          <a:latin typeface="Verdana" panose="020B0604030504040204" pitchFamily="34" charset="0"/>
                          <a:ea typeface="Verdana" panose="020B0604030504040204" pitchFamily="34" charset="0"/>
                        </a:rPr>
                        <a:t>1</a:t>
                      </a:r>
                      <a:endParaRPr lang="es-CO" sz="20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231089596"/>
                  </a:ext>
                </a:extLst>
              </a:tr>
              <a:tr h="474741">
                <a:tc rowSpan="5">
                  <a:txBody>
                    <a:bodyPr/>
                    <a:lstStyle/>
                    <a:p>
                      <a:pPr algn="ctr">
                        <a:buNone/>
                      </a:pPr>
                      <a:r>
                        <a:rPr lang="es-CO" sz="1400">
                          <a:effectLst/>
                          <a:latin typeface="Verdana" panose="020B0604030504040204" pitchFamily="34" charset="0"/>
                          <a:ea typeface="Verdana" panose="020B0604030504040204" pitchFamily="34" charset="0"/>
                        </a:rPr>
                        <a:t>3</a:t>
                      </a:r>
                      <a:endParaRPr lang="es-CO" sz="20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rowSpan="5">
                  <a:txBody>
                    <a:bodyPr/>
                    <a:lstStyle/>
                    <a:p>
                      <a:pPr algn="ctr">
                        <a:buNone/>
                      </a:pPr>
                      <a:r>
                        <a:rPr lang="es-CO" sz="1400" dirty="0">
                          <a:effectLst/>
                          <a:latin typeface="Verdana" panose="020B0604030504040204" pitchFamily="34" charset="0"/>
                          <a:ea typeface="Verdana" panose="020B0604030504040204" pitchFamily="34" charset="0"/>
                        </a:rPr>
                        <a:t>EC 3</a:t>
                      </a:r>
                      <a:endParaRPr lang="es-CO" sz="2000" dirty="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rowSpan="5">
                  <a:txBody>
                    <a:bodyPr/>
                    <a:lstStyle/>
                    <a:p>
                      <a:pPr algn="ctr">
                        <a:buNone/>
                      </a:pPr>
                      <a:r>
                        <a:rPr lang="es-CO" sz="1400">
                          <a:effectLst/>
                          <a:latin typeface="Verdana" panose="020B0604030504040204" pitchFamily="34" charset="0"/>
                          <a:ea typeface="Verdana" panose="020B0604030504040204" pitchFamily="34" charset="0"/>
                        </a:rPr>
                        <a:t>Macarena / Atardeceres / La Fuente / Tesorito</a:t>
                      </a:r>
                      <a:endParaRPr lang="es-CO" sz="20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400">
                          <a:effectLst/>
                          <a:latin typeface="Verdana" panose="020B0604030504040204" pitchFamily="34" charset="0"/>
                          <a:ea typeface="Verdana" panose="020B0604030504040204" pitchFamily="34" charset="0"/>
                        </a:rPr>
                        <a:t>Trabajo Social </a:t>
                      </a:r>
                      <a:endParaRPr lang="es-CO" sz="20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400">
                          <a:effectLst/>
                          <a:latin typeface="Verdana" panose="020B0604030504040204" pitchFamily="34" charset="0"/>
                          <a:ea typeface="Verdana" panose="020B0604030504040204" pitchFamily="34" charset="0"/>
                        </a:rPr>
                        <a:t>1</a:t>
                      </a:r>
                      <a:endParaRPr lang="es-CO" sz="20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508231791"/>
                  </a:ext>
                </a:extLst>
              </a:tr>
              <a:tr h="237370">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400">
                          <a:effectLst/>
                          <a:latin typeface="Verdana" panose="020B0604030504040204" pitchFamily="34" charset="0"/>
                          <a:ea typeface="Verdana" panose="020B0604030504040204" pitchFamily="34" charset="0"/>
                        </a:rPr>
                        <a:t>Enfermera </a:t>
                      </a:r>
                      <a:endParaRPr lang="es-CO" sz="20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400">
                          <a:effectLst/>
                          <a:latin typeface="Verdana" panose="020B0604030504040204" pitchFamily="34" charset="0"/>
                          <a:ea typeface="Verdana" panose="020B0604030504040204" pitchFamily="34" charset="0"/>
                        </a:rPr>
                        <a:t>1</a:t>
                      </a:r>
                      <a:endParaRPr lang="es-CO" sz="20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538554847"/>
                  </a:ext>
                </a:extLst>
              </a:tr>
              <a:tr h="237370">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400">
                          <a:effectLst/>
                          <a:latin typeface="Verdana" panose="020B0604030504040204" pitchFamily="34" charset="0"/>
                          <a:ea typeface="Verdana" panose="020B0604030504040204" pitchFamily="34" charset="0"/>
                        </a:rPr>
                        <a:t>Nutricionista </a:t>
                      </a:r>
                      <a:endParaRPr lang="es-CO" sz="20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400">
                          <a:effectLst/>
                          <a:latin typeface="Verdana" panose="020B0604030504040204" pitchFamily="34" charset="0"/>
                          <a:ea typeface="Verdana" panose="020B0604030504040204" pitchFamily="34" charset="0"/>
                        </a:rPr>
                        <a:t>1</a:t>
                      </a:r>
                      <a:endParaRPr lang="es-CO" sz="20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960305040"/>
                  </a:ext>
                </a:extLst>
              </a:tr>
              <a:tr h="237370">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400">
                          <a:effectLst/>
                          <a:latin typeface="Verdana" panose="020B0604030504040204" pitchFamily="34" charset="0"/>
                          <a:ea typeface="Verdana" panose="020B0604030504040204" pitchFamily="34" charset="0"/>
                        </a:rPr>
                        <a:t>Odontólogo </a:t>
                      </a:r>
                      <a:endParaRPr lang="es-CO" sz="20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400">
                          <a:effectLst/>
                          <a:latin typeface="Verdana" panose="020B0604030504040204" pitchFamily="34" charset="0"/>
                          <a:ea typeface="Verdana" panose="020B0604030504040204" pitchFamily="34" charset="0"/>
                        </a:rPr>
                        <a:t>1    </a:t>
                      </a:r>
                      <a:endParaRPr lang="es-CO" sz="20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312128495"/>
                  </a:ext>
                </a:extLst>
              </a:tr>
              <a:tr h="237370">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400">
                          <a:effectLst/>
                          <a:latin typeface="Verdana" panose="020B0604030504040204" pitchFamily="34" charset="0"/>
                          <a:ea typeface="Verdana" panose="020B0604030504040204" pitchFamily="34" charset="0"/>
                        </a:rPr>
                        <a:t>Psicólogo </a:t>
                      </a:r>
                      <a:endParaRPr lang="es-CO" sz="20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400">
                          <a:effectLst/>
                          <a:latin typeface="Verdana" panose="020B0604030504040204" pitchFamily="34" charset="0"/>
                          <a:ea typeface="Verdana" panose="020B0604030504040204" pitchFamily="34" charset="0"/>
                        </a:rPr>
                        <a:t>1</a:t>
                      </a:r>
                      <a:endParaRPr lang="es-CO" sz="20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743763747"/>
                  </a:ext>
                </a:extLst>
              </a:tr>
              <a:tr h="237370">
                <a:tc gridSpan="3">
                  <a:txBody>
                    <a:bodyPr/>
                    <a:lstStyle/>
                    <a:p>
                      <a:pPr algn="ctr">
                        <a:buNone/>
                      </a:pPr>
                      <a:r>
                        <a:rPr lang="es-CO" sz="1400">
                          <a:effectLst/>
                          <a:latin typeface="Verdana" panose="020B0604030504040204" pitchFamily="34" charset="0"/>
                          <a:ea typeface="Verdana" panose="020B0604030504040204" pitchFamily="34" charset="0"/>
                        </a:rPr>
                        <a:t>SUBTOTAL</a:t>
                      </a:r>
                      <a:endParaRPr lang="es-CO" sz="20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hMerge="1">
                  <a:txBody>
                    <a:bodyPr/>
                    <a:lstStyle/>
                    <a:p>
                      <a:endParaRPr lang="es-CO"/>
                    </a:p>
                  </a:txBody>
                  <a:tcPr/>
                </a:tc>
                <a:tc hMerge="1">
                  <a:txBody>
                    <a:bodyPr/>
                    <a:lstStyle/>
                    <a:p>
                      <a:endParaRPr lang="es-CO"/>
                    </a:p>
                  </a:txBody>
                  <a:tcPr/>
                </a:tc>
                <a:tc>
                  <a:txBody>
                    <a:bodyPr/>
                    <a:lstStyle/>
                    <a:p>
                      <a:pPr algn="ctr">
                        <a:buNone/>
                      </a:pPr>
                      <a:r>
                        <a:rPr lang="es-CO" sz="1400">
                          <a:effectLst/>
                          <a:latin typeface="Verdana" panose="020B0604030504040204" pitchFamily="34" charset="0"/>
                          <a:ea typeface="Verdana" panose="020B0604030504040204" pitchFamily="34" charset="0"/>
                        </a:rPr>
                        <a:t>N.A</a:t>
                      </a:r>
                      <a:endParaRPr lang="es-CO" sz="20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400" dirty="0">
                          <a:effectLst/>
                          <a:latin typeface="Verdana" panose="020B0604030504040204" pitchFamily="34" charset="0"/>
                          <a:ea typeface="Verdana" panose="020B0604030504040204" pitchFamily="34" charset="0"/>
                        </a:rPr>
                        <a:t>15</a:t>
                      </a:r>
                      <a:endParaRPr lang="es-CO" sz="2000" dirty="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303551009"/>
                  </a:ext>
                </a:extLst>
              </a:tr>
            </a:tbl>
          </a:graphicData>
        </a:graphic>
      </p:graphicFrame>
      <p:sp>
        <p:nvSpPr>
          <p:cNvPr id="4" name="CuadroTexto 3">
            <a:extLst>
              <a:ext uri="{FF2B5EF4-FFF2-40B4-BE49-F238E27FC236}">
                <a16:creationId xmlns:a16="http://schemas.microsoft.com/office/drawing/2014/main" id="{63985B8B-13C0-1D75-81AB-4AE9E58FAE1F}"/>
              </a:ext>
            </a:extLst>
          </p:cNvPr>
          <p:cNvSpPr txBox="1"/>
          <p:nvPr/>
        </p:nvSpPr>
        <p:spPr>
          <a:xfrm>
            <a:off x="20936" y="576017"/>
            <a:ext cx="5435236" cy="830997"/>
          </a:xfrm>
          <a:prstGeom prst="rect">
            <a:avLst/>
          </a:prstGeom>
          <a:noFill/>
        </p:spPr>
        <p:txBody>
          <a:bodyPr wrap="square" rtlCol="0">
            <a:spAutoFit/>
          </a:bodyPr>
          <a:lstStyle/>
          <a:p>
            <a:r>
              <a:rPr lang="es-MX" sz="2400" b="1" dirty="0"/>
              <a:t>PIC – EQUIPOS COMPLEMENTARIOS</a:t>
            </a:r>
            <a:endParaRPr lang="es-CO" sz="2400" b="1" dirty="0"/>
          </a:p>
        </p:txBody>
      </p:sp>
    </p:spTree>
    <p:extLst>
      <p:ext uri="{BB962C8B-B14F-4D97-AF65-F5344CB8AC3E}">
        <p14:creationId xmlns:p14="http://schemas.microsoft.com/office/powerpoint/2010/main" val="2734374871"/>
      </p:ext>
    </p:extLst>
  </p:cSld>
  <p:clrMapOvr>
    <a:overrideClrMapping bg1="dk1" tx1="lt1" bg2="dk2"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a:extLst>
            <a:ext uri="{FF2B5EF4-FFF2-40B4-BE49-F238E27FC236}">
              <a16:creationId xmlns:a16="http://schemas.microsoft.com/office/drawing/2014/main" id="{EDD38BA5-834C-90EC-40E1-9A8E58E3FE43}"/>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87184884-9607-BDF0-9B9C-B85808EB4FC5}"/>
              </a:ext>
            </a:extLst>
          </p:cNvPr>
          <p:cNvPicPr preferRelativeResize="0"/>
          <p:nvPr/>
        </p:nvPicPr>
        <p:blipFill rotWithShape="1">
          <a:blip r:embed="rId5">
            <a:alphaModFix/>
          </a:blip>
          <a:srcRect t="5814" b="5823"/>
          <a:stretch/>
        </p:blipFill>
        <p:spPr>
          <a:xfrm>
            <a:off x="5886359" y="576017"/>
            <a:ext cx="2605957" cy="665336"/>
          </a:xfrm>
          <a:prstGeom prst="rect">
            <a:avLst/>
          </a:prstGeom>
          <a:noFill/>
          <a:ln>
            <a:noFill/>
          </a:ln>
        </p:spPr>
      </p:pic>
      <p:graphicFrame>
        <p:nvGraphicFramePr>
          <p:cNvPr id="3" name="Tabla 2">
            <a:extLst>
              <a:ext uri="{FF2B5EF4-FFF2-40B4-BE49-F238E27FC236}">
                <a16:creationId xmlns:a16="http://schemas.microsoft.com/office/drawing/2014/main" id="{9E83A92A-E7AD-14A9-2C51-D16F070EE39E}"/>
              </a:ext>
            </a:extLst>
          </p:cNvPr>
          <p:cNvGraphicFramePr>
            <a:graphicFrameLocks noGrp="1"/>
          </p:cNvGraphicFramePr>
          <p:nvPr>
            <p:extLst>
              <p:ext uri="{D42A27DB-BD31-4B8C-83A1-F6EECF244321}">
                <p14:modId xmlns:p14="http://schemas.microsoft.com/office/powerpoint/2010/main" val="2992037474"/>
              </p:ext>
            </p:extLst>
          </p:nvPr>
        </p:nvGraphicFramePr>
        <p:xfrm>
          <a:off x="485432" y="1582875"/>
          <a:ext cx="7882486" cy="4699108"/>
        </p:xfrm>
        <a:graphic>
          <a:graphicData uri="http://schemas.openxmlformats.org/drawingml/2006/table">
            <a:tbl>
              <a:tblPr firstRow="1" firstCol="1" bandRow="1">
                <a:tableStyleId>{FABFCF23-3B69-468F-B69F-88F6DE6A72F2}</a:tableStyleId>
              </a:tblPr>
              <a:tblGrid>
                <a:gridCol w="1234829">
                  <a:extLst>
                    <a:ext uri="{9D8B030D-6E8A-4147-A177-3AD203B41FA5}">
                      <a16:colId xmlns:a16="http://schemas.microsoft.com/office/drawing/2014/main" val="413013511"/>
                    </a:ext>
                  </a:extLst>
                </a:gridCol>
                <a:gridCol w="1576552">
                  <a:extLst>
                    <a:ext uri="{9D8B030D-6E8A-4147-A177-3AD203B41FA5}">
                      <a16:colId xmlns:a16="http://schemas.microsoft.com/office/drawing/2014/main" val="3140944690"/>
                    </a:ext>
                  </a:extLst>
                </a:gridCol>
                <a:gridCol w="2002221">
                  <a:extLst>
                    <a:ext uri="{9D8B030D-6E8A-4147-A177-3AD203B41FA5}">
                      <a16:colId xmlns:a16="http://schemas.microsoft.com/office/drawing/2014/main" val="4211579009"/>
                    </a:ext>
                  </a:extLst>
                </a:gridCol>
                <a:gridCol w="2194354">
                  <a:extLst>
                    <a:ext uri="{9D8B030D-6E8A-4147-A177-3AD203B41FA5}">
                      <a16:colId xmlns:a16="http://schemas.microsoft.com/office/drawing/2014/main" val="1998421908"/>
                    </a:ext>
                  </a:extLst>
                </a:gridCol>
                <a:gridCol w="874530">
                  <a:extLst>
                    <a:ext uri="{9D8B030D-6E8A-4147-A177-3AD203B41FA5}">
                      <a16:colId xmlns:a16="http://schemas.microsoft.com/office/drawing/2014/main" val="2214937183"/>
                    </a:ext>
                  </a:extLst>
                </a:gridCol>
              </a:tblGrid>
              <a:tr h="433628">
                <a:tc>
                  <a:txBody>
                    <a:bodyPr/>
                    <a:lstStyle/>
                    <a:p>
                      <a:pPr algn="ctr">
                        <a:buNone/>
                      </a:pPr>
                      <a:r>
                        <a:rPr lang="es-CO" sz="1200">
                          <a:effectLst/>
                          <a:latin typeface="Verdana" panose="020B0604030504040204" pitchFamily="34" charset="0"/>
                          <a:ea typeface="Verdana" panose="020B0604030504040204" pitchFamily="34" charset="0"/>
                        </a:rPr>
                        <a:t>Territorio</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200">
                          <a:effectLst/>
                          <a:latin typeface="Verdana" panose="020B0604030504040204" pitchFamily="34" charset="0"/>
                          <a:ea typeface="Verdana" panose="020B0604030504040204" pitchFamily="34" charset="0"/>
                        </a:rPr>
                        <a:t># EBS - EC - E. COORD</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200">
                          <a:effectLst/>
                          <a:latin typeface="Verdana" panose="020B0604030504040204" pitchFamily="34" charset="0"/>
                          <a:ea typeface="Verdana" panose="020B0604030504040204" pitchFamily="34" charset="0"/>
                        </a:rPr>
                        <a:t>Descripción del territorio</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200">
                          <a:effectLst/>
                          <a:latin typeface="Verdana" panose="020B0604030504040204" pitchFamily="34" charset="0"/>
                          <a:ea typeface="Verdana" panose="020B0604030504040204" pitchFamily="34" charset="0"/>
                        </a:rPr>
                        <a:t>Perfil</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200">
                          <a:effectLst/>
                          <a:latin typeface="Verdana" panose="020B0604030504040204" pitchFamily="34" charset="0"/>
                          <a:ea typeface="Verdana" panose="020B0604030504040204" pitchFamily="34" charset="0"/>
                        </a:rPr>
                        <a:t>Cantidad</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3527647"/>
                  </a:ext>
                </a:extLst>
              </a:tr>
              <a:tr h="242478">
                <a:tc rowSpan="4">
                  <a:txBody>
                    <a:bodyPr/>
                    <a:lstStyle/>
                    <a:p>
                      <a:pPr algn="ctr">
                        <a:buNone/>
                      </a:pPr>
                      <a:r>
                        <a:rPr lang="es-CO" sz="1200" dirty="0">
                          <a:effectLst/>
                          <a:latin typeface="Verdana" panose="020B0604030504040204" pitchFamily="34" charset="0"/>
                          <a:ea typeface="Verdana" panose="020B0604030504040204" pitchFamily="34" charset="0"/>
                        </a:rPr>
                        <a:t>1</a:t>
                      </a:r>
                      <a:endParaRPr lang="es-CO" sz="1800" dirty="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rowSpan="2">
                  <a:txBody>
                    <a:bodyPr/>
                    <a:lstStyle/>
                    <a:p>
                      <a:pPr algn="ctr">
                        <a:buNone/>
                      </a:pPr>
                      <a:r>
                        <a:rPr lang="es-CO" sz="1200" dirty="0">
                          <a:effectLst/>
                          <a:latin typeface="Verdana" panose="020B0604030504040204" pitchFamily="34" charset="0"/>
                          <a:ea typeface="Verdana" panose="020B0604030504040204" pitchFamily="34" charset="0"/>
                        </a:rPr>
                        <a:t>EC CEC 1</a:t>
                      </a:r>
                      <a:endParaRPr lang="es-CO" sz="1800" dirty="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rowSpan="2">
                  <a:txBody>
                    <a:bodyPr/>
                    <a:lstStyle/>
                    <a:p>
                      <a:pPr algn="ctr">
                        <a:buNone/>
                      </a:pPr>
                      <a:r>
                        <a:rPr lang="es-CO" sz="1200">
                          <a:effectLst/>
                          <a:latin typeface="Verdana" panose="020B0604030504040204" pitchFamily="34" charset="0"/>
                          <a:ea typeface="Verdana" panose="020B0604030504040204" pitchFamily="34" charset="0"/>
                        </a:rPr>
                        <a:t>San José / Cumanday </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200">
                          <a:effectLst/>
                          <a:latin typeface="Verdana" panose="020B0604030504040204" pitchFamily="34" charset="0"/>
                          <a:ea typeface="Verdana" panose="020B0604030504040204" pitchFamily="34" charset="0"/>
                        </a:rPr>
                        <a:t>Psicólogo CEC </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200">
                          <a:effectLst/>
                          <a:latin typeface="Verdana" panose="020B0604030504040204" pitchFamily="34" charset="0"/>
                          <a:ea typeface="Verdana" panose="020B0604030504040204" pitchFamily="34" charset="0"/>
                        </a:rPr>
                        <a:t>1</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673919711"/>
                  </a:ext>
                </a:extLst>
              </a:tr>
              <a:tr h="424778">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Auxiliar de enfermería CEC</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200">
                          <a:effectLst/>
                          <a:latin typeface="Verdana" panose="020B0604030504040204" pitchFamily="34" charset="0"/>
                          <a:ea typeface="Verdana" panose="020B0604030504040204" pitchFamily="34" charset="0"/>
                        </a:rPr>
                        <a:t>1</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696763194"/>
                  </a:ext>
                </a:extLst>
              </a:tr>
              <a:tr h="233628">
                <a:tc vMerge="1">
                  <a:txBody>
                    <a:bodyPr/>
                    <a:lstStyle/>
                    <a:p>
                      <a:endParaRPr lang="es-CO"/>
                    </a:p>
                  </a:txBody>
                  <a:tcPr/>
                </a:tc>
                <a:tc rowSpan="2">
                  <a:txBody>
                    <a:bodyPr/>
                    <a:lstStyle/>
                    <a:p>
                      <a:pPr algn="ctr">
                        <a:buNone/>
                      </a:pPr>
                      <a:r>
                        <a:rPr lang="es-CO" sz="1200" dirty="0">
                          <a:effectLst/>
                          <a:latin typeface="Verdana" panose="020B0604030504040204" pitchFamily="34" charset="0"/>
                          <a:ea typeface="Verdana" panose="020B0604030504040204" pitchFamily="34" charset="0"/>
                        </a:rPr>
                        <a:t>EC CEC 2</a:t>
                      </a:r>
                      <a:endParaRPr lang="es-CO" sz="1800" dirty="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rowSpan="2">
                  <a:txBody>
                    <a:bodyPr/>
                    <a:lstStyle/>
                    <a:p>
                      <a:pPr algn="ctr">
                        <a:buNone/>
                      </a:pPr>
                      <a:r>
                        <a:rPr lang="es-CO" sz="1200">
                          <a:effectLst/>
                          <a:latin typeface="Verdana" panose="020B0604030504040204" pitchFamily="34" charset="0"/>
                          <a:ea typeface="Verdana" panose="020B0604030504040204" pitchFamily="34" charset="0"/>
                        </a:rPr>
                        <a:t>Ciudadela del Norte / Estación</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200">
                          <a:effectLst/>
                          <a:latin typeface="Verdana" panose="020B0604030504040204" pitchFamily="34" charset="0"/>
                          <a:ea typeface="Verdana" panose="020B0604030504040204" pitchFamily="34" charset="0"/>
                        </a:rPr>
                        <a:t>Psicólogo CEC </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200">
                          <a:effectLst/>
                          <a:latin typeface="Verdana" panose="020B0604030504040204" pitchFamily="34" charset="0"/>
                          <a:ea typeface="Verdana" panose="020B0604030504040204" pitchFamily="34" charset="0"/>
                        </a:rPr>
                        <a:t>1</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284463940"/>
                  </a:ext>
                </a:extLst>
              </a:tr>
              <a:tr h="424778">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Auxiliar de enfermería CEC</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200">
                          <a:effectLst/>
                          <a:latin typeface="Verdana" panose="020B0604030504040204" pitchFamily="34" charset="0"/>
                          <a:ea typeface="Verdana" panose="020B0604030504040204" pitchFamily="34" charset="0"/>
                        </a:rPr>
                        <a:t>1</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097707831"/>
                  </a:ext>
                </a:extLst>
              </a:tr>
              <a:tr h="219469">
                <a:tc rowSpan="4">
                  <a:txBody>
                    <a:bodyPr/>
                    <a:lstStyle/>
                    <a:p>
                      <a:pPr algn="ctr">
                        <a:buNone/>
                      </a:pPr>
                      <a:r>
                        <a:rPr lang="es-CO" sz="1200">
                          <a:effectLst/>
                          <a:latin typeface="Verdana" panose="020B0604030504040204" pitchFamily="34" charset="0"/>
                          <a:ea typeface="Verdana" panose="020B0604030504040204" pitchFamily="34" charset="0"/>
                        </a:rPr>
                        <a:t>2</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rowSpan="2">
                  <a:txBody>
                    <a:bodyPr/>
                    <a:lstStyle/>
                    <a:p>
                      <a:pPr algn="ctr">
                        <a:buNone/>
                      </a:pPr>
                      <a:r>
                        <a:rPr lang="es-CO" sz="1200">
                          <a:effectLst/>
                          <a:latin typeface="Verdana" panose="020B0604030504040204" pitchFamily="34" charset="0"/>
                          <a:ea typeface="Verdana" panose="020B0604030504040204" pitchFamily="34" charset="0"/>
                        </a:rPr>
                        <a:t>EC CEC 3</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rowSpan="2">
                  <a:txBody>
                    <a:bodyPr/>
                    <a:lstStyle/>
                    <a:p>
                      <a:pPr algn="ctr">
                        <a:buNone/>
                      </a:pPr>
                      <a:r>
                        <a:rPr lang="es-CO" sz="1200">
                          <a:effectLst/>
                          <a:latin typeface="Verdana" panose="020B0604030504040204" pitchFamily="34" charset="0"/>
                          <a:ea typeface="Verdana" panose="020B0604030504040204" pitchFamily="34" charset="0"/>
                        </a:rPr>
                        <a:t>Universitaria / Palogrande  </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200">
                          <a:effectLst/>
                          <a:latin typeface="Verdana" panose="020B0604030504040204" pitchFamily="34" charset="0"/>
                          <a:ea typeface="Verdana" panose="020B0604030504040204" pitchFamily="34" charset="0"/>
                        </a:rPr>
                        <a:t>Psicólogo CEC </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200">
                          <a:effectLst/>
                          <a:latin typeface="Verdana" panose="020B0604030504040204" pitchFamily="34" charset="0"/>
                          <a:ea typeface="Verdana" panose="020B0604030504040204" pitchFamily="34" charset="0"/>
                        </a:rPr>
                        <a:t>1</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926902147"/>
                  </a:ext>
                </a:extLst>
              </a:tr>
              <a:tr h="424778">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Auxiliar de enfermería CEC</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200">
                          <a:effectLst/>
                          <a:latin typeface="Verdana" panose="020B0604030504040204" pitchFamily="34" charset="0"/>
                          <a:ea typeface="Verdana" panose="020B0604030504040204" pitchFamily="34" charset="0"/>
                        </a:rPr>
                        <a:t>1</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045065036"/>
                  </a:ext>
                </a:extLst>
              </a:tr>
              <a:tr h="311504">
                <a:tc vMerge="1">
                  <a:txBody>
                    <a:bodyPr/>
                    <a:lstStyle/>
                    <a:p>
                      <a:endParaRPr lang="es-CO"/>
                    </a:p>
                  </a:txBody>
                  <a:tcPr/>
                </a:tc>
                <a:tc rowSpan="2">
                  <a:txBody>
                    <a:bodyPr/>
                    <a:lstStyle/>
                    <a:p>
                      <a:pPr algn="ctr">
                        <a:buNone/>
                      </a:pPr>
                      <a:r>
                        <a:rPr lang="es-CO" sz="1200">
                          <a:effectLst/>
                          <a:latin typeface="Verdana" panose="020B0604030504040204" pitchFamily="34" charset="0"/>
                          <a:ea typeface="Verdana" panose="020B0604030504040204" pitchFamily="34" charset="0"/>
                        </a:rPr>
                        <a:t>EC CEC 4</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rowSpan="2">
                  <a:txBody>
                    <a:bodyPr/>
                    <a:lstStyle/>
                    <a:p>
                      <a:pPr algn="ctr">
                        <a:buNone/>
                      </a:pPr>
                      <a:r>
                        <a:rPr lang="es-CO" sz="1200">
                          <a:effectLst/>
                          <a:latin typeface="Verdana" panose="020B0604030504040204" pitchFamily="34" charset="0"/>
                          <a:ea typeface="Verdana" panose="020B0604030504040204" pitchFamily="34" charset="0"/>
                        </a:rPr>
                        <a:t>Nuevo Horizonte / Ecoturístico cerro de Oro</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200">
                          <a:effectLst/>
                          <a:latin typeface="Verdana" panose="020B0604030504040204" pitchFamily="34" charset="0"/>
                          <a:ea typeface="Verdana" panose="020B0604030504040204" pitchFamily="34" charset="0"/>
                        </a:rPr>
                        <a:t>Psicólogo CEC </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200">
                          <a:effectLst/>
                          <a:latin typeface="Verdana" panose="020B0604030504040204" pitchFamily="34" charset="0"/>
                          <a:ea typeface="Verdana" panose="020B0604030504040204" pitchFamily="34" charset="0"/>
                        </a:rPr>
                        <a:t>1</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842505891"/>
                  </a:ext>
                </a:extLst>
              </a:tr>
              <a:tr h="424778">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Auxiliar de enfermería CEC</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200">
                          <a:effectLst/>
                          <a:latin typeface="Verdana" panose="020B0604030504040204" pitchFamily="34" charset="0"/>
                          <a:ea typeface="Verdana" panose="020B0604030504040204" pitchFamily="34" charset="0"/>
                        </a:rPr>
                        <a:t>1</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561158961"/>
                  </a:ext>
                </a:extLst>
              </a:tr>
              <a:tr h="212389">
                <a:tc rowSpan="4">
                  <a:txBody>
                    <a:bodyPr/>
                    <a:lstStyle/>
                    <a:p>
                      <a:pPr algn="ctr">
                        <a:buNone/>
                      </a:pPr>
                      <a:r>
                        <a:rPr lang="es-CO" sz="1200">
                          <a:effectLst/>
                          <a:latin typeface="Verdana" panose="020B0604030504040204" pitchFamily="34" charset="0"/>
                          <a:ea typeface="Verdana" panose="020B0604030504040204" pitchFamily="34" charset="0"/>
                        </a:rPr>
                        <a:t>3</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rowSpan="2">
                  <a:txBody>
                    <a:bodyPr/>
                    <a:lstStyle/>
                    <a:p>
                      <a:pPr algn="ctr">
                        <a:buNone/>
                      </a:pPr>
                      <a:r>
                        <a:rPr lang="es-CO" sz="1200">
                          <a:effectLst/>
                          <a:latin typeface="Verdana" panose="020B0604030504040204" pitchFamily="34" charset="0"/>
                          <a:ea typeface="Verdana" panose="020B0604030504040204" pitchFamily="34" charset="0"/>
                        </a:rPr>
                        <a:t>EC CEC 5</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rowSpan="2">
                  <a:txBody>
                    <a:bodyPr/>
                    <a:lstStyle/>
                    <a:p>
                      <a:pPr algn="ctr">
                        <a:buNone/>
                      </a:pPr>
                      <a:r>
                        <a:rPr lang="es-CO" sz="1200">
                          <a:effectLst/>
                          <a:latin typeface="Verdana" panose="020B0604030504040204" pitchFamily="34" charset="0"/>
                          <a:ea typeface="Verdana" panose="020B0604030504040204" pitchFamily="34" charset="0"/>
                        </a:rPr>
                        <a:t>Macarena / Atardeceres</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200">
                          <a:effectLst/>
                          <a:latin typeface="Verdana" panose="020B0604030504040204" pitchFamily="34" charset="0"/>
                          <a:ea typeface="Verdana" panose="020B0604030504040204" pitchFamily="34" charset="0"/>
                        </a:rPr>
                        <a:t>Psicólogo CEC </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200">
                          <a:effectLst/>
                          <a:latin typeface="Verdana" panose="020B0604030504040204" pitchFamily="34" charset="0"/>
                          <a:ea typeface="Verdana" panose="020B0604030504040204" pitchFamily="34" charset="0"/>
                        </a:rPr>
                        <a:t>1</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18621432"/>
                  </a:ext>
                </a:extLst>
              </a:tr>
              <a:tr h="424778">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Auxiliar de enfermería CEC</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200">
                          <a:effectLst/>
                          <a:latin typeface="Verdana" panose="020B0604030504040204" pitchFamily="34" charset="0"/>
                          <a:ea typeface="Verdana" panose="020B0604030504040204" pitchFamily="34" charset="0"/>
                        </a:rPr>
                        <a:t>1</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072057869"/>
                  </a:ext>
                </a:extLst>
              </a:tr>
              <a:tr h="212389">
                <a:tc vMerge="1">
                  <a:txBody>
                    <a:bodyPr/>
                    <a:lstStyle/>
                    <a:p>
                      <a:endParaRPr lang="es-CO"/>
                    </a:p>
                  </a:txBody>
                  <a:tcPr/>
                </a:tc>
                <a:tc rowSpan="2">
                  <a:txBody>
                    <a:bodyPr/>
                    <a:lstStyle/>
                    <a:p>
                      <a:pPr algn="ctr">
                        <a:buNone/>
                      </a:pPr>
                      <a:r>
                        <a:rPr lang="es-CO" sz="1200">
                          <a:effectLst/>
                          <a:latin typeface="Verdana" panose="020B0604030504040204" pitchFamily="34" charset="0"/>
                          <a:ea typeface="Verdana" panose="020B0604030504040204" pitchFamily="34" charset="0"/>
                        </a:rPr>
                        <a:t>EC CEC 6</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rowSpan="2">
                  <a:txBody>
                    <a:bodyPr/>
                    <a:lstStyle/>
                    <a:p>
                      <a:pPr algn="ctr">
                        <a:buNone/>
                      </a:pPr>
                      <a:r>
                        <a:rPr lang="es-CO" sz="1200">
                          <a:effectLst/>
                          <a:latin typeface="Verdana" panose="020B0604030504040204" pitchFamily="34" charset="0"/>
                          <a:ea typeface="Verdana" panose="020B0604030504040204" pitchFamily="34" charset="0"/>
                        </a:rPr>
                        <a:t>La Fuente / Tesorito</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200">
                          <a:effectLst/>
                          <a:latin typeface="Verdana" panose="020B0604030504040204" pitchFamily="34" charset="0"/>
                          <a:ea typeface="Verdana" panose="020B0604030504040204" pitchFamily="34" charset="0"/>
                        </a:rPr>
                        <a:t>Psicólogo CEC </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200">
                          <a:effectLst/>
                          <a:latin typeface="Verdana" panose="020B0604030504040204" pitchFamily="34" charset="0"/>
                          <a:ea typeface="Verdana" panose="020B0604030504040204" pitchFamily="34" charset="0"/>
                        </a:rPr>
                        <a:t>1</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898838903"/>
                  </a:ext>
                </a:extLst>
              </a:tr>
              <a:tr h="424778">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Auxiliar de enfermería CEC</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200">
                          <a:effectLst/>
                          <a:latin typeface="Verdana" panose="020B0604030504040204" pitchFamily="34" charset="0"/>
                          <a:ea typeface="Verdana" panose="020B0604030504040204" pitchFamily="34" charset="0"/>
                        </a:rPr>
                        <a:t>1</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680417892"/>
                  </a:ext>
                </a:extLst>
              </a:tr>
              <a:tr h="284955">
                <a:tc gridSpan="3">
                  <a:txBody>
                    <a:bodyPr/>
                    <a:lstStyle/>
                    <a:p>
                      <a:pPr algn="ctr">
                        <a:buNone/>
                      </a:pPr>
                      <a:r>
                        <a:rPr lang="es-CO" sz="1200">
                          <a:effectLst/>
                          <a:latin typeface="Verdana" panose="020B0604030504040204" pitchFamily="34" charset="0"/>
                          <a:ea typeface="Verdana" panose="020B0604030504040204" pitchFamily="34" charset="0"/>
                        </a:rPr>
                        <a:t>SUBTOTAL</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hMerge="1">
                  <a:txBody>
                    <a:bodyPr/>
                    <a:lstStyle/>
                    <a:p>
                      <a:endParaRPr lang="es-CO"/>
                    </a:p>
                  </a:txBody>
                  <a:tcPr/>
                </a:tc>
                <a:tc h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N.A</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200" dirty="0">
                          <a:effectLst/>
                          <a:latin typeface="Verdana" panose="020B0604030504040204" pitchFamily="34" charset="0"/>
                          <a:ea typeface="Verdana" panose="020B0604030504040204" pitchFamily="34" charset="0"/>
                        </a:rPr>
                        <a:t>12</a:t>
                      </a:r>
                      <a:endParaRPr lang="es-CO" sz="1800" dirty="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230121145"/>
                  </a:ext>
                </a:extLst>
              </a:tr>
            </a:tbl>
          </a:graphicData>
        </a:graphic>
      </p:graphicFrame>
      <p:sp>
        <p:nvSpPr>
          <p:cNvPr id="4" name="CuadroTexto 3">
            <a:extLst>
              <a:ext uri="{FF2B5EF4-FFF2-40B4-BE49-F238E27FC236}">
                <a16:creationId xmlns:a16="http://schemas.microsoft.com/office/drawing/2014/main" id="{1D468EB7-4E54-780C-B46C-B68C907EF910}"/>
              </a:ext>
            </a:extLst>
          </p:cNvPr>
          <p:cNvSpPr txBox="1"/>
          <p:nvPr/>
        </p:nvSpPr>
        <p:spPr>
          <a:xfrm>
            <a:off x="20936" y="576017"/>
            <a:ext cx="5435236" cy="830997"/>
          </a:xfrm>
          <a:prstGeom prst="rect">
            <a:avLst/>
          </a:prstGeom>
          <a:noFill/>
        </p:spPr>
        <p:txBody>
          <a:bodyPr wrap="square" rtlCol="0">
            <a:spAutoFit/>
          </a:bodyPr>
          <a:lstStyle/>
          <a:p>
            <a:r>
              <a:rPr lang="es-MX" sz="2400" b="1" dirty="0"/>
              <a:t>PIC – EQUIPOS COMPLEMENTARIOS</a:t>
            </a:r>
            <a:endParaRPr lang="es-CO" sz="2400" b="1" dirty="0"/>
          </a:p>
        </p:txBody>
      </p:sp>
      <p:sp>
        <p:nvSpPr>
          <p:cNvPr id="2" name="CuadroTexto 1">
            <a:extLst>
              <a:ext uri="{FF2B5EF4-FFF2-40B4-BE49-F238E27FC236}">
                <a16:creationId xmlns:a16="http://schemas.microsoft.com/office/drawing/2014/main" id="{57A93C94-743B-9441-6F10-B882845D3C4E}"/>
              </a:ext>
            </a:extLst>
          </p:cNvPr>
          <p:cNvSpPr txBox="1"/>
          <p:nvPr/>
        </p:nvSpPr>
        <p:spPr>
          <a:xfrm>
            <a:off x="8837701" y="2304028"/>
            <a:ext cx="3071004" cy="3424580"/>
          </a:xfrm>
          <a:prstGeom prst="rect">
            <a:avLst/>
          </a:prstGeom>
        </p:spPr>
        <p:style>
          <a:lnRef idx="2">
            <a:schemeClr val="accent5"/>
          </a:lnRef>
          <a:fillRef idx="1">
            <a:schemeClr val="lt1"/>
          </a:fillRef>
          <a:effectRef idx="0">
            <a:schemeClr val="accent5"/>
          </a:effectRef>
          <a:fontRef idx="minor">
            <a:schemeClr val="dk1"/>
          </a:fontRef>
        </p:style>
        <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MX" sz="2000" kern="1200" dirty="0">
                <a:latin typeface="Verdana" panose="020B0604030504040204" pitchFamily="34" charset="0"/>
                <a:ea typeface="Verdana" panose="020B0604030504040204" pitchFamily="34" charset="0"/>
              </a:rPr>
              <a:t>CEC </a:t>
            </a:r>
            <a:r>
              <a:rPr lang="es-CO" sz="2000" kern="1200" dirty="0">
                <a:latin typeface="Verdana" panose="020B0604030504040204" pitchFamily="34" charset="0"/>
                <a:ea typeface="Verdana" panose="020B0604030504040204" pitchFamily="34" charset="0"/>
              </a:rPr>
              <a:t>Cisco San José </a:t>
            </a:r>
            <a:r>
              <a:rPr lang="es-MX" sz="2000" kern="1200" dirty="0">
                <a:latin typeface="Verdana" panose="020B0604030504040204" pitchFamily="34" charset="0"/>
                <a:ea typeface="Verdana" panose="020B0604030504040204" pitchFamily="34" charset="0"/>
              </a:rPr>
              <a:t> </a:t>
            </a:r>
          </a:p>
          <a:p>
            <a:pPr marL="0" lvl="0" indent="0" algn="ctr" defTabSz="400050">
              <a:lnSpc>
                <a:spcPct val="90000"/>
              </a:lnSpc>
              <a:spcBef>
                <a:spcPct val="0"/>
              </a:spcBef>
              <a:spcAft>
                <a:spcPct val="35000"/>
              </a:spcAft>
              <a:buNone/>
            </a:pPr>
            <a:r>
              <a:rPr lang="es-MX" sz="2000" kern="1200" dirty="0">
                <a:latin typeface="Verdana" panose="020B0604030504040204" pitchFamily="34" charset="0"/>
                <a:ea typeface="Verdana" panose="020B0604030504040204" pitchFamily="34" charset="0"/>
              </a:rPr>
              <a:t>CEC </a:t>
            </a:r>
            <a:r>
              <a:rPr lang="es-CO" sz="2000" kern="1200" dirty="0">
                <a:latin typeface="Verdana" panose="020B0604030504040204" pitchFamily="34" charset="0"/>
                <a:ea typeface="Verdana" panose="020B0604030504040204" pitchFamily="34" charset="0"/>
              </a:rPr>
              <a:t>Casa de Justicia de Bosques del Norte </a:t>
            </a:r>
            <a:endParaRPr lang="es-MX" sz="2000" kern="1200" dirty="0">
              <a:latin typeface="Verdana" panose="020B0604030504040204" pitchFamily="34" charset="0"/>
              <a:ea typeface="Verdana" panose="020B0604030504040204" pitchFamily="34" charset="0"/>
            </a:endParaRPr>
          </a:p>
          <a:p>
            <a:pPr marL="0" lvl="0" indent="0" algn="ctr" defTabSz="400050">
              <a:lnSpc>
                <a:spcPct val="90000"/>
              </a:lnSpc>
              <a:spcBef>
                <a:spcPct val="0"/>
              </a:spcBef>
              <a:spcAft>
                <a:spcPct val="35000"/>
              </a:spcAft>
              <a:buNone/>
            </a:pPr>
            <a:r>
              <a:rPr lang="es-MX" sz="2000" kern="1200" dirty="0">
                <a:latin typeface="Verdana" panose="020B0604030504040204" pitchFamily="34" charset="0"/>
                <a:ea typeface="Verdana" panose="020B0604030504040204" pitchFamily="34" charset="0"/>
              </a:rPr>
              <a:t>CEC </a:t>
            </a:r>
            <a:r>
              <a:rPr lang="es-CO" sz="2000" kern="1200" dirty="0">
                <a:latin typeface="Verdana" panose="020B0604030504040204" pitchFamily="34" charset="0"/>
                <a:ea typeface="Verdana" panose="020B0604030504040204" pitchFamily="34" charset="0"/>
              </a:rPr>
              <a:t>Casa de mujeres empoderadas </a:t>
            </a:r>
            <a:endParaRPr lang="es-MX" sz="2000" kern="1200" dirty="0">
              <a:solidFill>
                <a:schemeClr val="bg1"/>
              </a:solidFill>
              <a:latin typeface="Verdana" panose="020B0604030504040204" pitchFamily="34" charset="0"/>
              <a:ea typeface="Verdana" panose="020B0604030504040204" pitchFamily="34" charset="0"/>
            </a:endParaRPr>
          </a:p>
          <a:p>
            <a:pPr marL="0" lvl="0" indent="0" algn="ctr" defTabSz="400050">
              <a:lnSpc>
                <a:spcPct val="90000"/>
              </a:lnSpc>
              <a:spcBef>
                <a:spcPct val="0"/>
              </a:spcBef>
              <a:spcAft>
                <a:spcPct val="35000"/>
              </a:spcAft>
              <a:buNone/>
            </a:pPr>
            <a:r>
              <a:rPr lang="es-MX" sz="2000" kern="1200" dirty="0">
                <a:solidFill>
                  <a:schemeClr val="bg1"/>
                </a:solidFill>
                <a:latin typeface="Verdana" panose="020B0604030504040204" pitchFamily="34" charset="0"/>
                <a:ea typeface="Verdana" panose="020B0604030504040204" pitchFamily="34" charset="0"/>
              </a:rPr>
              <a:t>CEC sede Comunal la sultana</a:t>
            </a:r>
          </a:p>
          <a:p>
            <a:pPr marL="0" lvl="0" indent="0" algn="ctr" defTabSz="400050">
              <a:lnSpc>
                <a:spcPct val="90000"/>
              </a:lnSpc>
              <a:spcBef>
                <a:spcPct val="0"/>
              </a:spcBef>
              <a:spcAft>
                <a:spcPct val="35000"/>
              </a:spcAft>
              <a:buNone/>
            </a:pPr>
            <a:r>
              <a:rPr lang="es-MX" sz="2000" kern="1200" dirty="0">
                <a:latin typeface="Verdana" panose="020B0604030504040204" pitchFamily="34" charset="0"/>
                <a:ea typeface="Verdana" panose="020B0604030504040204" pitchFamily="34" charset="0"/>
              </a:rPr>
              <a:t>CEC </a:t>
            </a:r>
            <a:r>
              <a:rPr lang="es-CO" sz="2000" kern="1200" dirty="0">
                <a:latin typeface="Verdana" panose="020B0604030504040204" pitchFamily="34" charset="0"/>
                <a:ea typeface="Verdana" panose="020B0604030504040204" pitchFamily="34" charset="0"/>
              </a:rPr>
              <a:t>La Palma </a:t>
            </a:r>
            <a:endParaRPr lang="es-MX" sz="2000" kern="1200" dirty="0">
              <a:latin typeface="Verdana" panose="020B0604030504040204" pitchFamily="34" charset="0"/>
              <a:ea typeface="Verdana" panose="020B0604030504040204" pitchFamily="34" charset="0"/>
            </a:endParaRPr>
          </a:p>
          <a:p>
            <a:pPr marL="0" lvl="0" indent="0" algn="ctr" defTabSz="400050">
              <a:lnSpc>
                <a:spcPct val="90000"/>
              </a:lnSpc>
              <a:spcBef>
                <a:spcPct val="0"/>
              </a:spcBef>
              <a:spcAft>
                <a:spcPct val="35000"/>
              </a:spcAft>
              <a:buNone/>
            </a:pPr>
            <a:r>
              <a:rPr lang="es-MX" sz="2000" kern="1200" dirty="0">
                <a:latin typeface="Verdana" panose="020B0604030504040204" pitchFamily="34" charset="0"/>
                <a:ea typeface="Verdana" panose="020B0604030504040204" pitchFamily="34" charset="0"/>
              </a:rPr>
              <a:t>CEC </a:t>
            </a:r>
            <a:r>
              <a:rPr lang="es-CO" sz="2000" kern="1200" dirty="0">
                <a:latin typeface="Verdana" panose="020B0604030504040204" pitchFamily="34" charset="0"/>
                <a:ea typeface="Verdana" panose="020B0604030504040204" pitchFamily="34" charset="0"/>
              </a:rPr>
              <a:t>Casa Joven</a:t>
            </a:r>
          </a:p>
        </p:txBody>
      </p:sp>
    </p:spTree>
    <p:extLst>
      <p:ext uri="{BB962C8B-B14F-4D97-AF65-F5344CB8AC3E}">
        <p14:creationId xmlns:p14="http://schemas.microsoft.com/office/powerpoint/2010/main" val="1372667156"/>
      </p:ext>
    </p:extLst>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a:extLst>
            <a:ext uri="{FF2B5EF4-FFF2-40B4-BE49-F238E27FC236}">
              <a16:creationId xmlns:a16="http://schemas.microsoft.com/office/drawing/2014/main" id="{26D6D753-9685-B566-C793-47A9982EEEF9}"/>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BAA26618-0AA8-7DD1-94FD-B4BAAA080499}"/>
              </a:ext>
            </a:extLst>
          </p:cNvPr>
          <p:cNvPicPr preferRelativeResize="0"/>
          <p:nvPr/>
        </p:nvPicPr>
        <p:blipFill rotWithShape="1">
          <a:blip r:embed="rId5">
            <a:alphaModFix/>
          </a:blip>
          <a:srcRect t="5814" b="5823"/>
          <a:stretch/>
        </p:blipFill>
        <p:spPr>
          <a:xfrm>
            <a:off x="5886359" y="576017"/>
            <a:ext cx="2605957" cy="665336"/>
          </a:xfrm>
          <a:prstGeom prst="rect">
            <a:avLst/>
          </a:prstGeom>
          <a:noFill/>
          <a:ln>
            <a:noFill/>
          </a:ln>
        </p:spPr>
      </p:pic>
      <p:graphicFrame>
        <p:nvGraphicFramePr>
          <p:cNvPr id="3" name="Tabla 2">
            <a:extLst>
              <a:ext uri="{FF2B5EF4-FFF2-40B4-BE49-F238E27FC236}">
                <a16:creationId xmlns:a16="http://schemas.microsoft.com/office/drawing/2014/main" id="{7FAEC79E-3DED-E57B-247D-D475ACA4C498}"/>
              </a:ext>
            </a:extLst>
          </p:cNvPr>
          <p:cNvGraphicFramePr>
            <a:graphicFrameLocks noGrp="1"/>
          </p:cNvGraphicFramePr>
          <p:nvPr>
            <p:extLst>
              <p:ext uri="{D42A27DB-BD31-4B8C-83A1-F6EECF244321}">
                <p14:modId xmlns:p14="http://schemas.microsoft.com/office/powerpoint/2010/main" val="2048962551"/>
              </p:ext>
            </p:extLst>
          </p:nvPr>
        </p:nvGraphicFramePr>
        <p:xfrm>
          <a:off x="1813035" y="1862892"/>
          <a:ext cx="7800631" cy="4778337"/>
        </p:xfrm>
        <a:graphic>
          <a:graphicData uri="http://schemas.openxmlformats.org/drawingml/2006/table">
            <a:tbl>
              <a:tblPr firstRow="1" firstCol="1" bandRow="1">
                <a:tableStyleId>{FABFCF23-3B69-468F-B69F-88F6DE6A72F2}</a:tableStyleId>
              </a:tblPr>
              <a:tblGrid>
                <a:gridCol w="1150882">
                  <a:extLst>
                    <a:ext uri="{9D8B030D-6E8A-4147-A177-3AD203B41FA5}">
                      <a16:colId xmlns:a16="http://schemas.microsoft.com/office/drawing/2014/main" val="3738984976"/>
                    </a:ext>
                  </a:extLst>
                </a:gridCol>
                <a:gridCol w="1576552">
                  <a:extLst>
                    <a:ext uri="{9D8B030D-6E8A-4147-A177-3AD203B41FA5}">
                      <a16:colId xmlns:a16="http://schemas.microsoft.com/office/drawing/2014/main" val="756313310"/>
                    </a:ext>
                  </a:extLst>
                </a:gridCol>
                <a:gridCol w="1891862">
                  <a:extLst>
                    <a:ext uri="{9D8B030D-6E8A-4147-A177-3AD203B41FA5}">
                      <a16:colId xmlns:a16="http://schemas.microsoft.com/office/drawing/2014/main" val="1824077245"/>
                    </a:ext>
                  </a:extLst>
                </a:gridCol>
                <a:gridCol w="2258378">
                  <a:extLst>
                    <a:ext uri="{9D8B030D-6E8A-4147-A177-3AD203B41FA5}">
                      <a16:colId xmlns:a16="http://schemas.microsoft.com/office/drawing/2014/main" val="3675068357"/>
                    </a:ext>
                  </a:extLst>
                </a:gridCol>
                <a:gridCol w="922957">
                  <a:extLst>
                    <a:ext uri="{9D8B030D-6E8A-4147-A177-3AD203B41FA5}">
                      <a16:colId xmlns:a16="http://schemas.microsoft.com/office/drawing/2014/main" val="2682895265"/>
                    </a:ext>
                  </a:extLst>
                </a:gridCol>
              </a:tblGrid>
              <a:tr h="379149">
                <a:tc>
                  <a:txBody>
                    <a:bodyPr/>
                    <a:lstStyle/>
                    <a:p>
                      <a:pPr algn="ctr">
                        <a:buNone/>
                      </a:pPr>
                      <a:r>
                        <a:rPr lang="es-CO" sz="1200" dirty="0">
                          <a:effectLst/>
                          <a:latin typeface="Verdana" panose="020B0604030504040204" pitchFamily="34" charset="0"/>
                          <a:ea typeface="Verdana" panose="020B0604030504040204" pitchFamily="34" charset="0"/>
                        </a:rPr>
                        <a:t>Territorio</a:t>
                      </a:r>
                      <a:endParaRPr lang="es-CO" sz="1800" dirty="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tc>
                  <a:txBody>
                    <a:bodyPr/>
                    <a:lstStyle/>
                    <a:p>
                      <a:pPr algn="ctr">
                        <a:buNone/>
                      </a:pPr>
                      <a:r>
                        <a:rPr lang="es-CO" sz="1200">
                          <a:effectLst/>
                          <a:latin typeface="Verdana" panose="020B0604030504040204" pitchFamily="34" charset="0"/>
                          <a:ea typeface="Verdana" panose="020B0604030504040204" pitchFamily="34" charset="0"/>
                        </a:rPr>
                        <a:t># EBS - EC - E. COORD</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tc>
                  <a:txBody>
                    <a:bodyPr/>
                    <a:lstStyle/>
                    <a:p>
                      <a:pPr algn="ctr">
                        <a:buNone/>
                      </a:pPr>
                      <a:r>
                        <a:rPr lang="es-CO" sz="1200">
                          <a:effectLst/>
                          <a:latin typeface="Verdana" panose="020B0604030504040204" pitchFamily="34" charset="0"/>
                          <a:ea typeface="Verdana" panose="020B0604030504040204" pitchFamily="34" charset="0"/>
                        </a:rPr>
                        <a:t>Descripción del territorio</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tc>
                  <a:txBody>
                    <a:bodyPr/>
                    <a:lstStyle/>
                    <a:p>
                      <a:pPr algn="ctr">
                        <a:buNone/>
                      </a:pPr>
                      <a:r>
                        <a:rPr lang="es-CO" sz="1200">
                          <a:effectLst/>
                          <a:latin typeface="Verdana" panose="020B0604030504040204" pitchFamily="34" charset="0"/>
                          <a:ea typeface="Verdana" panose="020B0604030504040204" pitchFamily="34" charset="0"/>
                        </a:rPr>
                        <a:t>Perfil</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tc>
                  <a:txBody>
                    <a:bodyPr/>
                    <a:lstStyle/>
                    <a:p>
                      <a:pPr algn="ctr">
                        <a:buNone/>
                      </a:pPr>
                      <a:r>
                        <a:rPr lang="es-CO" sz="1200">
                          <a:effectLst/>
                          <a:latin typeface="Verdana" panose="020B0604030504040204" pitchFamily="34" charset="0"/>
                          <a:ea typeface="Verdana" panose="020B0604030504040204" pitchFamily="34" charset="0"/>
                        </a:rPr>
                        <a:t>Cantidad</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extLst>
                  <a:ext uri="{0D108BD9-81ED-4DB2-BD59-A6C34878D82A}">
                    <a16:rowId xmlns:a16="http://schemas.microsoft.com/office/drawing/2014/main" val="602456575"/>
                  </a:ext>
                </a:extLst>
              </a:tr>
              <a:tr h="189574">
                <a:tc rowSpan="4">
                  <a:txBody>
                    <a:bodyPr/>
                    <a:lstStyle/>
                    <a:p>
                      <a:pPr algn="ctr">
                        <a:buNone/>
                      </a:pPr>
                      <a:r>
                        <a:rPr lang="es-CO" sz="1200">
                          <a:effectLst/>
                          <a:latin typeface="Verdana" panose="020B0604030504040204" pitchFamily="34" charset="0"/>
                          <a:ea typeface="Verdana" panose="020B0604030504040204" pitchFamily="34" charset="0"/>
                        </a:rPr>
                        <a:t>1</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tc rowSpan="2">
                  <a:txBody>
                    <a:bodyPr/>
                    <a:lstStyle/>
                    <a:p>
                      <a:pPr algn="ctr">
                        <a:buNone/>
                      </a:pPr>
                      <a:r>
                        <a:rPr lang="es-CO" sz="1200">
                          <a:effectLst/>
                          <a:latin typeface="Verdana" panose="020B0604030504040204" pitchFamily="34" charset="0"/>
                          <a:ea typeface="Verdana" panose="020B0604030504040204" pitchFamily="34" charset="0"/>
                        </a:rPr>
                        <a:t>EC CT 1</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tc rowSpan="2">
                  <a:txBody>
                    <a:bodyPr/>
                    <a:lstStyle/>
                    <a:p>
                      <a:pPr algn="ctr">
                        <a:buNone/>
                      </a:pPr>
                      <a:r>
                        <a:rPr lang="es-CO" sz="1200">
                          <a:effectLst/>
                          <a:latin typeface="Verdana" panose="020B0604030504040204" pitchFamily="34" charset="0"/>
                          <a:ea typeface="Verdana" panose="020B0604030504040204" pitchFamily="34" charset="0"/>
                        </a:rPr>
                        <a:t>San José / Cumanday / </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tc>
                  <a:txBody>
                    <a:bodyPr/>
                    <a:lstStyle/>
                    <a:p>
                      <a:pPr algn="ctr">
                        <a:buNone/>
                      </a:pPr>
                      <a:r>
                        <a:rPr lang="es-CO" sz="1200">
                          <a:effectLst/>
                          <a:latin typeface="Verdana" panose="020B0604030504040204" pitchFamily="34" charset="0"/>
                          <a:ea typeface="Verdana" panose="020B0604030504040204" pitchFamily="34" charset="0"/>
                        </a:rPr>
                        <a:t>Enfermera</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tc>
                  <a:txBody>
                    <a:bodyPr/>
                    <a:lstStyle/>
                    <a:p>
                      <a:pPr algn="ctr">
                        <a:buNone/>
                      </a:pPr>
                      <a:r>
                        <a:rPr lang="es-CO" sz="1200">
                          <a:effectLst/>
                          <a:latin typeface="Verdana" panose="020B0604030504040204" pitchFamily="34" charset="0"/>
                          <a:ea typeface="Verdana" panose="020B0604030504040204" pitchFamily="34" charset="0"/>
                        </a:rPr>
                        <a:t>1</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extLst>
                  <a:ext uri="{0D108BD9-81ED-4DB2-BD59-A6C34878D82A}">
                    <a16:rowId xmlns:a16="http://schemas.microsoft.com/office/drawing/2014/main" val="2074723146"/>
                  </a:ext>
                </a:extLst>
              </a:tr>
              <a:tr h="379149">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Auxiliar de enfermería </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tc>
                  <a:txBody>
                    <a:bodyPr/>
                    <a:lstStyle/>
                    <a:p>
                      <a:pPr algn="ctr">
                        <a:buNone/>
                      </a:pPr>
                      <a:r>
                        <a:rPr lang="es-CO" sz="1200">
                          <a:effectLst/>
                          <a:latin typeface="Verdana" panose="020B0604030504040204" pitchFamily="34" charset="0"/>
                          <a:ea typeface="Verdana" panose="020B0604030504040204" pitchFamily="34" charset="0"/>
                        </a:rPr>
                        <a:t>1</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extLst>
                  <a:ext uri="{0D108BD9-81ED-4DB2-BD59-A6C34878D82A}">
                    <a16:rowId xmlns:a16="http://schemas.microsoft.com/office/drawing/2014/main" val="1946890742"/>
                  </a:ext>
                </a:extLst>
              </a:tr>
              <a:tr h="189574">
                <a:tc vMerge="1">
                  <a:txBody>
                    <a:bodyPr/>
                    <a:lstStyle/>
                    <a:p>
                      <a:endParaRPr lang="es-CO"/>
                    </a:p>
                  </a:txBody>
                  <a:tcPr/>
                </a:tc>
                <a:tc rowSpan="2">
                  <a:txBody>
                    <a:bodyPr/>
                    <a:lstStyle/>
                    <a:p>
                      <a:pPr algn="ctr">
                        <a:buNone/>
                      </a:pPr>
                      <a:r>
                        <a:rPr lang="es-CO" sz="1200" dirty="0">
                          <a:effectLst/>
                          <a:latin typeface="Verdana" panose="020B0604030504040204" pitchFamily="34" charset="0"/>
                          <a:ea typeface="Verdana" panose="020B0604030504040204" pitchFamily="34" charset="0"/>
                        </a:rPr>
                        <a:t>EC CT 2</a:t>
                      </a:r>
                      <a:endParaRPr lang="es-CO" sz="1800" dirty="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tc rowSpan="2">
                  <a:txBody>
                    <a:bodyPr/>
                    <a:lstStyle/>
                    <a:p>
                      <a:pPr algn="ctr">
                        <a:buNone/>
                      </a:pPr>
                      <a:r>
                        <a:rPr lang="es-CO" sz="1200">
                          <a:effectLst/>
                          <a:latin typeface="Verdana" panose="020B0604030504040204" pitchFamily="34" charset="0"/>
                          <a:ea typeface="Verdana" panose="020B0604030504040204" pitchFamily="34" charset="0"/>
                        </a:rPr>
                        <a:t>Ciudadela del Norte / Estación</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tc>
                  <a:txBody>
                    <a:bodyPr/>
                    <a:lstStyle/>
                    <a:p>
                      <a:pPr algn="ctr">
                        <a:buNone/>
                      </a:pPr>
                      <a:r>
                        <a:rPr lang="es-CO" sz="1200">
                          <a:effectLst/>
                          <a:latin typeface="Verdana" panose="020B0604030504040204" pitchFamily="34" charset="0"/>
                          <a:ea typeface="Verdana" panose="020B0604030504040204" pitchFamily="34" charset="0"/>
                        </a:rPr>
                        <a:t>Enfermera</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tc>
                  <a:txBody>
                    <a:bodyPr/>
                    <a:lstStyle/>
                    <a:p>
                      <a:pPr algn="ctr">
                        <a:buNone/>
                      </a:pPr>
                      <a:r>
                        <a:rPr lang="es-CO" sz="1200">
                          <a:effectLst/>
                          <a:latin typeface="Verdana" panose="020B0604030504040204" pitchFamily="34" charset="0"/>
                          <a:ea typeface="Verdana" panose="020B0604030504040204" pitchFamily="34" charset="0"/>
                        </a:rPr>
                        <a:t>1</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extLst>
                  <a:ext uri="{0D108BD9-81ED-4DB2-BD59-A6C34878D82A}">
                    <a16:rowId xmlns:a16="http://schemas.microsoft.com/office/drawing/2014/main" val="2747874869"/>
                  </a:ext>
                </a:extLst>
              </a:tr>
              <a:tr h="379149">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Auxiliar de enfermería </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tc>
                  <a:txBody>
                    <a:bodyPr/>
                    <a:lstStyle/>
                    <a:p>
                      <a:pPr algn="ctr">
                        <a:buNone/>
                      </a:pPr>
                      <a:r>
                        <a:rPr lang="es-CO" sz="1200">
                          <a:effectLst/>
                          <a:latin typeface="Verdana" panose="020B0604030504040204" pitchFamily="34" charset="0"/>
                          <a:ea typeface="Verdana" panose="020B0604030504040204" pitchFamily="34" charset="0"/>
                        </a:rPr>
                        <a:t>1</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extLst>
                  <a:ext uri="{0D108BD9-81ED-4DB2-BD59-A6C34878D82A}">
                    <a16:rowId xmlns:a16="http://schemas.microsoft.com/office/drawing/2014/main" val="720044950"/>
                  </a:ext>
                </a:extLst>
              </a:tr>
              <a:tr h="189574">
                <a:tc rowSpan="4">
                  <a:txBody>
                    <a:bodyPr/>
                    <a:lstStyle/>
                    <a:p>
                      <a:pPr algn="ctr">
                        <a:buNone/>
                      </a:pPr>
                      <a:r>
                        <a:rPr lang="es-CO" sz="1200">
                          <a:effectLst/>
                          <a:latin typeface="Verdana" panose="020B0604030504040204" pitchFamily="34" charset="0"/>
                          <a:ea typeface="Verdana" panose="020B0604030504040204" pitchFamily="34" charset="0"/>
                        </a:rPr>
                        <a:t>2</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tc rowSpan="2">
                  <a:txBody>
                    <a:bodyPr/>
                    <a:lstStyle/>
                    <a:p>
                      <a:pPr algn="ctr">
                        <a:buNone/>
                      </a:pPr>
                      <a:r>
                        <a:rPr lang="es-CO" sz="1200">
                          <a:effectLst/>
                          <a:latin typeface="Verdana" panose="020B0604030504040204" pitchFamily="34" charset="0"/>
                          <a:ea typeface="Verdana" panose="020B0604030504040204" pitchFamily="34" charset="0"/>
                        </a:rPr>
                        <a:t>EC CT 3</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tc rowSpan="2">
                  <a:txBody>
                    <a:bodyPr/>
                    <a:lstStyle/>
                    <a:p>
                      <a:pPr algn="ctr">
                        <a:buNone/>
                      </a:pPr>
                      <a:r>
                        <a:rPr lang="es-CO" sz="1200">
                          <a:effectLst/>
                          <a:latin typeface="Verdana" panose="020B0604030504040204" pitchFamily="34" charset="0"/>
                          <a:ea typeface="Verdana" panose="020B0604030504040204" pitchFamily="34" charset="0"/>
                        </a:rPr>
                        <a:t>Universitaria / Palogrande / </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tc>
                  <a:txBody>
                    <a:bodyPr/>
                    <a:lstStyle/>
                    <a:p>
                      <a:pPr algn="ctr">
                        <a:buNone/>
                      </a:pPr>
                      <a:r>
                        <a:rPr lang="es-CO" sz="1200">
                          <a:effectLst/>
                          <a:latin typeface="Verdana" panose="020B0604030504040204" pitchFamily="34" charset="0"/>
                          <a:ea typeface="Verdana" panose="020B0604030504040204" pitchFamily="34" charset="0"/>
                        </a:rPr>
                        <a:t>Enfermera</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tc>
                  <a:txBody>
                    <a:bodyPr/>
                    <a:lstStyle/>
                    <a:p>
                      <a:pPr algn="ctr">
                        <a:buNone/>
                      </a:pPr>
                      <a:r>
                        <a:rPr lang="es-CO" sz="1200">
                          <a:effectLst/>
                          <a:latin typeface="Verdana" panose="020B0604030504040204" pitchFamily="34" charset="0"/>
                          <a:ea typeface="Verdana" panose="020B0604030504040204" pitchFamily="34" charset="0"/>
                        </a:rPr>
                        <a:t>1</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extLst>
                  <a:ext uri="{0D108BD9-81ED-4DB2-BD59-A6C34878D82A}">
                    <a16:rowId xmlns:a16="http://schemas.microsoft.com/office/drawing/2014/main" val="1525790504"/>
                  </a:ext>
                </a:extLst>
              </a:tr>
              <a:tr h="379149">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Auxiliar de enfermería </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tc>
                  <a:txBody>
                    <a:bodyPr/>
                    <a:lstStyle/>
                    <a:p>
                      <a:pPr algn="ctr">
                        <a:buNone/>
                      </a:pPr>
                      <a:r>
                        <a:rPr lang="es-CO" sz="1200">
                          <a:effectLst/>
                          <a:latin typeface="Verdana" panose="020B0604030504040204" pitchFamily="34" charset="0"/>
                          <a:ea typeface="Verdana" panose="020B0604030504040204" pitchFamily="34" charset="0"/>
                        </a:rPr>
                        <a:t>1</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extLst>
                  <a:ext uri="{0D108BD9-81ED-4DB2-BD59-A6C34878D82A}">
                    <a16:rowId xmlns:a16="http://schemas.microsoft.com/office/drawing/2014/main" val="1806235556"/>
                  </a:ext>
                </a:extLst>
              </a:tr>
              <a:tr h="189574">
                <a:tc vMerge="1">
                  <a:txBody>
                    <a:bodyPr/>
                    <a:lstStyle/>
                    <a:p>
                      <a:endParaRPr lang="es-CO"/>
                    </a:p>
                  </a:txBody>
                  <a:tcPr/>
                </a:tc>
                <a:tc rowSpan="2">
                  <a:txBody>
                    <a:bodyPr/>
                    <a:lstStyle/>
                    <a:p>
                      <a:pPr algn="ctr">
                        <a:buNone/>
                      </a:pPr>
                      <a:r>
                        <a:rPr lang="es-CO" sz="1200">
                          <a:effectLst/>
                          <a:latin typeface="Verdana" panose="020B0604030504040204" pitchFamily="34" charset="0"/>
                          <a:ea typeface="Verdana" panose="020B0604030504040204" pitchFamily="34" charset="0"/>
                        </a:rPr>
                        <a:t>EC CT 4</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tc rowSpan="2">
                  <a:txBody>
                    <a:bodyPr/>
                    <a:lstStyle/>
                    <a:p>
                      <a:pPr algn="ctr">
                        <a:buNone/>
                      </a:pPr>
                      <a:r>
                        <a:rPr lang="es-CO" sz="1200">
                          <a:effectLst/>
                          <a:latin typeface="Verdana" panose="020B0604030504040204" pitchFamily="34" charset="0"/>
                          <a:ea typeface="Verdana" panose="020B0604030504040204" pitchFamily="34" charset="0"/>
                        </a:rPr>
                        <a:t>Nuevo Horizonte / Ecoturistico cerro de Oro</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tc>
                  <a:txBody>
                    <a:bodyPr/>
                    <a:lstStyle/>
                    <a:p>
                      <a:pPr algn="ctr">
                        <a:buNone/>
                      </a:pPr>
                      <a:r>
                        <a:rPr lang="es-CO" sz="1200">
                          <a:effectLst/>
                          <a:latin typeface="Verdana" panose="020B0604030504040204" pitchFamily="34" charset="0"/>
                          <a:ea typeface="Verdana" panose="020B0604030504040204" pitchFamily="34" charset="0"/>
                        </a:rPr>
                        <a:t>Enfermera</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tc>
                  <a:txBody>
                    <a:bodyPr/>
                    <a:lstStyle/>
                    <a:p>
                      <a:pPr algn="ctr">
                        <a:buNone/>
                      </a:pPr>
                      <a:r>
                        <a:rPr lang="es-CO" sz="1200">
                          <a:effectLst/>
                          <a:latin typeface="Verdana" panose="020B0604030504040204" pitchFamily="34" charset="0"/>
                          <a:ea typeface="Verdana" panose="020B0604030504040204" pitchFamily="34" charset="0"/>
                        </a:rPr>
                        <a:t>1</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extLst>
                  <a:ext uri="{0D108BD9-81ED-4DB2-BD59-A6C34878D82A}">
                    <a16:rowId xmlns:a16="http://schemas.microsoft.com/office/drawing/2014/main" val="3510558321"/>
                  </a:ext>
                </a:extLst>
              </a:tr>
              <a:tr h="568723">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Auxiliar de enfermería </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tc>
                  <a:txBody>
                    <a:bodyPr/>
                    <a:lstStyle/>
                    <a:p>
                      <a:pPr algn="ctr">
                        <a:buNone/>
                      </a:pPr>
                      <a:r>
                        <a:rPr lang="es-CO" sz="1200">
                          <a:effectLst/>
                          <a:latin typeface="Verdana" panose="020B0604030504040204" pitchFamily="34" charset="0"/>
                          <a:ea typeface="Verdana" panose="020B0604030504040204" pitchFamily="34" charset="0"/>
                        </a:rPr>
                        <a:t>1</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extLst>
                  <a:ext uri="{0D108BD9-81ED-4DB2-BD59-A6C34878D82A}">
                    <a16:rowId xmlns:a16="http://schemas.microsoft.com/office/drawing/2014/main" val="258209560"/>
                  </a:ext>
                </a:extLst>
              </a:tr>
              <a:tr h="189574">
                <a:tc rowSpan="4">
                  <a:txBody>
                    <a:bodyPr/>
                    <a:lstStyle/>
                    <a:p>
                      <a:pPr algn="ctr">
                        <a:buNone/>
                      </a:pPr>
                      <a:r>
                        <a:rPr lang="es-CO" sz="1200">
                          <a:effectLst/>
                          <a:latin typeface="Verdana" panose="020B0604030504040204" pitchFamily="34" charset="0"/>
                          <a:ea typeface="Verdana" panose="020B0604030504040204" pitchFamily="34" charset="0"/>
                        </a:rPr>
                        <a:t>3</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tc rowSpan="2">
                  <a:txBody>
                    <a:bodyPr/>
                    <a:lstStyle/>
                    <a:p>
                      <a:pPr algn="ctr">
                        <a:buNone/>
                      </a:pPr>
                      <a:r>
                        <a:rPr lang="es-CO" sz="1200">
                          <a:effectLst/>
                          <a:latin typeface="Verdana" panose="020B0604030504040204" pitchFamily="34" charset="0"/>
                          <a:ea typeface="Verdana" panose="020B0604030504040204" pitchFamily="34" charset="0"/>
                        </a:rPr>
                        <a:t>EC CT 5</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tc rowSpan="2">
                  <a:txBody>
                    <a:bodyPr/>
                    <a:lstStyle/>
                    <a:p>
                      <a:pPr algn="ctr">
                        <a:buNone/>
                      </a:pPr>
                      <a:r>
                        <a:rPr lang="es-CO" sz="1200">
                          <a:effectLst/>
                          <a:latin typeface="Verdana" panose="020B0604030504040204" pitchFamily="34" charset="0"/>
                          <a:ea typeface="Verdana" panose="020B0604030504040204" pitchFamily="34" charset="0"/>
                        </a:rPr>
                        <a:t>Macarena / Atardeceres</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tc>
                  <a:txBody>
                    <a:bodyPr/>
                    <a:lstStyle/>
                    <a:p>
                      <a:pPr algn="ctr">
                        <a:buNone/>
                      </a:pPr>
                      <a:r>
                        <a:rPr lang="es-CO" sz="1200">
                          <a:effectLst/>
                          <a:latin typeface="Verdana" panose="020B0604030504040204" pitchFamily="34" charset="0"/>
                          <a:ea typeface="Verdana" panose="020B0604030504040204" pitchFamily="34" charset="0"/>
                        </a:rPr>
                        <a:t>Enfermera</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tc>
                  <a:txBody>
                    <a:bodyPr/>
                    <a:lstStyle/>
                    <a:p>
                      <a:pPr algn="ctr">
                        <a:buNone/>
                      </a:pPr>
                      <a:r>
                        <a:rPr lang="es-CO" sz="1200">
                          <a:effectLst/>
                          <a:latin typeface="Verdana" panose="020B0604030504040204" pitchFamily="34" charset="0"/>
                          <a:ea typeface="Verdana" panose="020B0604030504040204" pitchFamily="34" charset="0"/>
                        </a:rPr>
                        <a:t>1</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extLst>
                  <a:ext uri="{0D108BD9-81ED-4DB2-BD59-A6C34878D82A}">
                    <a16:rowId xmlns:a16="http://schemas.microsoft.com/office/drawing/2014/main" val="2400947431"/>
                  </a:ext>
                </a:extLst>
              </a:tr>
              <a:tr h="379149">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Auxiliar de enfermería </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tc>
                  <a:txBody>
                    <a:bodyPr/>
                    <a:lstStyle/>
                    <a:p>
                      <a:pPr algn="ctr">
                        <a:buNone/>
                      </a:pPr>
                      <a:r>
                        <a:rPr lang="es-CO" sz="1200">
                          <a:effectLst/>
                          <a:latin typeface="Verdana" panose="020B0604030504040204" pitchFamily="34" charset="0"/>
                          <a:ea typeface="Verdana" panose="020B0604030504040204" pitchFamily="34" charset="0"/>
                        </a:rPr>
                        <a:t>1</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extLst>
                  <a:ext uri="{0D108BD9-81ED-4DB2-BD59-A6C34878D82A}">
                    <a16:rowId xmlns:a16="http://schemas.microsoft.com/office/drawing/2014/main" val="574072029"/>
                  </a:ext>
                </a:extLst>
              </a:tr>
              <a:tr h="189574">
                <a:tc vMerge="1">
                  <a:txBody>
                    <a:bodyPr/>
                    <a:lstStyle/>
                    <a:p>
                      <a:endParaRPr lang="es-CO"/>
                    </a:p>
                  </a:txBody>
                  <a:tcPr/>
                </a:tc>
                <a:tc rowSpan="2">
                  <a:txBody>
                    <a:bodyPr/>
                    <a:lstStyle/>
                    <a:p>
                      <a:pPr algn="ctr">
                        <a:buNone/>
                      </a:pPr>
                      <a:r>
                        <a:rPr lang="es-CO" sz="1200">
                          <a:effectLst/>
                          <a:latin typeface="Verdana" panose="020B0604030504040204" pitchFamily="34" charset="0"/>
                          <a:ea typeface="Verdana" panose="020B0604030504040204" pitchFamily="34" charset="0"/>
                        </a:rPr>
                        <a:t>EC CT 6</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tc rowSpan="2">
                  <a:txBody>
                    <a:bodyPr/>
                    <a:lstStyle/>
                    <a:p>
                      <a:pPr algn="ctr">
                        <a:buNone/>
                      </a:pPr>
                      <a:r>
                        <a:rPr lang="es-CO" sz="1200">
                          <a:effectLst/>
                          <a:latin typeface="Verdana" panose="020B0604030504040204" pitchFamily="34" charset="0"/>
                          <a:ea typeface="Verdana" panose="020B0604030504040204" pitchFamily="34" charset="0"/>
                        </a:rPr>
                        <a:t>La Fuente / Tesorito</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tc>
                  <a:txBody>
                    <a:bodyPr/>
                    <a:lstStyle/>
                    <a:p>
                      <a:pPr algn="ctr">
                        <a:buNone/>
                      </a:pPr>
                      <a:r>
                        <a:rPr lang="es-CO" sz="1200">
                          <a:effectLst/>
                          <a:latin typeface="Verdana" panose="020B0604030504040204" pitchFamily="34" charset="0"/>
                          <a:ea typeface="Verdana" panose="020B0604030504040204" pitchFamily="34" charset="0"/>
                        </a:rPr>
                        <a:t>Enfermera</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tc>
                  <a:txBody>
                    <a:bodyPr/>
                    <a:lstStyle/>
                    <a:p>
                      <a:pPr algn="ctr">
                        <a:buNone/>
                      </a:pPr>
                      <a:r>
                        <a:rPr lang="es-CO" sz="1200">
                          <a:effectLst/>
                          <a:latin typeface="Verdana" panose="020B0604030504040204" pitchFamily="34" charset="0"/>
                          <a:ea typeface="Verdana" panose="020B0604030504040204" pitchFamily="34" charset="0"/>
                        </a:rPr>
                        <a:t>1</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extLst>
                  <a:ext uri="{0D108BD9-81ED-4DB2-BD59-A6C34878D82A}">
                    <a16:rowId xmlns:a16="http://schemas.microsoft.com/office/drawing/2014/main" val="2794078671"/>
                  </a:ext>
                </a:extLst>
              </a:tr>
              <a:tr h="379149">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Auxiliar de enfermería </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tc>
                  <a:txBody>
                    <a:bodyPr/>
                    <a:lstStyle/>
                    <a:p>
                      <a:pPr algn="ctr">
                        <a:buNone/>
                      </a:pPr>
                      <a:r>
                        <a:rPr lang="es-CO" sz="1200">
                          <a:effectLst/>
                          <a:latin typeface="Verdana" panose="020B0604030504040204" pitchFamily="34" charset="0"/>
                          <a:ea typeface="Verdana" panose="020B0604030504040204" pitchFamily="34" charset="0"/>
                        </a:rPr>
                        <a:t>1</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extLst>
                  <a:ext uri="{0D108BD9-81ED-4DB2-BD59-A6C34878D82A}">
                    <a16:rowId xmlns:a16="http://schemas.microsoft.com/office/drawing/2014/main" val="1363645126"/>
                  </a:ext>
                </a:extLst>
              </a:tr>
              <a:tr h="189574">
                <a:tc rowSpan="2">
                  <a:txBody>
                    <a:bodyPr/>
                    <a:lstStyle/>
                    <a:p>
                      <a:pPr algn="ctr">
                        <a:buNone/>
                      </a:pPr>
                      <a:r>
                        <a:rPr lang="es-CO" sz="1200">
                          <a:effectLst/>
                          <a:latin typeface="Verdana" panose="020B0604030504040204" pitchFamily="34" charset="0"/>
                          <a:ea typeface="Verdana" panose="020B0604030504040204" pitchFamily="34" charset="0"/>
                        </a:rPr>
                        <a:t>4</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tc rowSpan="2">
                  <a:txBody>
                    <a:bodyPr/>
                    <a:lstStyle/>
                    <a:p>
                      <a:pPr algn="ctr">
                        <a:buNone/>
                      </a:pPr>
                      <a:r>
                        <a:rPr lang="es-CO" sz="1200">
                          <a:effectLst/>
                          <a:latin typeface="Verdana" panose="020B0604030504040204" pitchFamily="34" charset="0"/>
                          <a:ea typeface="Verdana" panose="020B0604030504040204" pitchFamily="34" charset="0"/>
                        </a:rPr>
                        <a:t>EC CT 7</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tc rowSpan="2">
                  <a:txBody>
                    <a:bodyPr/>
                    <a:lstStyle/>
                    <a:p>
                      <a:pPr algn="ctr">
                        <a:buNone/>
                      </a:pPr>
                      <a:r>
                        <a:rPr lang="es-CO" sz="1200">
                          <a:effectLst/>
                          <a:latin typeface="Verdana" panose="020B0604030504040204" pitchFamily="34" charset="0"/>
                          <a:ea typeface="Verdana" panose="020B0604030504040204" pitchFamily="34" charset="0"/>
                        </a:rPr>
                        <a:t>Área rural</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tc>
                  <a:txBody>
                    <a:bodyPr/>
                    <a:lstStyle/>
                    <a:p>
                      <a:pPr algn="ctr">
                        <a:buNone/>
                      </a:pPr>
                      <a:r>
                        <a:rPr lang="es-CO" sz="1200">
                          <a:effectLst/>
                          <a:latin typeface="Verdana" panose="020B0604030504040204" pitchFamily="34" charset="0"/>
                          <a:ea typeface="Verdana" panose="020B0604030504040204" pitchFamily="34" charset="0"/>
                        </a:rPr>
                        <a:t>Enfermera</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tc>
                  <a:txBody>
                    <a:bodyPr/>
                    <a:lstStyle/>
                    <a:p>
                      <a:pPr algn="ctr">
                        <a:buNone/>
                      </a:pPr>
                      <a:r>
                        <a:rPr lang="es-CO" sz="1200">
                          <a:effectLst/>
                          <a:latin typeface="Verdana" panose="020B0604030504040204" pitchFamily="34" charset="0"/>
                          <a:ea typeface="Verdana" panose="020B0604030504040204" pitchFamily="34" charset="0"/>
                        </a:rPr>
                        <a:t>1</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extLst>
                  <a:ext uri="{0D108BD9-81ED-4DB2-BD59-A6C34878D82A}">
                    <a16:rowId xmlns:a16="http://schemas.microsoft.com/office/drawing/2014/main" val="1579056382"/>
                  </a:ext>
                </a:extLst>
              </a:tr>
              <a:tr h="379149">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Auxiliar de enfermería </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tc>
                  <a:txBody>
                    <a:bodyPr/>
                    <a:lstStyle/>
                    <a:p>
                      <a:pPr algn="ctr">
                        <a:buNone/>
                      </a:pPr>
                      <a:r>
                        <a:rPr lang="es-CO" sz="1200">
                          <a:effectLst/>
                          <a:latin typeface="Verdana" panose="020B0604030504040204" pitchFamily="34" charset="0"/>
                          <a:ea typeface="Verdana" panose="020B0604030504040204" pitchFamily="34" charset="0"/>
                        </a:rPr>
                        <a:t>1</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extLst>
                  <a:ext uri="{0D108BD9-81ED-4DB2-BD59-A6C34878D82A}">
                    <a16:rowId xmlns:a16="http://schemas.microsoft.com/office/drawing/2014/main" val="3216411390"/>
                  </a:ext>
                </a:extLst>
              </a:tr>
              <a:tr h="228553">
                <a:tc gridSpan="3">
                  <a:txBody>
                    <a:bodyPr/>
                    <a:lstStyle/>
                    <a:p>
                      <a:pPr algn="ctr">
                        <a:buNone/>
                      </a:pPr>
                      <a:r>
                        <a:rPr lang="es-CO" sz="1200">
                          <a:effectLst/>
                          <a:latin typeface="Verdana" panose="020B0604030504040204" pitchFamily="34" charset="0"/>
                          <a:ea typeface="Verdana" panose="020B0604030504040204" pitchFamily="34" charset="0"/>
                        </a:rPr>
                        <a:t>SUBTOTAL</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tc hMerge="1">
                  <a:txBody>
                    <a:bodyPr/>
                    <a:lstStyle/>
                    <a:p>
                      <a:endParaRPr lang="es-CO"/>
                    </a:p>
                  </a:txBody>
                  <a:tcPr/>
                </a:tc>
                <a:tc h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N.A</a:t>
                      </a:r>
                      <a:endParaRPr lang="es-CO" sz="180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tc>
                  <a:txBody>
                    <a:bodyPr/>
                    <a:lstStyle/>
                    <a:p>
                      <a:pPr algn="ctr">
                        <a:buNone/>
                      </a:pPr>
                      <a:r>
                        <a:rPr lang="es-CO" sz="1200" dirty="0">
                          <a:effectLst/>
                          <a:latin typeface="Verdana" panose="020B0604030504040204" pitchFamily="34" charset="0"/>
                          <a:ea typeface="Verdana" panose="020B0604030504040204" pitchFamily="34" charset="0"/>
                        </a:rPr>
                        <a:t>14</a:t>
                      </a:r>
                      <a:endParaRPr lang="es-CO" sz="1800" dirty="0">
                        <a:effectLst/>
                        <a:latin typeface="Verdana" panose="020B0604030504040204" pitchFamily="34" charset="0"/>
                        <a:ea typeface="Verdana" panose="020B0604030504040204" pitchFamily="34" charset="0"/>
                        <a:cs typeface="Times New Roman" panose="02020603050405020304" pitchFamily="18" charset="0"/>
                      </a:endParaRPr>
                    </a:p>
                  </a:txBody>
                  <a:tcPr marL="43937" marR="43937" marT="0" marB="0" anchor="ctr"/>
                </a:tc>
                <a:extLst>
                  <a:ext uri="{0D108BD9-81ED-4DB2-BD59-A6C34878D82A}">
                    <a16:rowId xmlns:a16="http://schemas.microsoft.com/office/drawing/2014/main" val="1263170135"/>
                  </a:ext>
                </a:extLst>
              </a:tr>
            </a:tbl>
          </a:graphicData>
        </a:graphic>
      </p:graphicFrame>
      <p:sp>
        <p:nvSpPr>
          <p:cNvPr id="5" name="CuadroTexto 4">
            <a:extLst>
              <a:ext uri="{FF2B5EF4-FFF2-40B4-BE49-F238E27FC236}">
                <a16:creationId xmlns:a16="http://schemas.microsoft.com/office/drawing/2014/main" id="{C9032C4B-9B75-736B-EA60-1AA945D1203D}"/>
              </a:ext>
            </a:extLst>
          </p:cNvPr>
          <p:cNvSpPr txBox="1"/>
          <p:nvPr/>
        </p:nvSpPr>
        <p:spPr>
          <a:xfrm>
            <a:off x="528669" y="1440167"/>
            <a:ext cx="6096000" cy="369332"/>
          </a:xfrm>
          <a:prstGeom prst="rect">
            <a:avLst/>
          </a:prstGeom>
          <a:noFill/>
        </p:spPr>
        <p:txBody>
          <a:bodyPr wrap="square">
            <a:spAutoFit/>
          </a:bodyPr>
          <a:lstStyle/>
          <a:p>
            <a:pPr marL="342900" lvl="0" indent="-342900">
              <a:buFont typeface="Wingdings" panose="05000000000000000000" pitchFamily="2" charset="2"/>
              <a:buChar char=""/>
            </a:pPr>
            <a:r>
              <a:rPr lang="es-CO"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Componente Enfermedades trasmisibles</a:t>
            </a:r>
            <a:endParaRPr lang="es-CO"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2B41C0A4-BFB4-A8F7-7D1F-7CDF0A004EEA}"/>
              </a:ext>
            </a:extLst>
          </p:cNvPr>
          <p:cNvSpPr txBox="1"/>
          <p:nvPr/>
        </p:nvSpPr>
        <p:spPr>
          <a:xfrm>
            <a:off x="20936" y="576017"/>
            <a:ext cx="5435236" cy="830997"/>
          </a:xfrm>
          <a:prstGeom prst="rect">
            <a:avLst/>
          </a:prstGeom>
          <a:noFill/>
        </p:spPr>
        <p:txBody>
          <a:bodyPr wrap="square" rtlCol="0">
            <a:spAutoFit/>
          </a:bodyPr>
          <a:lstStyle/>
          <a:p>
            <a:r>
              <a:rPr lang="es-MX" sz="2400" b="1" dirty="0"/>
              <a:t>PIC – EQUIPOS COMPLEMENTARIOS</a:t>
            </a:r>
            <a:endParaRPr lang="es-CO" sz="2400" b="1" dirty="0"/>
          </a:p>
        </p:txBody>
      </p:sp>
    </p:spTree>
    <p:extLst>
      <p:ext uri="{BB962C8B-B14F-4D97-AF65-F5344CB8AC3E}">
        <p14:creationId xmlns:p14="http://schemas.microsoft.com/office/powerpoint/2010/main" val="2155303366"/>
      </p:ext>
    </p:extLst>
  </p:cSld>
  <p:clrMapOvr>
    <a:overrideClrMapping bg1="dk1" tx1="lt1" bg2="dk2"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a:extLst>
            <a:ext uri="{FF2B5EF4-FFF2-40B4-BE49-F238E27FC236}">
              <a16:creationId xmlns:a16="http://schemas.microsoft.com/office/drawing/2014/main" id="{7C00A129-0DCA-BF7E-02E1-15B8BFFCD53A}"/>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9966C7E2-ECA2-62A7-C0B4-1BEFDEF306D7}"/>
              </a:ext>
            </a:extLst>
          </p:cNvPr>
          <p:cNvPicPr preferRelativeResize="0"/>
          <p:nvPr/>
        </p:nvPicPr>
        <p:blipFill rotWithShape="1">
          <a:blip r:embed="rId5">
            <a:alphaModFix/>
          </a:blip>
          <a:srcRect t="5814" b="5823"/>
          <a:stretch/>
        </p:blipFill>
        <p:spPr>
          <a:xfrm>
            <a:off x="5886359" y="576017"/>
            <a:ext cx="2605957" cy="665336"/>
          </a:xfrm>
          <a:prstGeom prst="rect">
            <a:avLst/>
          </a:prstGeom>
          <a:noFill/>
          <a:ln>
            <a:noFill/>
          </a:ln>
        </p:spPr>
      </p:pic>
      <p:sp>
        <p:nvSpPr>
          <p:cNvPr id="2" name="CuadroTexto 1">
            <a:extLst>
              <a:ext uri="{FF2B5EF4-FFF2-40B4-BE49-F238E27FC236}">
                <a16:creationId xmlns:a16="http://schemas.microsoft.com/office/drawing/2014/main" id="{E1AB61A7-6973-B76D-9780-6A1D31EE1220}"/>
              </a:ext>
            </a:extLst>
          </p:cNvPr>
          <p:cNvSpPr txBox="1"/>
          <p:nvPr/>
        </p:nvSpPr>
        <p:spPr>
          <a:xfrm>
            <a:off x="222482" y="756438"/>
            <a:ext cx="5119928" cy="461665"/>
          </a:xfrm>
          <a:prstGeom prst="rect">
            <a:avLst/>
          </a:prstGeom>
          <a:noFill/>
        </p:spPr>
        <p:txBody>
          <a:bodyPr wrap="none" rtlCol="0">
            <a:spAutoFit/>
          </a:bodyPr>
          <a:lstStyle/>
          <a:p>
            <a:r>
              <a:rPr lang="es-MX" sz="2400" b="1" dirty="0"/>
              <a:t>PIC – EQUIPOS TRASVERSALES</a:t>
            </a:r>
            <a:endParaRPr lang="es-CO" sz="2400" b="1" dirty="0"/>
          </a:p>
        </p:txBody>
      </p:sp>
      <p:graphicFrame>
        <p:nvGraphicFramePr>
          <p:cNvPr id="4" name="Tabla 3">
            <a:extLst>
              <a:ext uri="{FF2B5EF4-FFF2-40B4-BE49-F238E27FC236}">
                <a16:creationId xmlns:a16="http://schemas.microsoft.com/office/drawing/2014/main" id="{23D44B70-5354-CCED-E4F8-19EB62DD28D6}"/>
              </a:ext>
            </a:extLst>
          </p:cNvPr>
          <p:cNvGraphicFramePr>
            <a:graphicFrameLocks noGrp="1"/>
          </p:cNvGraphicFramePr>
          <p:nvPr>
            <p:extLst>
              <p:ext uri="{D42A27DB-BD31-4B8C-83A1-F6EECF244321}">
                <p14:modId xmlns:p14="http://schemas.microsoft.com/office/powerpoint/2010/main" val="847499274"/>
              </p:ext>
            </p:extLst>
          </p:nvPr>
        </p:nvGraphicFramePr>
        <p:xfrm>
          <a:off x="909145" y="3006879"/>
          <a:ext cx="10373710" cy="2133600"/>
        </p:xfrm>
        <a:graphic>
          <a:graphicData uri="http://schemas.openxmlformats.org/drawingml/2006/table">
            <a:tbl>
              <a:tblPr firstRow="1" firstCol="1" bandRow="1">
                <a:tableStyleId>{5FD0F851-EC5A-4D38-B0AD-8093EC10F338}</a:tableStyleId>
              </a:tblPr>
              <a:tblGrid>
                <a:gridCol w="3231394">
                  <a:extLst>
                    <a:ext uri="{9D8B030D-6E8A-4147-A177-3AD203B41FA5}">
                      <a16:colId xmlns:a16="http://schemas.microsoft.com/office/drawing/2014/main" val="1732910037"/>
                    </a:ext>
                  </a:extLst>
                </a:gridCol>
                <a:gridCol w="3571158">
                  <a:extLst>
                    <a:ext uri="{9D8B030D-6E8A-4147-A177-3AD203B41FA5}">
                      <a16:colId xmlns:a16="http://schemas.microsoft.com/office/drawing/2014/main" val="3050890408"/>
                    </a:ext>
                  </a:extLst>
                </a:gridCol>
                <a:gridCol w="3571158">
                  <a:extLst>
                    <a:ext uri="{9D8B030D-6E8A-4147-A177-3AD203B41FA5}">
                      <a16:colId xmlns:a16="http://schemas.microsoft.com/office/drawing/2014/main" val="1801651710"/>
                    </a:ext>
                  </a:extLst>
                </a:gridCol>
              </a:tblGrid>
              <a:tr h="0">
                <a:tc>
                  <a:txBody>
                    <a:bodyPr/>
                    <a:lstStyle/>
                    <a:p>
                      <a:pPr algn="ctr">
                        <a:buNone/>
                      </a:pPr>
                      <a:r>
                        <a:rPr lang="es-CO" sz="2800" b="0" dirty="0">
                          <a:solidFill>
                            <a:schemeClr val="bg1"/>
                          </a:solidFill>
                          <a:effectLst/>
                          <a:latin typeface="Verdana" panose="020B0604030504040204" pitchFamily="34" charset="0"/>
                          <a:ea typeface="Verdana" panose="020B0604030504040204" pitchFamily="34" charset="0"/>
                        </a:rPr>
                        <a:t>Tamizajes VIH</a:t>
                      </a:r>
                      <a:endParaRPr lang="es-CO" sz="2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2800" b="0">
                          <a:solidFill>
                            <a:schemeClr val="bg1"/>
                          </a:solidFill>
                          <a:effectLst/>
                          <a:latin typeface="Verdana" panose="020B0604030504040204" pitchFamily="34" charset="0"/>
                          <a:ea typeface="Verdana" panose="020B0604030504040204" pitchFamily="34" charset="0"/>
                        </a:rPr>
                        <a:t>Cuidado del cuidador</a:t>
                      </a:r>
                      <a:endParaRPr lang="es-CO" sz="2800" b="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2800" b="0">
                          <a:solidFill>
                            <a:schemeClr val="bg1"/>
                          </a:solidFill>
                          <a:effectLst/>
                          <a:latin typeface="Verdana" panose="020B0604030504040204" pitchFamily="34" charset="0"/>
                          <a:ea typeface="Verdana" panose="020B0604030504040204" pitchFamily="34" charset="0"/>
                        </a:rPr>
                        <a:t>Grupos de vida saludables</a:t>
                      </a:r>
                      <a:endParaRPr lang="es-CO" sz="2800" b="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2459806"/>
                  </a:ext>
                </a:extLst>
              </a:tr>
              <a:tr h="0">
                <a:tc>
                  <a:txBody>
                    <a:bodyPr/>
                    <a:lstStyle/>
                    <a:p>
                      <a:pPr algn="ctr">
                        <a:buNone/>
                      </a:pPr>
                      <a:r>
                        <a:rPr lang="es-CO" sz="2800" b="0">
                          <a:solidFill>
                            <a:schemeClr val="bg1"/>
                          </a:solidFill>
                          <a:effectLst/>
                          <a:latin typeface="Verdana" panose="020B0604030504040204" pitchFamily="34" charset="0"/>
                          <a:ea typeface="Verdana" panose="020B0604030504040204" pitchFamily="34" charset="0"/>
                        </a:rPr>
                        <a:t>Entornos laborales saludables</a:t>
                      </a:r>
                      <a:endParaRPr lang="es-CO" sz="2800" b="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2800" b="0">
                          <a:solidFill>
                            <a:schemeClr val="bg1"/>
                          </a:solidFill>
                          <a:effectLst/>
                          <a:latin typeface="Verdana" panose="020B0604030504040204" pitchFamily="34" charset="0"/>
                          <a:ea typeface="Verdana" panose="020B0604030504040204" pitchFamily="34" charset="0"/>
                        </a:rPr>
                        <a:t>Huertas escolares y familiares</a:t>
                      </a:r>
                      <a:endParaRPr lang="es-CO" sz="2800" b="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2800" b="0" dirty="0">
                          <a:solidFill>
                            <a:schemeClr val="bg1"/>
                          </a:solidFill>
                          <a:effectLst/>
                          <a:latin typeface="Verdana" panose="020B0604030504040204" pitchFamily="34" charset="0"/>
                          <a:ea typeface="Verdana" panose="020B0604030504040204" pitchFamily="34" charset="0"/>
                        </a:rPr>
                        <a:t>Línea de salud mental y género (123 opción 3)</a:t>
                      </a:r>
                      <a:endParaRPr lang="es-CO" sz="2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49198828"/>
                  </a:ext>
                </a:extLst>
              </a:tr>
            </a:tbl>
          </a:graphicData>
        </a:graphic>
      </p:graphicFrame>
    </p:spTree>
    <p:extLst>
      <p:ext uri="{BB962C8B-B14F-4D97-AF65-F5344CB8AC3E}">
        <p14:creationId xmlns:p14="http://schemas.microsoft.com/office/powerpoint/2010/main" val="115826607"/>
      </p:ext>
    </p:extLst>
  </p:cSld>
  <p:clrMapOvr>
    <a:overrideClrMapping bg1="dk1" tx1="lt1" bg2="dk2" tx2="lt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a:extLst>
            <a:ext uri="{FF2B5EF4-FFF2-40B4-BE49-F238E27FC236}">
              <a16:creationId xmlns:a16="http://schemas.microsoft.com/office/drawing/2014/main" id="{8BAE6E96-D464-6317-9634-54ACBDD9C181}"/>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F1033B76-977F-1009-F2BF-D0A3FE2148A7}"/>
              </a:ext>
            </a:extLst>
          </p:cNvPr>
          <p:cNvPicPr preferRelativeResize="0"/>
          <p:nvPr/>
        </p:nvPicPr>
        <p:blipFill rotWithShape="1">
          <a:blip r:embed="rId5">
            <a:alphaModFix/>
          </a:blip>
          <a:srcRect t="5814" b="5823"/>
          <a:stretch/>
        </p:blipFill>
        <p:spPr>
          <a:xfrm>
            <a:off x="5886359" y="576017"/>
            <a:ext cx="2605957" cy="665336"/>
          </a:xfrm>
          <a:prstGeom prst="rect">
            <a:avLst/>
          </a:prstGeom>
          <a:noFill/>
          <a:ln>
            <a:noFill/>
          </a:ln>
        </p:spPr>
      </p:pic>
      <p:sp>
        <p:nvSpPr>
          <p:cNvPr id="2" name="CuadroTexto 1">
            <a:extLst>
              <a:ext uri="{FF2B5EF4-FFF2-40B4-BE49-F238E27FC236}">
                <a16:creationId xmlns:a16="http://schemas.microsoft.com/office/drawing/2014/main" id="{82B78E90-8797-5E07-7BC4-BE5249AC9951}"/>
              </a:ext>
            </a:extLst>
          </p:cNvPr>
          <p:cNvSpPr txBox="1"/>
          <p:nvPr/>
        </p:nvSpPr>
        <p:spPr>
          <a:xfrm>
            <a:off x="222482" y="756438"/>
            <a:ext cx="5119928" cy="461665"/>
          </a:xfrm>
          <a:prstGeom prst="rect">
            <a:avLst/>
          </a:prstGeom>
          <a:noFill/>
        </p:spPr>
        <p:txBody>
          <a:bodyPr wrap="none" rtlCol="0">
            <a:spAutoFit/>
          </a:bodyPr>
          <a:lstStyle/>
          <a:p>
            <a:r>
              <a:rPr lang="es-MX" sz="2400" b="1" dirty="0"/>
              <a:t>PIC – EQUIPOS TRASVERSALES</a:t>
            </a:r>
            <a:endParaRPr lang="es-CO" sz="2400" b="1" dirty="0"/>
          </a:p>
        </p:txBody>
      </p:sp>
      <p:graphicFrame>
        <p:nvGraphicFramePr>
          <p:cNvPr id="3" name="Tabla 2">
            <a:extLst>
              <a:ext uri="{FF2B5EF4-FFF2-40B4-BE49-F238E27FC236}">
                <a16:creationId xmlns:a16="http://schemas.microsoft.com/office/drawing/2014/main" id="{C86CE5C2-303E-3D20-AE62-BC7D2522986D}"/>
              </a:ext>
            </a:extLst>
          </p:cNvPr>
          <p:cNvGraphicFramePr>
            <a:graphicFrameLocks noGrp="1"/>
          </p:cNvGraphicFramePr>
          <p:nvPr>
            <p:extLst>
              <p:ext uri="{D42A27DB-BD31-4B8C-83A1-F6EECF244321}">
                <p14:modId xmlns:p14="http://schemas.microsoft.com/office/powerpoint/2010/main" val="550994860"/>
              </p:ext>
            </p:extLst>
          </p:nvPr>
        </p:nvGraphicFramePr>
        <p:xfrm>
          <a:off x="1077924" y="2357234"/>
          <a:ext cx="9616869" cy="3546376"/>
        </p:xfrm>
        <a:graphic>
          <a:graphicData uri="http://schemas.openxmlformats.org/drawingml/2006/table">
            <a:tbl>
              <a:tblPr firstRow="1" firstCol="1" bandRow="1">
                <a:tableStyleId>{FABFCF23-3B69-468F-B69F-88F6DE6A72F2}</a:tableStyleId>
              </a:tblPr>
              <a:tblGrid>
                <a:gridCol w="2589075">
                  <a:extLst>
                    <a:ext uri="{9D8B030D-6E8A-4147-A177-3AD203B41FA5}">
                      <a16:colId xmlns:a16="http://schemas.microsoft.com/office/drawing/2014/main" val="2170856553"/>
                    </a:ext>
                  </a:extLst>
                </a:gridCol>
                <a:gridCol w="1632837">
                  <a:extLst>
                    <a:ext uri="{9D8B030D-6E8A-4147-A177-3AD203B41FA5}">
                      <a16:colId xmlns:a16="http://schemas.microsoft.com/office/drawing/2014/main" val="3119171976"/>
                    </a:ext>
                  </a:extLst>
                </a:gridCol>
                <a:gridCol w="1632837">
                  <a:extLst>
                    <a:ext uri="{9D8B030D-6E8A-4147-A177-3AD203B41FA5}">
                      <a16:colId xmlns:a16="http://schemas.microsoft.com/office/drawing/2014/main" val="553928157"/>
                    </a:ext>
                  </a:extLst>
                </a:gridCol>
                <a:gridCol w="2589075">
                  <a:extLst>
                    <a:ext uri="{9D8B030D-6E8A-4147-A177-3AD203B41FA5}">
                      <a16:colId xmlns:a16="http://schemas.microsoft.com/office/drawing/2014/main" val="4006818968"/>
                    </a:ext>
                  </a:extLst>
                </a:gridCol>
                <a:gridCol w="1173045">
                  <a:extLst>
                    <a:ext uri="{9D8B030D-6E8A-4147-A177-3AD203B41FA5}">
                      <a16:colId xmlns:a16="http://schemas.microsoft.com/office/drawing/2014/main" val="1116151132"/>
                    </a:ext>
                  </a:extLst>
                </a:gridCol>
              </a:tblGrid>
              <a:tr h="729266">
                <a:tc>
                  <a:txBody>
                    <a:bodyPr/>
                    <a:lstStyle/>
                    <a:p>
                      <a:pPr algn="ctr">
                        <a:buNone/>
                      </a:pPr>
                      <a:r>
                        <a:rPr lang="es-CO" sz="1600" dirty="0">
                          <a:effectLst/>
                          <a:latin typeface="Verdana" panose="020B0604030504040204" pitchFamily="34" charset="0"/>
                          <a:ea typeface="Verdana" panose="020B0604030504040204" pitchFamily="34" charset="0"/>
                        </a:rPr>
                        <a:t>Territorio</a:t>
                      </a:r>
                      <a:endParaRPr lang="es-CO" sz="2400" dirty="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600">
                          <a:effectLst/>
                          <a:latin typeface="Verdana" panose="020B0604030504040204" pitchFamily="34" charset="0"/>
                          <a:ea typeface="Verdana" panose="020B0604030504040204" pitchFamily="34" charset="0"/>
                        </a:rPr>
                        <a:t># EBS - EC - E. COORD</a:t>
                      </a:r>
                      <a:endParaRPr lang="es-CO" sz="24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600">
                          <a:effectLst/>
                          <a:latin typeface="Verdana" panose="020B0604030504040204" pitchFamily="34" charset="0"/>
                          <a:ea typeface="Verdana" panose="020B0604030504040204" pitchFamily="34" charset="0"/>
                        </a:rPr>
                        <a:t>Descripción del territorio</a:t>
                      </a:r>
                      <a:endParaRPr lang="es-CO" sz="24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600">
                          <a:effectLst/>
                          <a:latin typeface="Verdana" panose="020B0604030504040204" pitchFamily="34" charset="0"/>
                          <a:ea typeface="Verdana" panose="020B0604030504040204" pitchFamily="34" charset="0"/>
                        </a:rPr>
                        <a:t>Perfil</a:t>
                      </a:r>
                      <a:endParaRPr lang="es-CO" sz="24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600">
                          <a:effectLst/>
                          <a:latin typeface="Verdana" panose="020B0604030504040204" pitchFamily="34" charset="0"/>
                          <a:ea typeface="Verdana" panose="020B0604030504040204" pitchFamily="34" charset="0"/>
                        </a:rPr>
                        <a:t>Cantidad</a:t>
                      </a:r>
                      <a:endParaRPr lang="es-CO" sz="24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550510788"/>
                  </a:ext>
                </a:extLst>
              </a:tr>
              <a:tr h="290049">
                <a:tc rowSpan="6">
                  <a:txBody>
                    <a:bodyPr/>
                    <a:lstStyle/>
                    <a:p>
                      <a:pPr algn="ctr">
                        <a:buNone/>
                      </a:pPr>
                      <a:r>
                        <a:rPr lang="es-CO" sz="1600">
                          <a:effectLst/>
                          <a:latin typeface="Verdana" panose="020B0604030504040204" pitchFamily="34" charset="0"/>
                          <a:ea typeface="Verdana" panose="020B0604030504040204" pitchFamily="34" charset="0"/>
                        </a:rPr>
                        <a:t>1, 2, 3 y 4 EC</a:t>
                      </a:r>
                      <a:endParaRPr lang="es-CO" sz="24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rowSpan="6">
                  <a:txBody>
                    <a:bodyPr/>
                    <a:lstStyle/>
                    <a:p>
                      <a:pPr algn="ctr">
                        <a:buNone/>
                      </a:pPr>
                      <a:r>
                        <a:rPr lang="es-CO" sz="1600" dirty="0">
                          <a:effectLst/>
                          <a:latin typeface="Verdana" panose="020B0604030504040204" pitchFamily="34" charset="0"/>
                          <a:ea typeface="Verdana" panose="020B0604030504040204" pitchFamily="34" charset="0"/>
                        </a:rPr>
                        <a:t>EC 4</a:t>
                      </a:r>
                      <a:endParaRPr lang="es-CO" sz="2400" dirty="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rowSpan="6">
                  <a:txBody>
                    <a:bodyPr/>
                    <a:lstStyle/>
                    <a:p>
                      <a:pPr algn="ctr">
                        <a:buNone/>
                      </a:pPr>
                      <a:r>
                        <a:rPr lang="es-CO" sz="1600">
                          <a:effectLst/>
                          <a:latin typeface="Verdana" panose="020B0604030504040204" pitchFamily="34" charset="0"/>
                          <a:ea typeface="Verdana" panose="020B0604030504040204" pitchFamily="34" charset="0"/>
                        </a:rPr>
                        <a:t>Todas las comunas y corregimientos</a:t>
                      </a:r>
                      <a:endParaRPr lang="es-CO" sz="24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600">
                          <a:effectLst/>
                          <a:latin typeface="Verdana" panose="020B0604030504040204" pitchFamily="34" charset="0"/>
                          <a:ea typeface="Verdana" panose="020B0604030504040204" pitchFamily="34" charset="0"/>
                        </a:rPr>
                        <a:t>Psicólogos PAP</a:t>
                      </a:r>
                      <a:endParaRPr lang="es-CO" sz="24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600">
                          <a:effectLst/>
                          <a:latin typeface="Verdana" panose="020B0604030504040204" pitchFamily="34" charset="0"/>
                          <a:ea typeface="Verdana" panose="020B0604030504040204" pitchFamily="34" charset="0"/>
                        </a:rPr>
                        <a:t>4</a:t>
                      </a:r>
                      <a:endParaRPr lang="es-CO" sz="24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117779447"/>
                  </a:ext>
                </a:extLst>
              </a:tr>
              <a:tr h="290049">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600">
                          <a:effectLst/>
                          <a:latin typeface="Verdana" panose="020B0604030504040204" pitchFamily="34" charset="0"/>
                          <a:ea typeface="Verdana" panose="020B0604030504040204" pitchFamily="34" charset="0"/>
                        </a:rPr>
                        <a:t>Educador físico </a:t>
                      </a:r>
                      <a:endParaRPr lang="es-CO" sz="24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600">
                          <a:effectLst/>
                          <a:latin typeface="Verdana" panose="020B0604030504040204" pitchFamily="34" charset="0"/>
                          <a:ea typeface="Verdana" panose="020B0604030504040204" pitchFamily="34" charset="0"/>
                        </a:rPr>
                        <a:t>1</a:t>
                      </a:r>
                      <a:endParaRPr lang="es-CO" sz="24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703828883"/>
                  </a:ext>
                </a:extLst>
              </a:tr>
              <a:tr h="486177">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600">
                          <a:effectLst/>
                          <a:latin typeface="Verdana" panose="020B0604030504040204" pitchFamily="34" charset="0"/>
                          <a:ea typeface="Verdana" panose="020B0604030504040204" pitchFamily="34" charset="0"/>
                        </a:rPr>
                        <a:t>Ingeniero Agrónomo </a:t>
                      </a:r>
                      <a:endParaRPr lang="es-CO" sz="24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600">
                          <a:effectLst/>
                          <a:latin typeface="Verdana" panose="020B0604030504040204" pitchFamily="34" charset="0"/>
                          <a:ea typeface="Verdana" panose="020B0604030504040204" pitchFamily="34" charset="0"/>
                        </a:rPr>
                        <a:t>1</a:t>
                      </a:r>
                      <a:endParaRPr lang="es-CO" sz="24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925329495"/>
                  </a:ext>
                </a:extLst>
              </a:tr>
              <a:tr h="290049">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600">
                          <a:effectLst/>
                          <a:latin typeface="Verdana" panose="020B0604030504040204" pitchFamily="34" charset="0"/>
                          <a:ea typeface="Verdana" panose="020B0604030504040204" pitchFamily="34" charset="0"/>
                        </a:rPr>
                        <a:t>Psicólogo </a:t>
                      </a:r>
                      <a:endParaRPr lang="es-CO" sz="24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600">
                          <a:effectLst/>
                          <a:latin typeface="Verdana" panose="020B0604030504040204" pitchFamily="34" charset="0"/>
                          <a:ea typeface="Verdana" panose="020B0604030504040204" pitchFamily="34" charset="0"/>
                        </a:rPr>
                        <a:t>1</a:t>
                      </a:r>
                      <a:endParaRPr lang="es-CO" sz="24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639488335"/>
                  </a:ext>
                </a:extLst>
              </a:tr>
              <a:tr h="729266">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600">
                          <a:effectLst/>
                          <a:latin typeface="Verdana" panose="020B0604030504040204" pitchFamily="34" charset="0"/>
                          <a:ea typeface="Verdana" panose="020B0604030504040204" pitchFamily="34" charset="0"/>
                        </a:rPr>
                        <a:t>Técnico de seguridad y salud en el trabajo </a:t>
                      </a:r>
                      <a:endParaRPr lang="es-CO" sz="24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600">
                          <a:effectLst/>
                          <a:latin typeface="Verdana" panose="020B0604030504040204" pitchFamily="34" charset="0"/>
                          <a:ea typeface="Verdana" panose="020B0604030504040204" pitchFamily="34" charset="0"/>
                        </a:rPr>
                        <a:t>1</a:t>
                      </a:r>
                      <a:endParaRPr lang="es-CO" sz="24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815419267"/>
                  </a:ext>
                </a:extLst>
              </a:tr>
              <a:tr h="486177">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buNone/>
                      </a:pPr>
                      <a:r>
                        <a:rPr lang="es-CO" sz="1600">
                          <a:effectLst/>
                          <a:latin typeface="Verdana" panose="020B0604030504040204" pitchFamily="34" charset="0"/>
                          <a:ea typeface="Verdana" panose="020B0604030504040204" pitchFamily="34" charset="0"/>
                        </a:rPr>
                        <a:t>Enfermera tamización VIH </a:t>
                      </a:r>
                      <a:endParaRPr lang="es-CO" sz="24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600">
                          <a:effectLst/>
                          <a:latin typeface="Verdana" panose="020B0604030504040204" pitchFamily="34" charset="0"/>
                          <a:ea typeface="Verdana" panose="020B0604030504040204" pitchFamily="34" charset="0"/>
                        </a:rPr>
                        <a:t>1</a:t>
                      </a:r>
                      <a:endParaRPr lang="es-CO" sz="24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7616974"/>
                  </a:ext>
                </a:extLst>
              </a:tr>
              <a:tr h="243089">
                <a:tc gridSpan="3">
                  <a:txBody>
                    <a:bodyPr/>
                    <a:lstStyle/>
                    <a:p>
                      <a:pPr algn="ctr">
                        <a:buNone/>
                      </a:pPr>
                      <a:r>
                        <a:rPr lang="es-CO" sz="1600">
                          <a:effectLst/>
                          <a:latin typeface="Verdana" panose="020B0604030504040204" pitchFamily="34" charset="0"/>
                          <a:ea typeface="Verdana" panose="020B0604030504040204" pitchFamily="34" charset="0"/>
                        </a:rPr>
                        <a:t>SUBTOTAL</a:t>
                      </a:r>
                      <a:endParaRPr lang="es-CO" sz="24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hMerge="1">
                  <a:txBody>
                    <a:bodyPr/>
                    <a:lstStyle/>
                    <a:p>
                      <a:endParaRPr lang="es-CO"/>
                    </a:p>
                  </a:txBody>
                  <a:tcPr/>
                </a:tc>
                <a:tc hMerge="1">
                  <a:txBody>
                    <a:bodyPr/>
                    <a:lstStyle/>
                    <a:p>
                      <a:endParaRPr lang="es-CO"/>
                    </a:p>
                  </a:txBody>
                  <a:tcPr/>
                </a:tc>
                <a:tc>
                  <a:txBody>
                    <a:bodyPr/>
                    <a:lstStyle/>
                    <a:p>
                      <a:pPr algn="ctr">
                        <a:buNone/>
                      </a:pPr>
                      <a:r>
                        <a:rPr lang="es-CO" sz="1600">
                          <a:effectLst/>
                          <a:latin typeface="Verdana" panose="020B0604030504040204" pitchFamily="34" charset="0"/>
                          <a:ea typeface="Verdana" panose="020B0604030504040204" pitchFamily="34" charset="0"/>
                        </a:rPr>
                        <a:t>N.A</a:t>
                      </a:r>
                      <a:endParaRPr lang="es-CO" sz="240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600" dirty="0">
                          <a:effectLst/>
                          <a:latin typeface="Verdana" panose="020B0604030504040204" pitchFamily="34" charset="0"/>
                          <a:ea typeface="Verdana" panose="020B0604030504040204" pitchFamily="34" charset="0"/>
                        </a:rPr>
                        <a:t>9</a:t>
                      </a:r>
                      <a:endParaRPr lang="es-CO" sz="2400" dirty="0">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727673188"/>
                  </a:ext>
                </a:extLst>
              </a:tr>
            </a:tbl>
          </a:graphicData>
        </a:graphic>
      </p:graphicFrame>
    </p:spTree>
    <p:extLst>
      <p:ext uri="{BB962C8B-B14F-4D97-AF65-F5344CB8AC3E}">
        <p14:creationId xmlns:p14="http://schemas.microsoft.com/office/powerpoint/2010/main" val="1749188501"/>
      </p:ext>
    </p:extLst>
  </p:cSld>
  <p:clrMapOvr>
    <a:overrideClrMapping bg1="dk1" tx1="lt1" bg2="dk2"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p:cNvGrpSpPr/>
        <p:nvPr/>
      </p:nvGrpSpPr>
      <p:grpSpPr>
        <a:xfrm>
          <a:off x="0" y="0"/>
          <a:ext cx="0" cy="0"/>
          <a:chOff x="0" y="0"/>
          <a:chExt cx="0" cy="0"/>
        </a:xfrm>
      </p:grpSpPr>
      <p:pic>
        <p:nvPicPr>
          <p:cNvPr id="61" name="Google Shape;61;p14"/>
          <p:cNvPicPr preferRelativeResize="0"/>
          <p:nvPr/>
        </p:nvPicPr>
        <p:blipFill rotWithShape="1">
          <a:blip r:embed="rId5">
            <a:alphaModFix/>
          </a:blip>
          <a:srcRect t="5814" b="5823"/>
          <a:stretch/>
        </p:blipFill>
        <p:spPr>
          <a:xfrm>
            <a:off x="5886359" y="576017"/>
            <a:ext cx="2605957" cy="665336"/>
          </a:xfrm>
          <a:prstGeom prst="rect">
            <a:avLst/>
          </a:prstGeom>
          <a:noFill/>
          <a:ln>
            <a:noFill/>
          </a:ln>
        </p:spPr>
      </p:pic>
      <p:sp>
        <p:nvSpPr>
          <p:cNvPr id="2" name="CuadroTexto 1">
            <a:extLst>
              <a:ext uri="{FF2B5EF4-FFF2-40B4-BE49-F238E27FC236}">
                <a16:creationId xmlns:a16="http://schemas.microsoft.com/office/drawing/2014/main" id="{E8EFDB9B-727F-7DF6-BE1F-D1E0178E22A6}"/>
              </a:ext>
            </a:extLst>
          </p:cNvPr>
          <p:cNvSpPr txBox="1"/>
          <p:nvPr/>
        </p:nvSpPr>
        <p:spPr>
          <a:xfrm>
            <a:off x="222482" y="513665"/>
            <a:ext cx="5074732" cy="830997"/>
          </a:xfrm>
          <a:prstGeom prst="rect">
            <a:avLst/>
          </a:prstGeom>
          <a:noFill/>
        </p:spPr>
        <p:txBody>
          <a:bodyPr wrap="square" rtlCol="0">
            <a:spAutoFit/>
          </a:bodyPr>
          <a:lstStyle/>
          <a:p>
            <a:pPr algn="ctr"/>
            <a:r>
              <a:rPr lang="es-MX" sz="2400" b="1" dirty="0">
                <a:latin typeface="Verdana" panose="020B0604030504040204" pitchFamily="34" charset="0"/>
                <a:ea typeface="Verdana" panose="020B0604030504040204" pitchFamily="34" charset="0"/>
              </a:rPr>
              <a:t>PLAN DE INTERVENCIONES COLECTIVAS</a:t>
            </a:r>
            <a:endParaRPr lang="es-CO" sz="2400" b="1" dirty="0">
              <a:latin typeface="Verdana" panose="020B0604030504040204" pitchFamily="34" charset="0"/>
              <a:ea typeface="Verdana" panose="020B0604030504040204" pitchFamily="34" charset="0"/>
            </a:endParaRPr>
          </a:p>
        </p:txBody>
      </p:sp>
      <p:graphicFrame>
        <p:nvGraphicFramePr>
          <p:cNvPr id="3" name="Tabla 3">
            <a:extLst>
              <a:ext uri="{FF2B5EF4-FFF2-40B4-BE49-F238E27FC236}">
                <a16:creationId xmlns:a16="http://schemas.microsoft.com/office/drawing/2014/main" id="{D06F237F-5288-E21A-58C6-B29F809CC6D4}"/>
              </a:ext>
            </a:extLst>
          </p:cNvPr>
          <p:cNvGraphicFramePr>
            <a:graphicFrameLocks noGrp="1"/>
          </p:cNvGraphicFramePr>
          <p:nvPr>
            <p:extLst>
              <p:ext uri="{D42A27DB-BD31-4B8C-83A1-F6EECF244321}">
                <p14:modId xmlns:p14="http://schemas.microsoft.com/office/powerpoint/2010/main" val="2551196467"/>
              </p:ext>
            </p:extLst>
          </p:nvPr>
        </p:nvGraphicFramePr>
        <p:xfrm>
          <a:off x="64568" y="3736692"/>
          <a:ext cx="7844933" cy="2777912"/>
        </p:xfrm>
        <a:graphic>
          <a:graphicData uri="http://schemas.openxmlformats.org/drawingml/2006/table">
            <a:tbl>
              <a:tblPr firstRow="1" bandRow="1">
                <a:tableStyleId>{FABFCF23-3B69-468F-B69F-88F6DE6A72F2}</a:tableStyleId>
              </a:tblPr>
              <a:tblGrid>
                <a:gridCol w="1029425">
                  <a:extLst>
                    <a:ext uri="{9D8B030D-6E8A-4147-A177-3AD203B41FA5}">
                      <a16:colId xmlns:a16="http://schemas.microsoft.com/office/drawing/2014/main" val="2656304295"/>
                    </a:ext>
                  </a:extLst>
                </a:gridCol>
                <a:gridCol w="1366651">
                  <a:extLst>
                    <a:ext uri="{9D8B030D-6E8A-4147-A177-3AD203B41FA5}">
                      <a16:colId xmlns:a16="http://schemas.microsoft.com/office/drawing/2014/main" val="774104669"/>
                    </a:ext>
                  </a:extLst>
                </a:gridCol>
                <a:gridCol w="1047175">
                  <a:extLst>
                    <a:ext uri="{9D8B030D-6E8A-4147-A177-3AD203B41FA5}">
                      <a16:colId xmlns:a16="http://schemas.microsoft.com/office/drawing/2014/main" val="225131852"/>
                    </a:ext>
                  </a:extLst>
                </a:gridCol>
                <a:gridCol w="1419896">
                  <a:extLst>
                    <a:ext uri="{9D8B030D-6E8A-4147-A177-3AD203B41FA5}">
                      <a16:colId xmlns:a16="http://schemas.microsoft.com/office/drawing/2014/main" val="3857378092"/>
                    </a:ext>
                  </a:extLst>
                </a:gridCol>
                <a:gridCol w="1721627">
                  <a:extLst>
                    <a:ext uri="{9D8B030D-6E8A-4147-A177-3AD203B41FA5}">
                      <a16:colId xmlns:a16="http://schemas.microsoft.com/office/drawing/2014/main" val="2946957631"/>
                    </a:ext>
                  </a:extLst>
                </a:gridCol>
                <a:gridCol w="1260159">
                  <a:extLst>
                    <a:ext uri="{9D8B030D-6E8A-4147-A177-3AD203B41FA5}">
                      <a16:colId xmlns:a16="http://schemas.microsoft.com/office/drawing/2014/main" val="1303214214"/>
                    </a:ext>
                  </a:extLst>
                </a:gridCol>
              </a:tblGrid>
              <a:tr h="650240">
                <a:tc>
                  <a:txBody>
                    <a:bodyPr/>
                    <a:lstStyle/>
                    <a:p>
                      <a:pPr algn="ctr"/>
                      <a:r>
                        <a:rPr lang="es-CO" sz="1050" dirty="0">
                          <a:solidFill>
                            <a:schemeClr val="tx1"/>
                          </a:solidFill>
                          <a:effectLst/>
                          <a:latin typeface="Verdana" panose="020B0604030504040204" pitchFamily="34" charset="0"/>
                          <a:ea typeface="Verdana" panose="020B0604030504040204" pitchFamily="34" charset="0"/>
                        </a:rPr>
                        <a:t>TERRITORIO</a:t>
                      </a:r>
                      <a:endParaRPr lang="es-CO" sz="1050" dirty="0">
                        <a:solidFill>
                          <a:schemeClr val="tx1"/>
                        </a:solidFill>
                        <a:effectLst/>
                        <a:latin typeface="Verdana" panose="020B0604030504040204" pitchFamily="34" charset="0"/>
                        <a:ea typeface="Verdana" panose="020B0604030504040204" pitchFamily="34" charset="0"/>
                        <a:cs typeface="Calibri" panose="020F0502020204030204" pitchFamily="34" charset="0"/>
                      </a:endParaRPr>
                    </a:p>
                  </a:txBody>
                  <a:tcPr marT="0" marB="0"/>
                </a:tc>
                <a:tc>
                  <a:txBody>
                    <a:bodyPr/>
                    <a:lstStyle/>
                    <a:p>
                      <a:pPr algn="ctr"/>
                      <a:r>
                        <a:rPr lang="es-CO" sz="1050" dirty="0">
                          <a:solidFill>
                            <a:schemeClr val="tx1"/>
                          </a:solidFill>
                          <a:effectLst/>
                          <a:latin typeface="Verdana" panose="020B0604030504040204" pitchFamily="34" charset="0"/>
                          <a:ea typeface="Verdana" panose="020B0604030504040204" pitchFamily="34" charset="0"/>
                        </a:rPr>
                        <a:t>MICRO</a:t>
                      </a:r>
                    </a:p>
                    <a:p>
                      <a:pPr algn="ctr"/>
                      <a:r>
                        <a:rPr lang="es-CO" sz="1050" dirty="0">
                          <a:solidFill>
                            <a:schemeClr val="tx1"/>
                          </a:solidFill>
                          <a:effectLst/>
                          <a:latin typeface="Verdana" panose="020B0604030504040204" pitchFamily="34" charset="0"/>
                          <a:ea typeface="Verdana" panose="020B0604030504040204" pitchFamily="34" charset="0"/>
                        </a:rPr>
                        <a:t>TERRITORIO</a:t>
                      </a:r>
                      <a:endParaRPr lang="es-CO" sz="1050" dirty="0">
                        <a:solidFill>
                          <a:schemeClr val="tx1"/>
                        </a:solidFill>
                        <a:effectLst/>
                        <a:latin typeface="Verdana" panose="020B0604030504040204" pitchFamily="34" charset="0"/>
                        <a:ea typeface="Verdana" panose="020B0604030504040204" pitchFamily="34" charset="0"/>
                        <a:cs typeface="Calibri" panose="020F0502020204030204" pitchFamily="34" charset="0"/>
                      </a:endParaRPr>
                    </a:p>
                  </a:txBody>
                  <a:tcPr marT="0" marB="0"/>
                </a:tc>
                <a:tc>
                  <a:txBody>
                    <a:bodyPr/>
                    <a:lstStyle/>
                    <a:p>
                      <a:pPr algn="ctr"/>
                      <a:r>
                        <a:rPr lang="es-CO" sz="1050" dirty="0">
                          <a:solidFill>
                            <a:schemeClr val="tx1"/>
                          </a:solidFill>
                          <a:effectLst/>
                          <a:latin typeface="Verdana" panose="020B0604030504040204" pitchFamily="34" charset="0"/>
                          <a:ea typeface="Verdana" panose="020B0604030504040204" pitchFamily="34" charset="0"/>
                        </a:rPr>
                        <a:t>EQUIPO BÁSICO SE SALUD</a:t>
                      </a:r>
                      <a:endParaRPr lang="es-CO" sz="1050" dirty="0">
                        <a:solidFill>
                          <a:schemeClr val="tx1"/>
                        </a:solidFill>
                        <a:effectLst/>
                        <a:latin typeface="Verdana" panose="020B0604030504040204" pitchFamily="34" charset="0"/>
                        <a:ea typeface="Verdana" panose="020B0604030504040204" pitchFamily="34" charset="0"/>
                        <a:cs typeface="Calibri" panose="020F0502020204030204" pitchFamily="34" charset="0"/>
                      </a:endParaRPr>
                    </a:p>
                  </a:txBody>
                  <a:tcPr marT="0" marB="0"/>
                </a:tc>
                <a:tc>
                  <a:txBody>
                    <a:bodyPr/>
                    <a:lstStyle/>
                    <a:p>
                      <a:pPr algn="ctr"/>
                      <a:r>
                        <a:rPr lang="es-CO" sz="1050" dirty="0">
                          <a:solidFill>
                            <a:schemeClr val="tx1"/>
                          </a:solidFill>
                          <a:effectLst/>
                          <a:latin typeface="Verdana" panose="020B0604030504040204" pitchFamily="34" charset="0"/>
                          <a:ea typeface="Verdana" panose="020B0604030504040204" pitchFamily="34" charset="0"/>
                        </a:rPr>
                        <a:t>EQUIPO COMPLEMENTARIO</a:t>
                      </a:r>
                      <a:endParaRPr lang="es-CO" sz="1050" dirty="0">
                        <a:solidFill>
                          <a:schemeClr val="tx1"/>
                        </a:solidFill>
                        <a:effectLst/>
                        <a:latin typeface="Verdana" panose="020B0604030504040204" pitchFamily="34" charset="0"/>
                        <a:ea typeface="Verdana" panose="020B0604030504040204" pitchFamily="34" charset="0"/>
                        <a:cs typeface="Calibri" panose="020F0502020204030204" pitchFamily="34" charset="0"/>
                      </a:endParaRPr>
                    </a:p>
                  </a:txBody>
                  <a:tcPr marT="0" marB="0"/>
                </a:tc>
                <a:tc>
                  <a:txBody>
                    <a:bodyPr/>
                    <a:lstStyle/>
                    <a:p>
                      <a:pPr algn="ctr"/>
                      <a:r>
                        <a:rPr lang="es-CO" sz="1050" dirty="0">
                          <a:solidFill>
                            <a:schemeClr val="tx1"/>
                          </a:solidFill>
                          <a:effectLst/>
                          <a:latin typeface="Verdana" panose="020B0604030504040204" pitchFamily="34" charset="0"/>
                          <a:ea typeface="Verdana" panose="020B0604030504040204" pitchFamily="34" charset="0"/>
                        </a:rPr>
                        <a:t>EQUIPO COMPLEMENTARIO CENTRO DE ESCUCHA COMUNITARIO</a:t>
                      </a:r>
                      <a:endParaRPr lang="es-CO" sz="1050" dirty="0">
                        <a:solidFill>
                          <a:schemeClr val="tx1"/>
                        </a:solidFill>
                        <a:effectLst/>
                        <a:latin typeface="Verdana" panose="020B0604030504040204" pitchFamily="34" charset="0"/>
                        <a:ea typeface="Verdana" panose="020B0604030504040204" pitchFamily="34" charset="0"/>
                        <a:cs typeface="Calibri" panose="020F0502020204030204" pitchFamily="34" charset="0"/>
                      </a:endParaRPr>
                    </a:p>
                  </a:txBody>
                  <a:tcPr marT="0" marB="0"/>
                </a:tc>
                <a:tc>
                  <a:txBody>
                    <a:bodyPr/>
                    <a:lstStyle/>
                    <a:p>
                      <a:pPr algn="ctr"/>
                      <a:r>
                        <a:rPr lang="es-CO" sz="1050" dirty="0">
                          <a:solidFill>
                            <a:schemeClr val="tx1"/>
                          </a:solidFill>
                          <a:effectLst/>
                          <a:latin typeface="Verdana" panose="020B0604030504040204" pitchFamily="34" charset="0"/>
                          <a:ea typeface="Verdana" panose="020B0604030504040204" pitchFamily="34" charset="0"/>
                        </a:rPr>
                        <a:t>EQUIPO COMPLEMENTARIO TRASVERSAL</a:t>
                      </a:r>
                      <a:endParaRPr lang="es-CO" sz="1050" dirty="0">
                        <a:solidFill>
                          <a:schemeClr val="tx1"/>
                        </a:solidFill>
                        <a:effectLst/>
                        <a:latin typeface="Verdana" panose="020B0604030504040204" pitchFamily="34" charset="0"/>
                        <a:ea typeface="Verdana" panose="020B0604030504040204" pitchFamily="34" charset="0"/>
                        <a:cs typeface="Calibri" panose="020F0502020204030204" pitchFamily="34" charset="0"/>
                      </a:endParaRPr>
                    </a:p>
                  </a:txBody>
                  <a:tcPr marT="0" marB="0"/>
                </a:tc>
                <a:extLst>
                  <a:ext uri="{0D108BD9-81ED-4DB2-BD59-A6C34878D82A}">
                    <a16:rowId xmlns:a16="http://schemas.microsoft.com/office/drawing/2014/main" val="614065692"/>
                  </a:ext>
                </a:extLst>
              </a:tr>
              <a:tr h="494453">
                <a:tc>
                  <a:txBody>
                    <a:bodyPr/>
                    <a:lstStyle/>
                    <a:p>
                      <a:pPr algn="ctr"/>
                      <a:r>
                        <a:rPr lang="es-CO" sz="1600" dirty="0">
                          <a:solidFill>
                            <a:schemeClr val="bg1"/>
                          </a:solidFill>
                          <a:effectLst/>
                          <a:latin typeface="Verdana" panose="020B0604030504040204" pitchFamily="34" charset="0"/>
                          <a:ea typeface="Verdana" panose="020B0604030504040204" pitchFamily="34" charset="0"/>
                        </a:rPr>
                        <a:t>1</a:t>
                      </a:r>
                      <a:endParaRPr lang="es-CO" sz="1600" dirty="0">
                        <a:solidFill>
                          <a:schemeClr val="bg1"/>
                        </a:solidFill>
                        <a:effectLst/>
                        <a:latin typeface="Verdana" panose="020B0604030504040204" pitchFamily="34" charset="0"/>
                        <a:ea typeface="Verdana" panose="020B0604030504040204" pitchFamily="34" charset="0"/>
                        <a:cs typeface="Calibri" panose="020F0502020204030204" pitchFamily="34" charset="0"/>
                      </a:endParaRPr>
                    </a:p>
                  </a:txBody>
                  <a:tcPr marT="0" marB="0"/>
                </a:tc>
                <a:tc>
                  <a:txBody>
                    <a:bodyPr/>
                    <a:lstStyle/>
                    <a:p>
                      <a:pPr algn="ctr"/>
                      <a:r>
                        <a:rPr lang="es-CO" sz="1600">
                          <a:solidFill>
                            <a:schemeClr val="bg1"/>
                          </a:solidFill>
                          <a:effectLst/>
                          <a:latin typeface="Verdana" panose="020B0604030504040204" pitchFamily="34" charset="0"/>
                          <a:ea typeface="Verdana" panose="020B0604030504040204" pitchFamily="34" charset="0"/>
                        </a:rPr>
                        <a:t>m1</a:t>
                      </a:r>
                      <a:endParaRPr lang="es-CO" sz="1600">
                        <a:solidFill>
                          <a:schemeClr val="bg1"/>
                        </a:solidFill>
                        <a:effectLst/>
                        <a:latin typeface="Verdana" panose="020B0604030504040204" pitchFamily="34" charset="0"/>
                        <a:ea typeface="Verdana" panose="020B0604030504040204" pitchFamily="34" charset="0"/>
                        <a:cs typeface="Calibri" panose="020F0502020204030204" pitchFamily="34" charset="0"/>
                      </a:endParaRPr>
                    </a:p>
                  </a:txBody>
                  <a:tcPr marT="0" marB="0"/>
                </a:tc>
                <a:tc>
                  <a:txBody>
                    <a:bodyPr/>
                    <a:lstStyle/>
                    <a:p>
                      <a:pPr algn="ctr"/>
                      <a:r>
                        <a:rPr lang="es-CO" sz="1600" dirty="0">
                          <a:solidFill>
                            <a:schemeClr val="bg1"/>
                          </a:solidFill>
                          <a:effectLst/>
                          <a:latin typeface="Verdana" panose="020B0604030504040204" pitchFamily="34" charset="0"/>
                          <a:ea typeface="Verdana" panose="020B0604030504040204" pitchFamily="34" charset="0"/>
                        </a:rPr>
                        <a:t>EB1</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CO" sz="1600" dirty="0">
                          <a:solidFill>
                            <a:schemeClr val="bg1"/>
                          </a:solidFill>
                          <a:effectLst/>
                          <a:latin typeface="Verdana" panose="020B0604030504040204" pitchFamily="34" charset="0"/>
                          <a:ea typeface="Verdana" panose="020B0604030504040204" pitchFamily="34" charset="0"/>
                        </a:rPr>
                        <a:t>EB2</a:t>
                      </a:r>
                      <a:endParaRPr lang="es-CO" sz="1600" dirty="0">
                        <a:solidFill>
                          <a:schemeClr val="bg1"/>
                        </a:solidFill>
                        <a:effectLst/>
                        <a:latin typeface="Verdana" panose="020B0604030504040204" pitchFamily="34" charset="0"/>
                        <a:ea typeface="Verdana" panose="020B0604030504040204" pitchFamily="34" charset="0"/>
                        <a:cs typeface="Calibri" panose="020F0502020204030204" pitchFamily="34" charset="0"/>
                      </a:endParaRPr>
                    </a:p>
                  </a:txBody>
                  <a:tcPr marT="0" marB="0"/>
                </a:tc>
                <a:tc>
                  <a:txBody>
                    <a:bodyPr/>
                    <a:lstStyle/>
                    <a:p>
                      <a:pPr algn="ctr"/>
                      <a:r>
                        <a:rPr lang="es-CO" sz="1600">
                          <a:solidFill>
                            <a:schemeClr val="bg1"/>
                          </a:solidFill>
                          <a:effectLst/>
                          <a:latin typeface="Verdana" panose="020B0604030504040204" pitchFamily="34" charset="0"/>
                          <a:ea typeface="Verdana" panose="020B0604030504040204" pitchFamily="34" charset="0"/>
                        </a:rPr>
                        <a:t>EC 1</a:t>
                      </a:r>
                      <a:endParaRPr lang="es-CO" sz="1600">
                        <a:solidFill>
                          <a:schemeClr val="bg1"/>
                        </a:solidFill>
                        <a:effectLst/>
                        <a:latin typeface="Verdana" panose="020B0604030504040204" pitchFamily="34" charset="0"/>
                        <a:ea typeface="Verdana" panose="020B0604030504040204" pitchFamily="34" charset="0"/>
                        <a:cs typeface="Calibri" panose="020F0502020204030204" pitchFamily="34" charset="0"/>
                      </a:endParaRPr>
                    </a:p>
                  </a:txBody>
                  <a:tcPr marT="0" marB="0"/>
                </a:tc>
                <a:tc>
                  <a:txBody>
                    <a:bodyPr/>
                    <a:lstStyle/>
                    <a:p>
                      <a:pPr algn="ctr"/>
                      <a:r>
                        <a:rPr lang="es-CO" sz="1600">
                          <a:solidFill>
                            <a:schemeClr val="bg1"/>
                          </a:solidFill>
                          <a:effectLst/>
                          <a:latin typeface="Verdana" panose="020B0604030504040204" pitchFamily="34" charset="0"/>
                          <a:ea typeface="Verdana" panose="020B0604030504040204" pitchFamily="34" charset="0"/>
                        </a:rPr>
                        <a:t>CCE 1</a:t>
                      </a:r>
                      <a:endParaRPr lang="es-CO" sz="1600">
                        <a:solidFill>
                          <a:schemeClr val="bg1"/>
                        </a:solidFill>
                        <a:effectLst/>
                        <a:latin typeface="Verdana" panose="020B0604030504040204" pitchFamily="34" charset="0"/>
                        <a:ea typeface="Verdana" panose="020B0604030504040204" pitchFamily="34" charset="0"/>
                        <a:cs typeface="Calibri" panose="020F0502020204030204" pitchFamily="34" charset="0"/>
                      </a:endParaRPr>
                    </a:p>
                  </a:txBody>
                  <a:tcPr marT="0" marB="0"/>
                </a:tc>
                <a:tc rowSpan="4">
                  <a:txBody>
                    <a:bodyPr/>
                    <a:lstStyle/>
                    <a:p>
                      <a:pPr algn="ctr"/>
                      <a:r>
                        <a:rPr lang="es-CO" sz="1600" dirty="0">
                          <a:solidFill>
                            <a:schemeClr val="bg1"/>
                          </a:solidFill>
                          <a:effectLst/>
                          <a:latin typeface="Verdana" panose="020B0604030504040204" pitchFamily="34" charset="0"/>
                          <a:ea typeface="Verdana" panose="020B0604030504040204" pitchFamily="34" charset="0"/>
                        </a:rPr>
                        <a:t>EC Tras</a:t>
                      </a:r>
                      <a:endParaRPr lang="es-CO" sz="1600" dirty="0">
                        <a:solidFill>
                          <a:schemeClr val="bg1"/>
                        </a:solidFill>
                        <a:effectLst/>
                        <a:latin typeface="Verdana" panose="020B0604030504040204" pitchFamily="34" charset="0"/>
                        <a:ea typeface="Verdana" panose="020B0604030504040204" pitchFamily="34" charset="0"/>
                        <a:cs typeface="Calibri" panose="020F0502020204030204" pitchFamily="34" charset="0"/>
                      </a:endParaRPr>
                    </a:p>
                  </a:txBody>
                  <a:tcPr marT="0" marB="0"/>
                </a:tc>
                <a:extLst>
                  <a:ext uri="{0D108BD9-81ED-4DB2-BD59-A6C34878D82A}">
                    <a16:rowId xmlns:a16="http://schemas.microsoft.com/office/drawing/2014/main" val="3752143377"/>
                  </a:ext>
                </a:extLst>
              </a:tr>
              <a:tr h="494453">
                <a:tc>
                  <a:txBody>
                    <a:bodyPr/>
                    <a:lstStyle/>
                    <a:p>
                      <a:pPr algn="ctr"/>
                      <a:r>
                        <a:rPr lang="es-CO" sz="1600" dirty="0">
                          <a:solidFill>
                            <a:schemeClr val="bg1"/>
                          </a:solidFill>
                          <a:effectLst/>
                          <a:latin typeface="Verdana" panose="020B0604030504040204" pitchFamily="34" charset="0"/>
                          <a:ea typeface="Verdana" panose="020B0604030504040204" pitchFamily="34" charset="0"/>
                        </a:rPr>
                        <a:t>2</a:t>
                      </a:r>
                      <a:endParaRPr lang="es-CO" sz="1600" dirty="0">
                        <a:solidFill>
                          <a:schemeClr val="bg1"/>
                        </a:solidFill>
                        <a:effectLst/>
                        <a:latin typeface="Verdana" panose="020B0604030504040204" pitchFamily="34" charset="0"/>
                        <a:ea typeface="Verdana" panose="020B0604030504040204" pitchFamily="34" charset="0"/>
                        <a:cs typeface="Calibri" panose="020F0502020204030204" pitchFamily="34" charset="0"/>
                      </a:endParaRPr>
                    </a:p>
                  </a:txBody>
                  <a:tcPr marT="0" marB="0"/>
                </a:tc>
                <a:tc>
                  <a:txBody>
                    <a:bodyPr/>
                    <a:lstStyle/>
                    <a:p>
                      <a:pPr algn="ctr"/>
                      <a:r>
                        <a:rPr lang="es-CO" sz="1600" dirty="0">
                          <a:solidFill>
                            <a:schemeClr val="bg1"/>
                          </a:solidFill>
                          <a:effectLst/>
                          <a:latin typeface="Verdana" panose="020B0604030504040204" pitchFamily="34" charset="0"/>
                          <a:ea typeface="Verdana" panose="020B0604030504040204" pitchFamily="34" charset="0"/>
                        </a:rPr>
                        <a:t>m8..</a:t>
                      </a:r>
                      <a:endParaRPr lang="es-CO" sz="1600" dirty="0">
                        <a:solidFill>
                          <a:schemeClr val="bg1"/>
                        </a:solidFill>
                        <a:effectLst/>
                        <a:latin typeface="Verdana" panose="020B0604030504040204" pitchFamily="34" charset="0"/>
                        <a:ea typeface="Verdana" panose="020B0604030504040204" pitchFamily="34" charset="0"/>
                        <a:cs typeface="Calibri" panose="020F0502020204030204" pitchFamily="34" charset="0"/>
                      </a:endParaRPr>
                    </a:p>
                  </a:txBody>
                  <a:tcPr marT="0" marB="0"/>
                </a:tc>
                <a:tc>
                  <a:txBody>
                    <a:bodyPr/>
                    <a:lstStyle/>
                    <a:p>
                      <a:pPr algn="ctr"/>
                      <a:r>
                        <a:rPr lang="es-CO" sz="1600" dirty="0">
                          <a:solidFill>
                            <a:schemeClr val="bg1"/>
                          </a:solidFill>
                          <a:effectLst/>
                          <a:latin typeface="Verdana" panose="020B0604030504040204" pitchFamily="34" charset="0"/>
                          <a:ea typeface="Verdana" panose="020B0604030504040204" pitchFamily="34" charset="0"/>
                        </a:rPr>
                        <a:t>EB3</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CO" sz="1600" dirty="0">
                          <a:solidFill>
                            <a:schemeClr val="bg1"/>
                          </a:solidFill>
                          <a:effectLst/>
                          <a:latin typeface="Verdana" panose="020B0604030504040204" pitchFamily="34" charset="0"/>
                          <a:ea typeface="Verdana" panose="020B0604030504040204" pitchFamily="34" charset="0"/>
                        </a:rPr>
                        <a:t>EB4</a:t>
                      </a:r>
                      <a:endParaRPr lang="es-CO" sz="1600" dirty="0">
                        <a:solidFill>
                          <a:schemeClr val="bg1"/>
                        </a:solidFill>
                        <a:effectLst/>
                        <a:latin typeface="Verdana" panose="020B0604030504040204" pitchFamily="34" charset="0"/>
                        <a:ea typeface="Verdana" panose="020B0604030504040204" pitchFamily="34" charset="0"/>
                        <a:cs typeface="Calibri" panose="020F0502020204030204" pitchFamily="34" charset="0"/>
                      </a:endParaRPr>
                    </a:p>
                  </a:txBody>
                  <a:tcPr marT="0" marB="0"/>
                </a:tc>
                <a:tc>
                  <a:txBody>
                    <a:bodyPr/>
                    <a:lstStyle/>
                    <a:p>
                      <a:pPr algn="ctr"/>
                      <a:r>
                        <a:rPr lang="es-CO" sz="1600" dirty="0">
                          <a:solidFill>
                            <a:schemeClr val="bg1"/>
                          </a:solidFill>
                          <a:effectLst/>
                          <a:latin typeface="Verdana" panose="020B0604030504040204" pitchFamily="34" charset="0"/>
                          <a:ea typeface="Verdana" panose="020B0604030504040204" pitchFamily="34" charset="0"/>
                        </a:rPr>
                        <a:t>EC 2</a:t>
                      </a:r>
                      <a:endParaRPr lang="es-CO" sz="1600" dirty="0">
                        <a:solidFill>
                          <a:schemeClr val="bg1"/>
                        </a:solidFill>
                        <a:effectLst/>
                        <a:latin typeface="Verdana" panose="020B0604030504040204" pitchFamily="34" charset="0"/>
                        <a:ea typeface="Verdana" panose="020B0604030504040204" pitchFamily="34" charset="0"/>
                        <a:cs typeface="Calibri" panose="020F0502020204030204" pitchFamily="34" charset="0"/>
                      </a:endParaRPr>
                    </a:p>
                  </a:txBody>
                  <a:tcPr marT="0" marB="0"/>
                </a:tc>
                <a:tc>
                  <a:txBody>
                    <a:bodyPr/>
                    <a:lstStyle/>
                    <a:p>
                      <a:pPr algn="ctr"/>
                      <a:r>
                        <a:rPr lang="es-CO" sz="1600" dirty="0">
                          <a:solidFill>
                            <a:schemeClr val="bg1"/>
                          </a:solidFill>
                          <a:effectLst/>
                          <a:latin typeface="Verdana" panose="020B0604030504040204" pitchFamily="34" charset="0"/>
                          <a:ea typeface="Verdana" panose="020B0604030504040204" pitchFamily="34" charset="0"/>
                        </a:rPr>
                        <a:t>CCE 3</a:t>
                      </a:r>
                      <a:endParaRPr lang="es-CO" sz="1600" dirty="0">
                        <a:solidFill>
                          <a:schemeClr val="bg1"/>
                        </a:solidFill>
                        <a:effectLst/>
                        <a:latin typeface="Verdana" panose="020B0604030504040204" pitchFamily="34" charset="0"/>
                        <a:ea typeface="Verdana" panose="020B0604030504040204" pitchFamily="34" charset="0"/>
                        <a:cs typeface="Calibri" panose="020F0502020204030204" pitchFamily="34" charset="0"/>
                      </a:endParaRPr>
                    </a:p>
                  </a:txBody>
                  <a:tcPr marT="0" marB="0"/>
                </a:tc>
                <a:tc vMerge="1">
                  <a:txBody>
                    <a:bodyPr/>
                    <a:lstStyle/>
                    <a:p>
                      <a:endParaRPr lang="es-CO" dirty="0"/>
                    </a:p>
                  </a:txBody>
                  <a:tcPr/>
                </a:tc>
                <a:extLst>
                  <a:ext uri="{0D108BD9-81ED-4DB2-BD59-A6C34878D82A}">
                    <a16:rowId xmlns:a16="http://schemas.microsoft.com/office/drawing/2014/main" val="3034830979"/>
                  </a:ext>
                </a:extLst>
              </a:tr>
              <a:tr h="494453">
                <a:tc>
                  <a:txBody>
                    <a:bodyPr/>
                    <a:lstStyle/>
                    <a:p>
                      <a:pPr algn="ctr"/>
                      <a:r>
                        <a:rPr lang="es-CO" sz="1600" dirty="0">
                          <a:solidFill>
                            <a:schemeClr val="bg1"/>
                          </a:solidFill>
                          <a:effectLst/>
                          <a:latin typeface="Verdana" panose="020B0604030504040204" pitchFamily="34" charset="0"/>
                          <a:ea typeface="Verdana" panose="020B0604030504040204" pitchFamily="34" charset="0"/>
                        </a:rPr>
                        <a:t>3</a:t>
                      </a:r>
                      <a:endParaRPr lang="es-CO" sz="1600" dirty="0">
                        <a:solidFill>
                          <a:schemeClr val="bg1"/>
                        </a:solidFill>
                        <a:effectLst/>
                        <a:latin typeface="Verdana" panose="020B0604030504040204" pitchFamily="34" charset="0"/>
                        <a:ea typeface="Verdana" panose="020B0604030504040204" pitchFamily="34" charset="0"/>
                        <a:cs typeface="Calibri" panose="020F0502020204030204" pitchFamily="34" charset="0"/>
                      </a:endParaRPr>
                    </a:p>
                  </a:txBody>
                  <a:tcPr marT="0" marB="0"/>
                </a:tc>
                <a:tc>
                  <a:txBody>
                    <a:bodyPr/>
                    <a:lstStyle/>
                    <a:p>
                      <a:pPr algn="ctr"/>
                      <a:r>
                        <a:rPr lang="es-CO" sz="1600">
                          <a:solidFill>
                            <a:schemeClr val="bg1"/>
                          </a:solidFill>
                          <a:effectLst/>
                          <a:latin typeface="Verdana" panose="020B0604030504040204" pitchFamily="34" charset="0"/>
                          <a:ea typeface="Verdana" panose="020B0604030504040204" pitchFamily="34" charset="0"/>
                        </a:rPr>
                        <a:t>m15..</a:t>
                      </a:r>
                      <a:endParaRPr lang="es-CO" sz="1600">
                        <a:solidFill>
                          <a:schemeClr val="bg1"/>
                        </a:solidFill>
                        <a:effectLst/>
                        <a:latin typeface="Verdana" panose="020B0604030504040204" pitchFamily="34" charset="0"/>
                        <a:ea typeface="Verdana" panose="020B0604030504040204" pitchFamily="34" charset="0"/>
                        <a:cs typeface="Calibri" panose="020F0502020204030204" pitchFamily="34" charset="0"/>
                      </a:endParaRPr>
                    </a:p>
                  </a:txBody>
                  <a:tcPr marT="0" marB="0"/>
                </a:tc>
                <a:tc>
                  <a:txBody>
                    <a:bodyPr/>
                    <a:lstStyle/>
                    <a:p>
                      <a:pPr algn="ctr"/>
                      <a:r>
                        <a:rPr lang="es-CO" sz="1600" dirty="0">
                          <a:solidFill>
                            <a:schemeClr val="bg1"/>
                          </a:solidFill>
                          <a:effectLst/>
                          <a:latin typeface="Verdana" panose="020B0604030504040204" pitchFamily="34" charset="0"/>
                          <a:ea typeface="Verdana" panose="020B0604030504040204" pitchFamily="34" charset="0"/>
                        </a:rPr>
                        <a:t>EB5</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CO" sz="1600" dirty="0">
                          <a:solidFill>
                            <a:schemeClr val="bg1"/>
                          </a:solidFill>
                          <a:effectLst/>
                          <a:latin typeface="Verdana" panose="020B0604030504040204" pitchFamily="34" charset="0"/>
                          <a:ea typeface="Verdana" panose="020B0604030504040204" pitchFamily="34" charset="0"/>
                        </a:rPr>
                        <a:t>EB6</a:t>
                      </a:r>
                      <a:endParaRPr lang="es-CO" sz="1600" dirty="0">
                        <a:solidFill>
                          <a:schemeClr val="bg1"/>
                        </a:solidFill>
                        <a:effectLst/>
                        <a:latin typeface="Verdana" panose="020B0604030504040204" pitchFamily="34" charset="0"/>
                        <a:ea typeface="Verdana" panose="020B0604030504040204" pitchFamily="34" charset="0"/>
                        <a:cs typeface="Calibri" panose="020F0502020204030204" pitchFamily="34" charset="0"/>
                      </a:endParaRPr>
                    </a:p>
                  </a:txBody>
                  <a:tcPr marT="0" marB="0"/>
                </a:tc>
                <a:tc>
                  <a:txBody>
                    <a:bodyPr/>
                    <a:lstStyle/>
                    <a:p>
                      <a:pPr algn="ctr"/>
                      <a:r>
                        <a:rPr lang="es-CO" sz="1600" dirty="0">
                          <a:solidFill>
                            <a:schemeClr val="bg1"/>
                          </a:solidFill>
                          <a:effectLst/>
                          <a:latin typeface="Verdana" panose="020B0604030504040204" pitchFamily="34" charset="0"/>
                          <a:ea typeface="Verdana" panose="020B0604030504040204" pitchFamily="34" charset="0"/>
                        </a:rPr>
                        <a:t>EC 3</a:t>
                      </a:r>
                      <a:endParaRPr lang="es-CO" sz="1600" dirty="0">
                        <a:solidFill>
                          <a:schemeClr val="bg1"/>
                        </a:solidFill>
                        <a:effectLst/>
                        <a:latin typeface="Verdana" panose="020B0604030504040204" pitchFamily="34" charset="0"/>
                        <a:ea typeface="Verdana" panose="020B0604030504040204" pitchFamily="34" charset="0"/>
                        <a:cs typeface="Calibri" panose="020F0502020204030204" pitchFamily="34" charset="0"/>
                      </a:endParaRPr>
                    </a:p>
                  </a:txBody>
                  <a:tcPr marT="0" marB="0"/>
                </a:tc>
                <a:tc>
                  <a:txBody>
                    <a:bodyPr/>
                    <a:lstStyle/>
                    <a:p>
                      <a:pPr algn="ctr"/>
                      <a:r>
                        <a:rPr lang="es-CO" sz="1600" dirty="0">
                          <a:solidFill>
                            <a:schemeClr val="bg1"/>
                          </a:solidFill>
                          <a:effectLst/>
                          <a:latin typeface="Verdana" panose="020B0604030504040204" pitchFamily="34" charset="0"/>
                          <a:ea typeface="Verdana" panose="020B0604030504040204" pitchFamily="34" charset="0"/>
                        </a:rPr>
                        <a:t>CCE 5</a:t>
                      </a:r>
                      <a:endParaRPr lang="es-CO" sz="1600" dirty="0">
                        <a:solidFill>
                          <a:schemeClr val="bg1"/>
                        </a:solidFill>
                        <a:effectLst/>
                        <a:latin typeface="Verdana" panose="020B0604030504040204" pitchFamily="34" charset="0"/>
                        <a:ea typeface="Verdana" panose="020B0604030504040204" pitchFamily="34" charset="0"/>
                        <a:cs typeface="Calibri" panose="020F0502020204030204" pitchFamily="34" charset="0"/>
                      </a:endParaRPr>
                    </a:p>
                  </a:txBody>
                  <a:tcPr marT="0" marB="0"/>
                </a:tc>
                <a:tc vMerge="1">
                  <a:txBody>
                    <a:bodyPr/>
                    <a:lstStyle/>
                    <a:p>
                      <a:endParaRPr lang="es-CO" dirty="0"/>
                    </a:p>
                  </a:txBody>
                  <a:tcPr/>
                </a:tc>
                <a:extLst>
                  <a:ext uri="{0D108BD9-81ED-4DB2-BD59-A6C34878D82A}">
                    <a16:rowId xmlns:a16="http://schemas.microsoft.com/office/drawing/2014/main" val="2673526067"/>
                  </a:ext>
                </a:extLst>
              </a:tr>
              <a:tr h="494453">
                <a:tc>
                  <a:txBody>
                    <a:bodyPr/>
                    <a:lstStyle/>
                    <a:p>
                      <a:pPr algn="ctr"/>
                      <a:r>
                        <a:rPr lang="es-CO" sz="1600" dirty="0">
                          <a:solidFill>
                            <a:schemeClr val="bg1"/>
                          </a:solidFill>
                          <a:effectLst/>
                          <a:latin typeface="Verdana" panose="020B0604030504040204" pitchFamily="34" charset="0"/>
                          <a:ea typeface="Verdana" panose="020B0604030504040204" pitchFamily="34" charset="0"/>
                        </a:rPr>
                        <a:t>4</a:t>
                      </a:r>
                      <a:endParaRPr lang="es-CO" sz="1600" dirty="0">
                        <a:solidFill>
                          <a:schemeClr val="bg1"/>
                        </a:solidFill>
                        <a:effectLst/>
                        <a:latin typeface="Verdana" panose="020B0604030504040204" pitchFamily="34" charset="0"/>
                        <a:ea typeface="Verdana" panose="020B0604030504040204" pitchFamily="34" charset="0"/>
                        <a:cs typeface="Calibri" panose="020F0502020204030204" pitchFamily="34" charset="0"/>
                      </a:endParaRPr>
                    </a:p>
                  </a:txBody>
                  <a:tcPr marT="0" marB="0"/>
                </a:tc>
                <a:tc>
                  <a:txBody>
                    <a:bodyPr/>
                    <a:lstStyle/>
                    <a:p>
                      <a:pPr algn="ctr"/>
                      <a:r>
                        <a:rPr lang="es-CO" sz="1600" dirty="0">
                          <a:solidFill>
                            <a:schemeClr val="bg1"/>
                          </a:solidFill>
                          <a:effectLst/>
                          <a:latin typeface="Verdana" panose="020B0604030504040204" pitchFamily="34" charset="0"/>
                          <a:ea typeface="Verdana" panose="020B0604030504040204" pitchFamily="34" charset="0"/>
                        </a:rPr>
                        <a:t>m26..al 30</a:t>
                      </a:r>
                      <a:endParaRPr lang="es-CO" sz="1600" dirty="0">
                        <a:solidFill>
                          <a:schemeClr val="bg1"/>
                        </a:solidFill>
                        <a:effectLst/>
                        <a:latin typeface="Verdana" panose="020B0604030504040204" pitchFamily="34" charset="0"/>
                        <a:ea typeface="Verdana" panose="020B0604030504040204" pitchFamily="34" charset="0"/>
                        <a:cs typeface="Calibri" panose="020F0502020204030204" pitchFamily="34" charset="0"/>
                      </a:endParaRPr>
                    </a:p>
                  </a:txBody>
                  <a:tcPr marT="0" marB="0"/>
                </a:tc>
                <a:tc>
                  <a:txBody>
                    <a:bodyPr/>
                    <a:lstStyle/>
                    <a:p>
                      <a:pPr algn="ctr"/>
                      <a:r>
                        <a:rPr lang="es-CO" sz="1600" dirty="0">
                          <a:solidFill>
                            <a:schemeClr val="bg1"/>
                          </a:solidFill>
                          <a:effectLst/>
                          <a:latin typeface="Verdana" panose="020B0604030504040204" pitchFamily="34" charset="0"/>
                          <a:ea typeface="Verdana" panose="020B0604030504040204" pitchFamily="34" charset="0"/>
                        </a:rPr>
                        <a:t>EB7</a:t>
                      </a:r>
                      <a:endParaRPr lang="es-CO" sz="1600" dirty="0">
                        <a:solidFill>
                          <a:schemeClr val="bg1"/>
                        </a:solidFill>
                        <a:effectLst/>
                        <a:latin typeface="Verdana" panose="020B0604030504040204" pitchFamily="34" charset="0"/>
                        <a:ea typeface="Verdana" panose="020B0604030504040204" pitchFamily="34" charset="0"/>
                        <a:cs typeface="Calibri" panose="020F0502020204030204" pitchFamily="34" charset="0"/>
                      </a:endParaRPr>
                    </a:p>
                  </a:txBody>
                  <a:tcPr marT="0" marB="0"/>
                </a:tc>
                <a:tc gridSpan="2">
                  <a:txBody>
                    <a:bodyPr/>
                    <a:lstStyle/>
                    <a:p>
                      <a:pPr algn="ctr"/>
                      <a:r>
                        <a:rPr lang="es-CO" sz="1600" dirty="0">
                          <a:solidFill>
                            <a:schemeClr val="bg1"/>
                          </a:solidFill>
                          <a:effectLst/>
                          <a:latin typeface="Verdana" panose="020B0604030504040204" pitchFamily="34" charset="0"/>
                          <a:ea typeface="Verdana" panose="020B0604030504040204" pitchFamily="34" charset="0"/>
                        </a:rPr>
                        <a:t>NA</a:t>
                      </a:r>
                      <a:endParaRPr lang="es-CO" sz="1600" dirty="0">
                        <a:solidFill>
                          <a:schemeClr val="bg1"/>
                        </a:solidFill>
                        <a:effectLst/>
                        <a:latin typeface="Verdana" panose="020B0604030504040204" pitchFamily="34" charset="0"/>
                        <a:ea typeface="Verdana" panose="020B0604030504040204" pitchFamily="34" charset="0"/>
                        <a:cs typeface="Calibri" panose="020F0502020204030204" pitchFamily="34" charset="0"/>
                      </a:endParaRPr>
                    </a:p>
                  </a:txBody>
                  <a:tcPr marT="0" marB="0"/>
                </a:tc>
                <a:tc hMerge="1">
                  <a:txBody>
                    <a:bodyPr/>
                    <a:lstStyle/>
                    <a:p>
                      <a:endParaRPr lang="es-CO" dirty="0"/>
                    </a:p>
                  </a:txBody>
                  <a:tcPr/>
                </a:tc>
                <a:tc vMerge="1">
                  <a:txBody>
                    <a:bodyPr/>
                    <a:lstStyle/>
                    <a:p>
                      <a:endParaRPr lang="es-CO" dirty="0"/>
                    </a:p>
                  </a:txBody>
                  <a:tcPr/>
                </a:tc>
                <a:extLst>
                  <a:ext uri="{0D108BD9-81ED-4DB2-BD59-A6C34878D82A}">
                    <a16:rowId xmlns:a16="http://schemas.microsoft.com/office/drawing/2014/main" val="2133400383"/>
                  </a:ext>
                </a:extLst>
              </a:tr>
            </a:tbl>
          </a:graphicData>
        </a:graphic>
      </p:graphicFrame>
      <p:pic>
        <p:nvPicPr>
          <p:cNvPr id="7" name="Imagen 6">
            <a:extLst>
              <a:ext uri="{FF2B5EF4-FFF2-40B4-BE49-F238E27FC236}">
                <a16:creationId xmlns:a16="http://schemas.microsoft.com/office/drawing/2014/main" id="{EC737195-4919-597F-107E-FEF19B4B56F3}"/>
              </a:ext>
            </a:extLst>
          </p:cNvPr>
          <p:cNvPicPr>
            <a:picLocks noChangeAspect="1"/>
          </p:cNvPicPr>
          <p:nvPr/>
        </p:nvPicPr>
        <p:blipFill>
          <a:blip r:embed="rId6"/>
          <a:stretch>
            <a:fillRect/>
          </a:stretch>
        </p:blipFill>
        <p:spPr>
          <a:xfrm>
            <a:off x="7941034" y="2176833"/>
            <a:ext cx="4154865" cy="4409989"/>
          </a:xfrm>
          <a:prstGeom prst="rect">
            <a:avLst/>
          </a:prstGeom>
        </p:spPr>
      </p:pic>
      <p:sp>
        <p:nvSpPr>
          <p:cNvPr id="8" name="Rectángulo 7">
            <a:extLst>
              <a:ext uri="{FF2B5EF4-FFF2-40B4-BE49-F238E27FC236}">
                <a16:creationId xmlns:a16="http://schemas.microsoft.com/office/drawing/2014/main" id="{E4205D2A-84E8-617E-D733-3E8AD0E9557B}"/>
              </a:ext>
            </a:extLst>
          </p:cNvPr>
          <p:cNvSpPr/>
          <p:nvPr/>
        </p:nvSpPr>
        <p:spPr>
          <a:xfrm>
            <a:off x="222482" y="2176833"/>
            <a:ext cx="7066020" cy="1219200"/>
          </a:xfrm>
          <a:prstGeom prst="rect">
            <a:avLst/>
          </a:prstGeom>
          <a:ln>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MX" sz="2000" dirty="0">
                <a:latin typeface="Verdana" panose="020B0604030504040204" pitchFamily="34" charset="0"/>
                <a:ea typeface="Verdana" panose="020B0604030504040204" pitchFamily="34" charset="0"/>
              </a:rPr>
              <a:t>ESTRATEGIA DE ATENCIÓN PRIMARIA EN SALUD</a:t>
            </a:r>
          </a:p>
          <a:p>
            <a:pPr algn="ctr"/>
            <a:r>
              <a:rPr lang="es-MX" sz="2000" dirty="0">
                <a:latin typeface="Verdana" panose="020B0604030504040204" pitchFamily="34" charset="0"/>
                <a:ea typeface="Verdana" panose="020B0604030504040204" pitchFamily="34" charset="0"/>
              </a:rPr>
              <a:t>COMUNIDADES CON AUTOCUIDADO PROMOTORAS DE SALUD (CAPS)</a:t>
            </a:r>
            <a:endParaRPr lang="es-CO" sz="20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612817651"/>
      </p:ext>
    </p:extLst>
  </p:cSld>
  <p:clrMapOvr>
    <a:overrideClrMapping bg1="dk1" tx1="lt1" bg2="dk2" tx2="lt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a:extLst>
            <a:ext uri="{FF2B5EF4-FFF2-40B4-BE49-F238E27FC236}">
              <a16:creationId xmlns:a16="http://schemas.microsoft.com/office/drawing/2014/main" id="{003A1B17-F162-329B-7125-0C307E358888}"/>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C79D687E-DBCF-B0A5-2224-B3F70FF3B7E1}"/>
              </a:ext>
            </a:extLst>
          </p:cNvPr>
          <p:cNvPicPr preferRelativeResize="0"/>
          <p:nvPr/>
        </p:nvPicPr>
        <p:blipFill rotWithShape="1">
          <a:blip r:embed="rId5">
            <a:alphaModFix/>
          </a:blip>
          <a:srcRect t="5814" b="5823"/>
          <a:stretch/>
        </p:blipFill>
        <p:spPr>
          <a:xfrm>
            <a:off x="5886359" y="576017"/>
            <a:ext cx="2605957" cy="665336"/>
          </a:xfrm>
          <a:prstGeom prst="rect">
            <a:avLst/>
          </a:prstGeom>
          <a:noFill/>
          <a:ln>
            <a:noFill/>
          </a:ln>
        </p:spPr>
      </p:pic>
      <p:pic>
        <p:nvPicPr>
          <p:cNvPr id="3" name="Imagen 2">
            <a:extLst>
              <a:ext uri="{FF2B5EF4-FFF2-40B4-BE49-F238E27FC236}">
                <a16:creationId xmlns:a16="http://schemas.microsoft.com/office/drawing/2014/main" id="{00AD691B-33A5-B707-1929-FC50D177CA01}"/>
              </a:ext>
            </a:extLst>
          </p:cNvPr>
          <p:cNvPicPr>
            <a:picLocks noChangeAspect="1"/>
          </p:cNvPicPr>
          <p:nvPr/>
        </p:nvPicPr>
        <p:blipFill>
          <a:blip r:embed="rId6"/>
          <a:stretch>
            <a:fillRect/>
          </a:stretch>
        </p:blipFill>
        <p:spPr>
          <a:xfrm>
            <a:off x="2317531" y="1885436"/>
            <a:ext cx="7831521" cy="4633650"/>
          </a:xfrm>
          <a:prstGeom prst="rect">
            <a:avLst/>
          </a:prstGeom>
        </p:spPr>
      </p:pic>
      <p:sp>
        <p:nvSpPr>
          <p:cNvPr id="5" name="CuadroTexto 4">
            <a:extLst>
              <a:ext uri="{FF2B5EF4-FFF2-40B4-BE49-F238E27FC236}">
                <a16:creationId xmlns:a16="http://schemas.microsoft.com/office/drawing/2014/main" id="{61E5DEEE-7818-3F6A-4CFB-2F254D4AAB4B}"/>
              </a:ext>
            </a:extLst>
          </p:cNvPr>
          <p:cNvSpPr txBox="1"/>
          <p:nvPr/>
        </p:nvSpPr>
        <p:spPr>
          <a:xfrm>
            <a:off x="222482" y="513665"/>
            <a:ext cx="5074732" cy="830997"/>
          </a:xfrm>
          <a:prstGeom prst="rect">
            <a:avLst/>
          </a:prstGeom>
          <a:noFill/>
        </p:spPr>
        <p:txBody>
          <a:bodyPr wrap="square" rtlCol="0">
            <a:spAutoFit/>
          </a:bodyPr>
          <a:lstStyle/>
          <a:p>
            <a:pPr algn="ctr"/>
            <a:r>
              <a:rPr lang="es-MX" sz="2400" b="1" dirty="0">
                <a:latin typeface="Verdana" panose="020B0604030504040204" pitchFamily="34" charset="0"/>
                <a:ea typeface="Verdana" panose="020B0604030504040204" pitchFamily="34" charset="0"/>
              </a:rPr>
              <a:t>PLAN DE INTERVENCIONES COLECTIVAS</a:t>
            </a:r>
            <a:endParaRPr lang="es-CO" sz="2400"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45387608"/>
      </p:ext>
    </p:extLst>
  </p:cSld>
  <p:clrMapOvr>
    <a:overrideClrMapping bg1="dk1" tx1="lt1" bg2="dk2" tx2="lt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a:extLst>
            <a:ext uri="{FF2B5EF4-FFF2-40B4-BE49-F238E27FC236}">
              <a16:creationId xmlns:a16="http://schemas.microsoft.com/office/drawing/2014/main" id="{AA9BDB4B-7BA2-2C1B-9700-56921AA3E995}"/>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69494371-E0FC-7F42-432F-77855D1692F7}"/>
              </a:ext>
            </a:extLst>
          </p:cNvPr>
          <p:cNvPicPr preferRelativeResize="0"/>
          <p:nvPr/>
        </p:nvPicPr>
        <p:blipFill rotWithShape="1">
          <a:blip r:embed="rId5">
            <a:alphaModFix/>
          </a:blip>
          <a:srcRect t="5814" b="5823"/>
          <a:stretch/>
        </p:blipFill>
        <p:spPr>
          <a:xfrm>
            <a:off x="5886359" y="576017"/>
            <a:ext cx="2605957" cy="665336"/>
          </a:xfrm>
          <a:prstGeom prst="rect">
            <a:avLst/>
          </a:prstGeom>
          <a:noFill/>
          <a:ln>
            <a:noFill/>
          </a:ln>
        </p:spPr>
      </p:pic>
      <p:pic>
        <p:nvPicPr>
          <p:cNvPr id="4" name="Imagen 3">
            <a:extLst>
              <a:ext uri="{FF2B5EF4-FFF2-40B4-BE49-F238E27FC236}">
                <a16:creationId xmlns:a16="http://schemas.microsoft.com/office/drawing/2014/main" id="{E42EC8AC-B947-2845-089F-F442171697F0}"/>
              </a:ext>
            </a:extLst>
          </p:cNvPr>
          <p:cNvPicPr>
            <a:picLocks noChangeAspect="1"/>
          </p:cNvPicPr>
          <p:nvPr/>
        </p:nvPicPr>
        <p:blipFill>
          <a:blip r:embed="rId6"/>
          <a:stretch>
            <a:fillRect/>
          </a:stretch>
        </p:blipFill>
        <p:spPr>
          <a:xfrm>
            <a:off x="817309" y="1898440"/>
            <a:ext cx="5818347" cy="4383543"/>
          </a:xfrm>
          <a:prstGeom prst="rect">
            <a:avLst/>
          </a:prstGeom>
        </p:spPr>
      </p:pic>
      <p:sp>
        <p:nvSpPr>
          <p:cNvPr id="3" name="CuadroTexto 2">
            <a:extLst>
              <a:ext uri="{FF2B5EF4-FFF2-40B4-BE49-F238E27FC236}">
                <a16:creationId xmlns:a16="http://schemas.microsoft.com/office/drawing/2014/main" id="{5978E38F-AF79-0696-C1A3-FCB4AB83894D}"/>
              </a:ext>
            </a:extLst>
          </p:cNvPr>
          <p:cNvSpPr txBox="1"/>
          <p:nvPr/>
        </p:nvSpPr>
        <p:spPr>
          <a:xfrm>
            <a:off x="222482" y="513665"/>
            <a:ext cx="5074732" cy="830997"/>
          </a:xfrm>
          <a:prstGeom prst="rect">
            <a:avLst/>
          </a:prstGeom>
          <a:noFill/>
        </p:spPr>
        <p:txBody>
          <a:bodyPr wrap="square" rtlCol="0">
            <a:spAutoFit/>
          </a:bodyPr>
          <a:lstStyle/>
          <a:p>
            <a:pPr algn="ctr"/>
            <a:r>
              <a:rPr lang="es-MX" sz="2400" b="1" dirty="0">
                <a:latin typeface="Verdana" panose="020B0604030504040204" pitchFamily="34" charset="0"/>
                <a:ea typeface="Verdana" panose="020B0604030504040204" pitchFamily="34" charset="0"/>
              </a:rPr>
              <a:t>PLAN DE INTERVENCIONES COLECTIVAS</a:t>
            </a:r>
            <a:endParaRPr lang="es-CO" sz="2400" b="1" dirty="0">
              <a:latin typeface="Verdana" panose="020B0604030504040204" pitchFamily="34" charset="0"/>
              <a:ea typeface="Verdana" panose="020B0604030504040204" pitchFamily="34" charset="0"/>
            </a:endParaRPr>
          </a:p>
        </p:txBody>
      </p:sp>
      <p:pic>
        <p:nvPicPr>
          <p:cNvPr id="6" name="Imagen 5">
            <a:extLst>
              <a:ext uri="{FF2B5EF4-FFF2-40B4-BE49-F238E27FC236}">
                <a16:creationId xmlns:a16="http://schemas.microsoft.com/office/drawing/2014/main" id="{CCDAFDE5-F02E-1D25-8640-2D153B3DBC89}"/>
              </a:ext>
            </a:extLst>
          </p:cNvPr>
          <p:cNvPicPr>
            <a:picLocks noChangeAspect="1"/>
          </p:cNvPicPr>
          <p:nvPr/>
        </p:nvPicPr>
        <p:blipFill>
          <a:blip r:embed="rId7"/>
          <a:stretch>
            <a:fillRect/>
          </a:stretch>
        </p:blipFill>
        <p:spPr>
          <a:xfrm>
            <a:off x="6635656" y="1898440"/>
            <a:ext cx="4500206" cy="3942600"/>
          </a:xfrm>
          <a:prstGeom prst="rect">
            <a:avLst/>
          </a:prstGeom>
        </p:spPr>
      </p:pic>
    </p:spTree>
    <p:extLst>
      <p:ext uri="{BB962C8B-B14F-4D97-AF65-F5344CB8AC3E}">
        <p14:creationId xmlns:p14="http://schemas.microsoft.com/office/powerpoint/2010/main" val="1023882422"/>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
          <a:extLst>
            <a:ext uri="{FF2B5EF4-FFF2-40B4-BE49-F238E27FC236}">
              <a16:creationId xmlns:a16="http://schemas.microsoft.com/office/drawing/2014/main" id="{1ECD43E7-7E94-21AB-C7C3-610712189928}"/>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C8E626B1-CED8-BE89-B064-F74BB8968F41}"/>
              </a:ext>
            </a:extLst>
          </p:cNvPr>
          <p:cNvPicPr>
            <a:picLocks noChangeAspect="1"/>
          </p:cNvPicPr>
          <p:nvPr/>
        </p:nvPicPr>
        <p:blipFill>
          <a:blip r:embed="rId4"/>
          <a:stretch>
            <a:fillRect/>
          </a:stretch>
        </p:blipFill>
        <p:spPr>
          <a:xfrm>
            <a:off x="143028" y="1566063"/>
            <a:ext cx="6287377" cy="1638529"/>
          </a:xfrm>
          <a:prstGeom prst="rect">
            <a:avLst/>
          </a:prstGeom>
        </p:spPr>
      </p:pic>
      <p:pic>
        <p:nvPicPr>
          <p:cNvPr id="9" name="Imagen 8">
            <a:extLst>
              <a:ext uri="{FF2B5EF4-FFF2-40B4-BE49-F238E27FC236}">
                <a16:creationId xmlns:a16="http://schemas.microsoft.com/office/drawing/2014/main" id="{3E9639D3-4DAA-74B2-6791-891CA751F252}"/>
              </a:ext>
            </a:extLst>
          </p:cNvPr>
          <p:cNvPicPr>
            <a:picLocks noChangeAspect="1"/>
          </p:cNvPicPr>
          <p:nvPr/>
        </p:nvPicPr>
        <p:blipFill>
          <a:blip r:embed="rId5"/>
          <a:stretch>
            <a:fillRect/>
          </a:stretch>
        </p:blipFill>
        <p:spPr>
          <a:xfrm>
            <a:off x="132518" y="3370332"/>
            <a:ext cx="5963482" cy="3181794"/>
          </a:xfrm>
          <a:prstGeom prst="rect">
            <a:avLst/>
          </a:prstGeom>
        </p:spPr>
      </p:pic>
      <p:pic>
        <p:nvPicPr>
          <p:cNvPr id="11" name="Imagen 10">
            <a:extLst>
              <a:ext uri="{FF2B5EF4-FFF2-40B4-BE49-F238E27FC236}">
                <a16:creationId xmlns:a16="http://schemas.microsoft.com/office/drawing/2014/main" id="{633691E6-9AF5-06BD-048A-8B2F34615BFF}"/>
              </a:ext>
            </a:extLst>
          </p:cNvPr>
          <p:cNvPicPr>
            <a:picLocks noChangeAspect="1"/>
          </p:cNvPicPr>
          <p:nvPr/>
        </p:nvPicPr>
        <p:blipFill>
          <a:blip r:embed="rId6"/>
          <a:stretch>
            <a:fillRect/>
          </a:stretch>
        </p:blipFill>
        <p:spPr>
          <a:xfrm>
            <a:off x="6961793" y="3091537"/>
            <a:ext cx="4105848" cy="647790"/>
          </a:xfrm>
          <a:prstGeom prst="rect">
            <a:avLst/>
          </a:prstGeom>
        </p:spPr>
      </p:pic>
      <p:pic>
        <p:nvPicPr>
          <p:cNvPr id="13" name="Imagen 12">
            <a:extLst>
              <a:ext uri="{FF2B5EF4-FFF2-40B4-BE49-F238E27FC236}">
                <a16:creationId xmlns:a16="http://schemas.microsoft.com/office/drawing/2014/main" id="{12339788-BD37-11C2-0818-E422E60D431B}"/>
              </a:ext>
            </a:extLst>
          </p:cNvPr>
          <p:cNvPicPr>
            <a:picLocks noChangeAspect="1"/>
          </p:cNvPicPr>
          <p:nvPr/>
        </p:nvPicPr>
        <p:blipFill>
          <a:blip r:embed="rId7"/>
          <a:stretch>
            <a:fillRect/>
          </a:stretch>
        </p:blipFill>
        <p:spPr>
          <a:xfrm>
            <a:off x="7210812" y="4508299"/>
            <a:ext cx="4134427" cy="438211"/>
          </a:xfrm>
          <a:prstGeom prst="rect">
            <a:avLst/>
          </a:prstGeom>
        </p:spPr>
      </p:pic>
      <p:pic>
        <p:nvPicPr>
          <p:cNvPr id="15" name="Imagen 14">
            <a:extLst>
              <a:ext uri="{FF2B5EF4-FFF2-40B4-BE49-F238E27FC236}">
                <a16:creationId xmlns:a16="http://schemas.microsoft.com/office/drawing/2014/main" id="{D0B2E186-382B-A402-E265-B1E58323B15B}"/>
              </a:ext>
            </a:extLst>
          </p:cNvPr>
          <p:cNvPicPr>
            <a:picLocks noChangeAspect="1"/>
          </p:cNvPicPr>
          <p:nvPr/>
        </p:nvPicPr>
        <p:blipFill>
          <a:blip r:embed="rId8"/>
          <a:stretch>
            <a:fillRect/>
          </a:stretch>
        </p:blipFill>
        <p:spPr>
          <a:xfrm>
            <a:off x="6276998" y="5070828"/>
            <a:ext cx="5858693" cy="619211"/>
          </a:xfrm>
          <a:prstGeom prst="rect">
            <a:avLst/>
          </a:prstGeom>
        </p:spPr>
      </p:pic>
      <p:pic>
        <p:nvPicPr>
          <p:cNvPr id="17" name="Imagen 16">
            <a:extLst>
              <a:ext uri="{FF2B5EF4-FFF2-40B4-BE49-F238E27FC236}">
                <a16:creationId xmlns:a16="http://schemas.microsoft.com/office/drawing/2014/main" id="{7B2CBD17-71A4-6D19-37B7-86A60C83AD14}"/>
              </a:ext>
            </a:extLst>
          </p:cNvPr>
          <p:cNvPicPr>
            <a:picLocks noChangeAspect="1"/>
          </p:cNvPicPr>
          <p:nvPr/>
        </p:nvPicPr>
        <p:blipFill>
          <a:blip r:embed="rId9"/>
          <a:stretch>
            <a:fillRect/>
          </a:stretch>
        </p:blipFill>
        <p:spPr>
          <a:xfrm>
            <a:off x="6310340" y="5996984"/>
            <a:ext cx="5792008" cy="562053"/>
          </a:xfrm>
          <a:prstGeom prst="rect">
            <a:avLst/>
          </a:prstGeom>
        </p:spPr>
      </p:pic>
      <p:pic>
        <p:nvPicPr>
          <p:cNvPr id="19" name="Imagen 18">
            <a:extLst>
              <a:ext uri="{FF2B5EF4-FFF2-40B4-BE49-F238E27FC236}">
                <a16:creationId xmlns:a16="http://schemas.microsoft.com/office/drawing/2014/main" id="{7F902C40-768B-3BE1-BEF8-2859A2FA7F8B}"/>
              </a:ext>
            </a:extLst>
          </p:cNvPr>
          <p:cNvPicPr>
            <a:picLocks noChangeAspect="1"/>
          </p:cNvPicPr>
          <p:nvPr/>
        </p:nvPicPr>
        <p:blipFill>
          <a:blip r:embed="rId10"/>
          <a:stretch>
            <a:fillRect/>
          </a:stretch>
        </p:blipFill>
        <p:spPr>
          <a:xfrm>
            <a:off x="7052293" y="3850976"/>
            <a:ext cx="3924848" cy="514422"/>
          </a:xfrm>
          <a:prstGeom prst="rect">
            <a:avLst/>
          </a:prstGeom>
        </p:spPr>
      </p:pic>
      <p:sp>
        <p:nvSpPr>
          <p:cNvPr id="3" name="CuadroTexto 2">
            <a:extLst>
              <a:ext uri="{FF2B5EF4-FFF2-40B4-BE49-F238E27FC236}">
                <a16:creationId xmlns:a16="http://schemas.microsoft.com/office/drawing/2014/main" id="{DC922B2D-884B-06F8-1DE9-3D4A2A9613F9}"/>
              </a:ext>
            </a:extLst>
          </p:cNvPr>
          <p:cNvSpPr txBox="1"/>
          <p:nvPr/>
        </p:nvSpPr>
        <p:spPr>
          <a:xfrm>
            <a:off x="0" y="654553"/>
            <a:ext cx="5722883" cy="461665"/>
          </a:xfrm>
          <a:prstGeom prst="rect">
            <a:avLst/>
          </a:prstGeom>
          <a:noFill/>
        </p:spPr>
        <p:txBody>
          <a:bodyPr wrap="square">
            <a:spAutoFit/>
          </a:bodyPr>
          <a:lstStyle/>
          <a:p>
            <a:pPr algn="ctr"/>
            <a:r>
              <a:rPr lang="es-CO" sz="2400" dirty="0"/>
              <a:t>PLAN DE DESARROLLO NACIONAL</a:t>
            </a:r>
          </a:p>
        </p:txBody>
      </p:sp>
      <p:pic>
        <p:nvPicPr>
          <p:cNvPr id="4" name="Google Shape;61;p14">
            <a:extLst>
              <a:ext uri="{FF2B5EF4-FFF2-40B4-BE49-F238E27FC236}">
                <a16:creationId xmlns:a16="http://schemas.microsoft.com/office/drawing/2014/main" id="{42A19CE6-DDA9-E763-44AB-438571472EF7}"/>
              </a:ext>
            </a:extLst>
          </p:cNvPr>
          <p:cNvPicPr preferRelativeResize="0"/>
          <p:nvPr/>
        </p:nvPicPr>
        <p:blipFill rotWithShape="1">
          <a:blip r:embed="rId11">
            <a:alphaModFix/>
          </a:blip>
          <a:srcRect t="5814" b="5823"/>
          <a:stretch/>
        </p:blipFill>
        <p:spPr>
          <a:xfrm>
            <a:off x="5567143" y="506893"/>
            <a:ext cx="3634367" cy="889133"/>
          </a:xfrm>
          <a:prstGeom prst="rect">
            <a:avLst/>
          </a:prstGeom>
          <a:noFill/>
          <a:ln>
            <a:noFill/>
          </a:ln>
        </p:spPr>
      </p:pic>
    </p:spTree>
    <p:extLst>
      <p:ext uri="{BB962C8B-B14F-4D97-AF65-F5344CB8AC3E}">
        <p14:creationId xmlns:p14="http://schemas.microsoft.com/office/powerpoint/2010/main" val="3278937679"/>
      </p:ext>
    </p:extLst>
  </p:cSld>
  <p:clrMapOvr>
    <a:overrideClrMapping bg1="dk1" tx1="lt1" bg2="dk2"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p:cNvGrpSpPr/>
        <p:nvPr/>
      </p:nvGrpSpPr>
      <p:grpSpPr>
        <a:xfrm>
          <a:off x="0" y="0"/>
          <a:ext cx="0" cy="0"/>
          <a:chOff x="0" y="0"/>
          <a:chExt cx="0" cy="0"/>
        </a:xfrm>
      </p:grpSpPr>
      <p:pic>
        <p:nvPicPr>
          <p:cNvPr id="61" name="Google Shape;61;p14"/>
          <p:cNvPicPr preferRelativeResize="0"/>
          <p:nvPr/>
        </p:nvPicPr>
        <p:blipFill rotWithShape="1">
          <a:blip r:embed="rId5">
            <a:alphaModFix/>
          </a:blip>
          <a:srcRect t="5814" b="5823"/>
          <a:stretch/>
        </p:blipFill>
        <p:spPr>
          <a:xfrm>
            <a:off x="5642097" y="581042"/>
            <a:ext cx="3221577" cy="733897"/>
          </a:xfrm>
          <a:prstGeom prst="rect">
            <a:avLst/>
          </a:prstGeom>
          <a:noFill/>
          <a:ln>
            <a:noFill/>
          </a:ln>
        </p:spPr>
      </p:pic>
      <p:sp>
        <p:nvSpPr>
          <p:cNvPr id="2" name="CuadroTexto 1">
            <a:extLst>
              <a:ext uri="{FF2B5EF4-FFF2-40B4-BE49-F238E27FC236}">
                <a16:creationId xmlns:a16="http://schemas.microsoft.com/office/drawing/2014/main" id="{78DDBB33-E2E2-DEAB-CAC3-66B0267A08AA}"/>
              </a:ext>
            </a:extLst>
          </p:cNvPr>
          <p:cNvSpPr txBox="1"/>
          <p:nvPr/>
        </p:nvSpPr>
        <p:spPr>
          <a:xfrm>
            <a:off x="222481" y="756438"/>
            <a:ext cx="2676182" cy="461665"/>
          </a:xfrm>
          <a:prstGeom prst="rect">
            <a:avLst/>
          </a:prstGeom>
          <a:noFill/>
        </p:spPr>
        <p:txBody>
          <a:bodyPr wrap="none" rtlCol="0">
            <a:spAutoFit/>
          </a:bodyPr>
          <a:lstStyle/>
          <a:p>
            <a:r>
              <a:rPr lang="es-MX" sz="2400" b="1" dirty="0"/>
              <a:t>SALUD MENTAL</a:t>
            </a:r>
            <a:endParaRPr lang="es-CO" sz="2400" b="1" dirty="0"/>
          </a:p>
        </p:txBody>
      </p:sp>
      <p:graphicFrame>
        <p:nvGraphicFramePr>
          <p:cNvPr id="3" name="Diagrama 2">
            <a:extLst>
              <a:ext uri="{FF2B5EF4-FFF2-40B4-BE49-F238E27FC236}">
                <a16:creationId xmlns:a16="http://schemas.microsoft.com/office/drawing/2014/main" id="{D6B43B79-0B5B-2825-45E1-65B27C678B5A}"/>
              </a:ext>
            </a:extLst>
          </p:cNvPr>
          <p:cNvGraphicFramePr/>
          <p:nvPr>
            <p:extLst>
              <p:ext uri="{D42A27DB-BD31-4B8C-83A1-F6EECF244321}">
                <p14:modId xmlns:p14="http://schemas.microsoft.com/office/powerpoint/2010/main" val="1102837499"/>
              </p:ext>
            </p:extLst>
          </p:nvPr>
        </p:nvGraphicFramePr>
        <p:xfrm>
          <a:off x="-614366" y="1473544"/>
          <a:ext cx="5463871" cy="523277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5" name="Conector recto 4">
            <a:extLst>
              <a:ext uri="{FF2B5EF4-FFF2-40B4-BE49-F238E27FC236}">
                <a16:creationId xmlns:a16="http://schemas.microsoft.com/office/drawing/2014/main" id="{9ADF16E8-1E21-4B83-1004-BB8D3B471274}"/>
              </a:ext>
            </a:extLst>
          </p:cNvPr>
          <p:cNvCxnSpPr>
            <a:cxnSpLocks/>
          </p:cNvCxnSpPr>
          <p:nvPr/>
        </p:nvCxnSpPr>
        <p:spPr>
          <a:xfrm>
            <a:off x="2618511" y="4465693"/>
            <a:ext cx="400467" cy="144501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aphicFrame>
        <p:nvGraphicFramePr>
          <p:cNvPr id="6" name="Diagrama 5">
            <a:extLst>
              <a:ext uri="{FF2B5EF4-FFF2-40B4-BE49-F238E27FC236}">
                <a16:creationId xmlns:a16="http://schemas.microsoft.com/office/drawing/2014/main" id="{9F3D4A90-21D3-73FE-7B32-DD0CEF1F050B}"/>
              </a:ext>
            </a:extLst>
          </p:cNvPr>
          <p:cNvGraphicFramePr/>
          <p:nvPr>
            <p:extLst>
              <p:ext uri="{D42A27DB-BD31-4B8C-83A1-F6EECF244321}">
                <p14:modId xmlns:p14="http://schemas.microsoft.com/office/powerpoint/2010/main" val="3489960629"/>
              </p:ext>
            </p:extLst>
          </p:nvPr>
        </p:nvGraphicFramePr>
        <p:xfrm>
          <a:off x="4650793" y="2100648"/>
          <a:ext cx="3874708" cy="381006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cxnSp>
        <p:nvCxnSpPr>
          <p:cNvPr id="10" name="Conector recto 9">
            <a:extLst>
              <a:ext uri="{FF2B5EF4-FFF2-40B4-BE49-F238E27FC236}">
                <a16:creationId xmlns:a16="http://schemas.microsoft.com/office/drawing/2014/main" id="{8CB0A8D6-2ABB-1133-2E25-115C718A0EF4}"/>
              </a:ext>
            </a:extLst>
          </p:cNvPr>
          <p:cNvCxnSpPr>
            <a:cxnSpLocks/>
          </p:cNvCxnSpPr>
          <p:nvPr/>
        </p:nvCxnSpPr>
        <p:spPr>
          <a:xfrm flipV="1">
            <a:off x="2618511" y="2893326"/>
            <a:ext cx="400467" cy="142679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050" name="Picture 2">
            <a:extLst>
              <a:ext uri="{FF2B5EF4-FFF2-40B4-BE49-F238E27FC236}">
                <a16:creationId xmlns:a16="http://schemas.microsoft.com/office/drawing/2014/main" id="{9A43F074-FD65-4B93-D692-CC66D6F4BFF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840409" y="3315644"/>
            <a:ext cx="3351591" cy="1380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775400"/>
      </p:ext>
    </p:extLst>
  </p:cSld>
  <p:clrMapOvr>
    <a:overrideClrMapping bg1="dk1" tx1="lt1" bg2="dk2"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a:extLst>
            <a:ext uri="{FF2B5EF4-FFF2-40B4-BE49-F238E27FC236}">
              <a16:creationId xmlns:a16="http://schemas.microsoft.com/office/drawing/2014/main" id="{A609EBC7-1708-456D-69C7-1192DBB3EBE5}"/>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63F09D31-8C38-823D-C04E-29D13282245C}"/>
              </a:ext>
            </a:extLst>
          </p:cNvPr>
          <p:cNvPicPr preferRelativeResize="0"/>
          <p:nvPr/>
        </p:nvPicPr>
        <p:blipFill rotWithShape="1">
          <a:blip r:embed="rId5">
            <a:alphaModFix/>
          </a:blip>
          <a:srcRect t="5814" b="5823"/>
          <a:stretch/>
        </p:blipFill>
        <p:spPr>
          <a:xfrm>
            <a:off x="5886359" y="576017"/>
            <a:ext cx="2605957" cy="665336"/>
          </a:xfrm>
          <a:prstGeom prst="rect">
            <a:avLst/>
          </a:prstGeom>
          <a:noFill/>
          <a:ln>
            <a:noFill/>
          </a:ln>
        </p:spPr>
      </p:pic>
      <p:sp>
        <p:nvSpPr>
          <p:cNvPr id="2" name="CuadroTexto 1">
            <a:extLst>
              <a:ext uri="{FF2B5EF4-FFF2-40B4-BE49-F238E27FC236}">
                <a16:creationId xmlns:a16="http://schemas.microsoft.com/office/drawing/2014/main" id="{E2333E0B-6184-D9F9-E87B-64CA1268C678}"/>
              </a:ext>
            </a:extLst>
          </p:cNvPr>
          <p:cNvSpPr txBox="1"/>
          <p:nvPr/>
        </p:nvSpPr>
        <p:spPr>
          <a:xfrm>
            <a:off x="222482" y="756438"/>
            <a:ext cx="4942635" cy="461665"/>
          </a:xfrm>
          <a:prstGeom prst="rect">
            <a:avLst/>
          </a:prstGeom>
          <a:noFill/>
        </p:spPr>
        <p:txBody>
          <a:bodyPr wrap="none" rtlCol="0">
            <a:spAutoFit/>
          </a:bodyPr>
          <a:lstStyle/>
          <a:p>
            <a:r>
              <a:rPr lang="es-MX" sz="2400" b="1" dirty="0"/>
              <a:t>GESTIÓN EN SALUD PÚBLICA</a:t>
            </a:r>
            <a:endParaRPr lang="es-CO" sz="2400" b="1" dirty="0"/>
          </a:p>
        </p:txBody>
      </p:sp>
      <p:graphicFrame>
        <p:nvGraphicFramePr>
          <p:cNvPr id="7" name="Tabla 6">
            <a:extLst>
              <a:ext uri="{FF2B5EF4-FFF2-40B4-BE49-F238E27FC236}">
                <a16:creationId xmlns:a16="http://schemas.microsoft.com/office/drawing/2014/main" id="{46B52C21-7D06-166A-ADCC-47B7BA9867BB}"/>
              </a:ext>
            </a:extLst>
          </p:cNvPr>
          <p:cNvGraphicFramePr>
            <a:graphicFrameLocks noGrp="1"/>
          </p:cNvGraphicFramePr>
          <p:nvPr>
            <p:extLst>
              <p:ext uri="{D42A27DB-BD31-4B8C-83A1-F6EECF244321}">
                <p14:modId xmlns:p14="http://schemas.microsoft.com/office/powerpoint/2010/main" val="2094847940"/>
              </p:ext>
            </p:extLst>
          </p:nvPr>
        </p:nvGraphicFramePr>
        <p:xfrm>
          <a:off x="1120948" y="3429000"/>
          <a:ext cx="9950104" cy="2435327"/>
        </p:xfrm>
        <a:graphic>
          <a:graphicData uri="http://schemas.openxmlformats.org/drawingml/2006/table">
            <a:tbl>
              <a:tblPr firstRow="1" firstCol="1" bandRow="1">
                <a:tableStyleId>{72833802-FEF1-4C79-8D5D-14CF1EAF98D9}</a:tableStyleId>
              </a:tblPr>
              <a:tblGrid>
                <a:gridCol w="1867151">
                  <a:extLst>
                    <a:ext uri="{9D8B030D-6E8A-4147-A177-3AD203B41FA5}">
                      <a16:colId xmlns:a16="http://schemas.microsoft.com/office/drawing/2014/main" val="2133869675"/>
                    </a:ext>
                  </a:extLst>
                </a:gridCol>
                <a:gridCol w="1877992">
                  <a:extLst>
                    <a:ext uri="{9D8B030D-6E8A-4147-A177-3AD203B41FA5}">
                      <a16:colId xmlns:a16="http://schemas.microsoft.com/office/drawing/2014/main" val="1456507693"/>
                    </a:ext>
                  </a:extLst>
                </a:gridCol>
                <a:gridCol w="1877992">
                  <a:extLst>
                    <a:ext uri="{9D8B030D-6E8A-4147-A177-3AD203B41FA5}">
                      <a16:colId xmlns:a16="http://schemas.microsoft.com/office/drawing/2014/main" val="1009642225"/>
                    </a:ext>
                  </a:extLst>
                </a:gridCol>
                <a:gridCol w="2977803">
                  <a:extLst>
                    <a:ext uri="{9D8B030D-6E8A-4147-A177-3AD203B41FA5}">
                      <a16:colId xmlns:a16="http://schemas.microsoft.com/office/drawing/2014/main" val="3937020725"/>
                    </a:ext>
                  </a:extLst>
                </a:gridCol>
                <a:gridCol w="1349166">
                  <a:extLst>
                    <a:ext uri="{9D8B030D-6E8A-4147-A177-3AD203B41FA5}">
                      <a16:colId xmlns:a16="http://schemas.microsoft.com/office/drawing/2014/main" val="340547597"/>
                    </a:ext>
                  </a:extLst>
                </a:gridCol>
              </a:tblGrid>
              <a:tr h="853518">
                <a:tc>
                  <a:txBody>
                    <a:bodyPr/>
                    <a:lstStyle/>
                    <a:p>
                      <a:pPr algn="ctr">
                        <a:buNone/>
                      </a:pPr>
                      <a:r>
                        <a:rPr lang="es-CO" sz="1600">
                          <a:solidFill>
                            <a:schemeClr val="bg1"/>
                          </a:solidFill>
                          <a:effectLst/>
                          <a:latin typeface="Verdana" panose="020B0604030504040204" pitchFamily="34" charset="0"/>
                          <a:ea typeface="Verdana" panose="020B0604030504040204" pitchFamily="34" charset="0"/>
                        </a:rPr>
                        <a:t>Territorio</a:t>
                      </a:r>
                      <a:endParaRPr lang="es-CO" sz="24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600">
                          <a:solidFill>
                            <a:schemeClr val="bg1"/>
                          </a:solidFill>
                          <a:effectLst/>
                          <a:latin typeface="Verdana" panose="020B0604030504040204" pitchFamily="34" charset="0"/>
                          <a:ea typeface="Verdana" panose="020B0604030504040204" pitchFamily="34" charset="0"/>
                        </a:rPr>
                        <a:t># EBS - EC - E. COORD</a:t>
                      </a:r>
                      <a:endParaRPr lang="es-CO" sz="24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600">
                          <a:solidFill>
                            <a:schemeClr val="bg1"/>
                          </a:solidFill>
                          <a:effectLst/>
                          <a:latin typeface="Verdana" panose="020B0604030504040204" pitchFamily="34" charset="0"/>
                          <a:ea typeface="Verdana" panose="020B0604030504040204" pitchFamily="34" charset="0"/>
                        </a:rPr>
                        <a:t>Descripción del territorio</a:t>
                      </a:r>
                      <a:endParaRPr lang="es-CO" sz="24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600">
                          <a:solidFill>
                            <a:schemeClr val="bg1"/>
                          </a:solidFill>
                          <a:effectLst/>
                          <a:latin typeface="Verdana" panose="020B0604030504040204" pitchFamily="34" charset="0"/>
                          <a:ea typeface="Verdana" panose="020B0604030504040204" pitchFamily="34" charset="0"/>
                        </a:rPr>
                        <a:t>Perfil</a:t>
                      </a:r>
                      <a:endParaRPr lang="es-CO" sz="24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600">
                          <a:solidFill>
                            <a:schemeClr val="bg1"/>
                          </a:solidFill>
                          <a:effectLst/>
                          <a:latin typeface="Verdana" panose="020B0604030504040204" pitchFamily="34" charset="0"/>
                          <a:ea typeface="Verdana" panose="020B0604030504040204" pitchFamily="34" charset="0"/>
                        </a:rPr>
                        <a:t>Cantidad</a:t>
                      </a:r>
                      <a:endParaRPr lang="es-CO" sz="24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623695199"/>
                  </a:ext>
                </a:extLst>
              </a:tr>
              <a:tr h="519031">
                <a:tc>
                  <a:txBody>
                    <a:bodyPr/>
                    <a:lstStyle/>
                    <a:p>
                      <a:pPr algn="ctr">
                        <a:buNone/>
                      </a:pPr>
                      <a:r>
                        <a:rPr lang="es-CO" sz="1600">
                          <a:solidFill>
                            <a:schemeClr val="bg1"/>
                          </a:solidFill>
                          <a:effectLst/>
                          <a:latin typeface="Verdana" panose="020B0604030504040204" pitchFamily="34" charset="0"/>
                          <a:ea typeface="Verdana" panose="020B0604030504040204" pitchFamily="34" charset="0"/>
                        </a:rPr>
                        <a:t>1, 2, 3 </a:t>
                      </a:r>
                      <a:endParaRPr lang="es-CO" sz="24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600">
                          <a:solidFill>
                            <a:schemeClr val="bg1"/>
                          </a:solidFill>
                          <a:effectLst/>
                          <a:latin typeface="Verdana" panose="020B0604030504040204" pitchFamily="34" charset="0"/>
                          <a:ea typeface="Verdana" panose="020B0604030504040204" pitchFamily="34" charset="0"/>
                        </a:rPr>
                        <a:t>EB Y EC </a:t>
                      </a:r>
                      <a:endParaRPr lang="es-CO" sz="24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rowSpan="2">
                  <a:txBody>
                    <a:bodyPr/>
                    <a:lstStyle/>
                    <a:p>
                      <a:pPr algn="ctr">
                        <a:buNone/>
                      </a:pPr>
                      <a:r>
                        <a:rPr lang="es-CO" sz="1600">
                          <a:solidFill>
                            <a:schemeClr val="bg1"/>
                          </a:solidFill>
                          <a:effectLst/>
                          <a:latin typeface="Verdana" panose="020B0604030504040204" pitchFamily="34" charset="0"/>
                          <a:ea typeface="Verdana" panose="020B0604030504040204" pitchFamily="34" charset="0"/>
                        </a:rPr>
                        <a:t>Todas las comunas y corregimientos</a:t>
                      </a:r>
                      <a:endParaRPr lang="es-CO" sz="24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600">
                          <a:solidFill>
                            <a:schemeClr val="bg1"/>
                          </a:solidFill>
                          <a:effectLst/>
                          <a:latin typeface="Verdana" panose="020B0604030504040204" pitchFamily="34" charset="0"/>
                          <a:ea typeface="Verdana" panose="020B0604030504040204" pitchFamily="34" charset="0"/>
                        </a:rPr>
                        <a:t>Enfermera</a:t>
                      </a:r>
                      <a:endParaRPr lang="es-CO" sz="24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600">
                          <a:solidFill>
                            <a:schemeClr val="bg1"/>
                          </a:solidFill>
                          <a:effectLst/>
                          <a:latin typeface="Verdana" panose="020B0604030504040204" pitchFamily="34" charset="0"/>
                          <a:ea typeface="Verdana" panose="020B0604030504040204" pitchFamily="34" charset="0"/>
                        </a:rPr>
                        <a:t>6</a:t>
                      </a:r>
                      <a:endParaRPr lang="es-CO" sz="24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532645423"/>
                  </a:ext>
                </a:extLst>
              </a:tr>
              <a:tr h="667326">
                <a:tc>
                  <a:txBody>
                    <a:bodyPr/>
                    <a:lstStyle/>
                    <a:p>
                      <a:pPr algn="ctr">
                        <a:buNone/>
                      </a:pPr>
                      <a:r>
                        <a:rPr lang="es-CO" sz="1600">
                          <a:solidFill>
                            <a:schemeClr val="bg1"/>
                          </a:solidFill>
                          <a:effectLst/>
                          <a:latin typeface="Verdana" panose="020B0604030504040204" pitchFamily="34" charset="0"/>
                          <a:ea typeface="Verdana" panose="020B0604030504040204" pitchFamily="34" charset="0"/>
                        </a:rPr>
                        <a:t>4</a:t>
                      </a:r>
                      <a:endParaRPr lang="es-CO" sz="24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600">
                          <a:solidFill>
                            <a:schemeClr val="bg1"/>
                          </a:solidFill>
                          <a:effectLst/>
                          <a:latin typeface="Verdana" panose="020B0604030504040204" pitchFamily="34" charset="0"/>
                          <a:ea typeface="Verdana" panose="020B0604030504040204" pitchFamily="34" charset="0"/>
                        </a:rPr>
                        <a:t>EB y ET</a:t>
                      </a:r>
                      <a:endParaRPr lang="es-CO" sz="24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vMerge="1">
                  <a:txBody>
                    <a:bodyPr/>
                    <a:lstStyle/>
                    <a:p>
                      <a:endParaRPr lang="es-CO"/>
                    </a:p>
                  </a:txBody>
                  <a:tcPr/>
                </a:tc>
                <a:tc>
                  <a:txBody>
                    <a:bodyPr/>
                    <a:lstStyle/>
                    <a:p>
                      <a:pPr algn="ctr">
                        <a:buNone/>
                      </a:pPr>
                      <a:r>
                        <a:rPr lang="es-CO" sz="1600">
                          <a:solidFill>
                            <a:schemeClr val="bg1"/>
                          </a:solidFill>
                          <a:effectLst/>
                          <a:latin typeface="Verdana" panose="020B0604030504040204" pitchFamily="34" charset="0"/>
                          <a:ea typeface="Verdana" panose="020B0604030504040204" pitchFamily="34" charset="0"/>
                        </a:rPr>
                        <a:t>Enfermera</a:t>
                      </a:r>
                      <a:endParaRPr lang="es-CO" sz="24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600">
                          <a:solidFill>
                            <a:schemeClr val="bg1"/>
                          </a:solidFill>
                          <a:effectLst/>
                          <a:latin typeface="Verdana" panose="020B0604030504040204" pitchFamily="34" charset="0"/>
                          <a:ea typeface="Verdana" panose="020B0604030504040204" pitchFamily="34" charset="0"/>
                        </a:rPr>
                        <a:t>1</a:t>
                      </a:r>
                      <a:endParaRPr lang="es-CO" sz="24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587347400"/>
                  </a:ext>
                </a:extLst>
              </a:tr>
              <a:tr h="395452">
                <a:tc gridSpan="3">
                  <a:txBody>
                    <a:bodyPr/>
                    <a:lstStyle/>
                    <a:p>
                      <a:pPr algn="ctr">
                        <a:buNone/>
                      </a:pPr>
                      <a:r>
                        <a:rPr lang="es-CO" sz="1600" dirty="0">
                          <a:solidFill>
                            <a:schemeClr val="bg1"/>
                          </a:solidFill>
                          <a:effectLst/>
                          <a:latin typeface="Verdana" panose="020B0604030504040204" pitchFamily="34" charset="0"/>
                          <a:ea typeface="Verdana" panose="020B0604030504040204" pitchFamily="34" charset="0"/>
                        </a:rPr>
                        <a:t>SUBTOTAL</a:t>
                      </a:r>
                      <a:endParaRPr lang="es-CO" sz="24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hMerge="1">
                  <a:txBody>
                    <a:bodyPr/>
                    <a:lstStyle/>
                    <a:p>
                      <a:endParaRPr lang="es-CO"/>
                    </a:p>
                  </a:txBody>
                  <a:tcPr/>
                </a:tc>
                <a:tc hMerge="1">
                  <a:txBody>
                    <a:bodyPr/>
                    <a:lstStyle/>
                    <a:p>
                      <a:endParaRPr lang="es-CO"/>
                    </a:p>
                  </a:txBody>
                  <a:tcPr/>
                </a:tc>
                <a:tc>
                  <a:txBody>
                    <a:bodyPr/>
                    <a:lstStyle/>
                    <a:p>
                      <a:pPr algn="ctr">
                        <a:buNone/>
                      </a:pPr>
                      <a:r>
                        <a:rPr lang="es-CO" sz="1600">
                          <a:solidFill>
                            <a:schemeClr val="bg1"/>
                          </a:solidFill>
                          <a:effectLst/>
                          <a:latin typeface="Verdana" panose="020B0604030504040204" pitchFamily="34" charset="0"/>
                          <a:ea typeface="Verdana" panose="020B0604030504040204" pitchFamily="34" charset="0"/>
                        </a:rPr>
                        <a:t>N.A</a:t>
                      </a:r>
                      <a:endParaRPr lang="es-CO" sz="240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tc>
                  <a:txBody>
                    <a:bodyPr/>
                    <a:lstStyle/>
                    <a:p>
                      <a:pPr algn="ctr">
                        <a:buNone/>
                      </a:pPr>
                      <a:r>
                        <a:rPr lang="es-CO" sz="1600" dirty="0">
                          <a:solidFill>
                            <a:schemeClr val="bg1"/>
                          </a:solidFill>
                          <a:effectLst/>
                          <a:latin typeface="Verdana" panose="020B0604030504040204" pitchFamily="34" charset="0"/>
                          <a:ea typeface="Verdana" panose="020B0604030504040204" pitchFamily="34" charset="0"/>
                        </a:rPr>
                        <a:t>7</a:t>
                      </a:r>
                      <a:endParaRPr lang="es-CO" sz="24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005039167"/>
                  </a:ext>
                </a:extLst>
              </a:tr>
            </a:tbl>
          </a:graphicData>
        </a:graphic>
      </p:graphicFrame>
      <p:sp>
        <p:nvSpPr>
          <p:cNvPr id="9" name="CuadroTexto 8">
            <a:extLst>
              <a:ext uri="{FF2B5EF4-FFF2-40B4-BE49-F238E27FC236}">
                <a16:creationId xmlns:a16="http://schemas.microsoft.com/office/drawing/2014/main" id="{06376F31-C2F9-0E0E-F23E-D610B113C068}"/>
              </a:ext>
            </a:extLst>
          </p:cNvPr>
          <p:cNvSpPr txBox="1"/>
          <p:nvPr/>
        </p:nvSpPr>
        <p:spPr>
          <a:xfrm>
            <a:off x="2607131" y="1975202"/>
            <a:ext cx="6558455" cy="1015663"/>
          </a:xfrm>
          <a:prstGeom prst="rect">
            <a:avLst/>
          </a:prstGeom>
          <a:noFill/>
        </p:spPr>
        <p:txBody>
          <a:bodyPr wrap="square">
            <a:spAutoFit/>
          </a:bodyPr>
          <a:lstStyle/>
          <a:p>
            <a:pPr algn="just">
              <a:buNone/>
            </a:pPr>
            <a:r>
              <a:rPr lang="es-CO" sz="2000" dirty="0">
                <a:solidFill>
                  <a:schemeClr val="bg1"/>
                </a:solidFill>
                <a:effectLst/>
                <a:latin typeface="Verdana" panose="020B0604030504040204" pitchFamily="34" charset="0"/>
                <a:ea typeface="Verdana" panose="020B0604030504040204" pitchFamily="34" charset="0"/>
                <a:cs typeface="Calibri" panose="020F0502020204030204" pitchFamily="34" charset="0"/>
              </a:rPr>
              <a:t> </a:t>
            </a:r>
            <a:endParaRPr lang="es-CO" sz="20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p>
            <a:pPr marL="342900" lvl="0" indent="-342900" algn="just">
              <a:buFont typeface="Wingdings" panose="05000000000000000000" pitchFamily="2" charset="2"/>
              <a:buChar char=""/>
            </a:pPr>
            <a:r>
              <a:rPr lang="es-CO" sz="2000" dirty="0">
                <a:solidFill>
                  <a:schemeClr val="bg1"/>
                </a:solidFill>
                <a:effectLst/>
                <a:latin typeface="Verdana" panose="020B0604030504040204" pitchFamily="34" charset="0"/>
                <a:ea typeface="Verdana" panose="020B0604030504040204" pitchFamily="34" charset="0"/>
                <a:cs typeface="Calibri" panose="020F0502020204030204" pitchFamily="34" charset="0"/>
              </a:rPr>
              <a:t>Monitoreo Rápido de Coberturas</a:t>
            </a:r>
            <a:endParaRPr lang="es-CO" sz="20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p>
            <a:pPr marL="342900" lvl="0" indent="-342900" algn="just">
              <a:buFont typeface="Wingdings" panose="05000000000000000000" pitchFamily="2" charset="2"/>
              <a:buChar char=""/>
            </a:pPr>
            <a:r>
              <a:rPr lang="es-CO" sz="2000" dirty="0">
                <a:solidFill>
                  <a:schemeClr val="bg1"/>
                </a:solidFill>
                <a:effectLst/>
                <a:latin typeface="Verdana" panose="020B0604030504040204" pitchFamily="34" charset="0"/>
                <a:ea typeface="Verdana" panose="020B0604030504040204" pitchFamily="34" charset="0"/>
                <a:cs typeface="Calibri" panose="020F0502020204030204" pitchFamily="34" charset="0"/>
              </a:rPr>
              <a:t>Soporte sistema de información - SICAPS</a:t>
            </a:r>
            <a:endParaRPr lang="es-CO" sz="20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141048366"/>
      </p:ext>
    </p:extLst>
  </p:cSld>
  <p:clrMapOvr>
    <a:overrideClrMapping bg1="dk1" tx1="lt1" bg2="dk2" tx2="lt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53">
          <a:extLst>
            <a:ext uri="{FF2B5EF4-FFF2-40B4-BE49-F238E27FC236}">
              <a16:creationId xmlns:a16="http://schemas.microsoft.com/office/drawing/2014/main" id="{6917AB47-02DD-9AE5-3C7E-50F54FBB34F5}"/>
            </a:ext>
          </a:extLst>
        </p:cNvPr>
        <p:cNvGrpSpPr/>
        <p:nvPr/>
      </p:nvGrpSpPr>
      <p:grpSpPr>
        <a:xfrm>
          <a:off x="0" y="0"/>
          <a:ext cx="0" cy="0"/>
          <a:chOff x="0" y="0"/>
          <a:chExt cx="0" cy="0"/>
        </a:xfrm>
      </p:grpSpPr>
      <p:sp>
        <p:nvSpPr>
          <p:cNvPr id="55" name="Google Shape;55;p13">
            <a:extLst>
              <a:ext uri="{FF2B5EF4-FFF2-40B4-BE49-F238E27FC236}">
                <a16:creationId xmlns:a16="http://schemas.microsoft.com/office/drawing/2014/main" id="{A87DA29B-DFC0-5F78-5244-C34832D47A5F}"/>
              </a:ext>
            </a:extLst>
          </p:cNvPr>
          <p:cNvSpPr txBox="1"/>
          <p:nvPr/>
        </p:nvSpPr>
        <p:spPr>
          <a:xfrm>
            <a:off x="1794244" y="1327945"/>
            <a:ext cx="8603512" cy="4205752"/>
          </a:xfrm>
          <a:prstGeom prst="rect">
            <a:avLst/>
          </a:prstGeom>
          <a:noFill/>
          <a:ln>
            <a:noFill/>
          </a:ln>
        </p:spPr>
        <p:txBody>
          <a:bodyPr spcFirstLastPara="1" wrap="square" lIns="121900" tIns="121900" rIns="121900" bIns="121900" anchor="t" anchorCtr="0">
            <a:noAutofit/>
          </a:bodyPr>
          <a:lstStyle>
            <a:defPPr>
              <a:defRPr lang="en-US"/>
            </a:defPPr>
            <a:lvl1pPr algn="ctr" defTabSz="914377">
              <a:lnSpc>
                <a:spcPct val="90000"/>
              </a:lnSpc>
              <a:buSzPts val="2800"/>
              <a:defRPr sz="4933" b="1" cap="all">
                <a:solidFill>
                  <a:srgbClr val="FFFFFF"/>
                </a:solidFill>
                <a:effectLst>
                  <a:outerShdw blurRad="50800" dist="63500" dir="2700000" algn="tl" rotWithShape="0">
                    <a:srgbClr val="000000">
                      <a:alpha val="48000"/>
                    </a:srgbClr>
                  </a:outerShdw>
                </a:effectLst>
                <a:latin typeface="Montserrat"/>
                <a:ea typeface="Montserrat"/>
                <a:cs typeface="Montserrat"/>
              </a:defRPr>
            </a:lvl1pPr>
          </a:lstStyle>
          <a:p>
            <a:r>
              <a:rPr lang="es-MX" dirty="0">
                <a:solidFill>
                  <a:schemeClr val="bg1"/>
                </a:solidFill>
              </a:rPr>
              <a:t>CONTRATO</a:t>
            </a:r>
          </a:p>
          <a:p>
            <a:endParaRPr lang="es-MX" dirty="0">
              <a:solidFill>
                <a:schemeClr val="bg1"/>
              </a:solidFill>
            </a:endParaRPr>
          </a:p>
          <a:p>
            <a:r>
              <a:rPr lang="es-MX" dirty="0">
                <a:solidFill>
                  <a:schemeClr val="bg1"/>
                </a:solidFill>
              </a:rPr>
              <a:t>PLAN DE INTERVENCIONES COLECTIVAS</a:t>
            </a:r>
          </a:p>
          <a:p>
            <a:r>
              <a:rPr lang="es-MX" dirty="0">
                <a:solidFill>
                  <a:schemeClr val="bg1"/>
                </a:solidFill>
              </a:rPr>
              <a:t>2025</a:t>
            </a:r>
            <a:endParaRPr lang="es-CO" dirty="0">
              <a:solidFill>
                <a:schemeClr val="bg1"/>
              </a:solidFill>
            </a:endParaRPr>
          </a:p>
        </p:txBody>
      </p:sp>
      <p:pic>
        <p:nvPicPr>
          <p:cNvPr id="56" name="Google Shape;56;p13">
            <a:extLst>
              <a:ext uri="{FF2B5EF4-FFF2-40B4-BE49-F238E27FC236}">
                <a16:creationId xmlns:a16="http://schemas.microsoft.com/office/drawing/2014/main" id="{D4647743-5DFC-AAA4-07CE-3D0DF5D23374}"/>
              </a:ext>
            </a:extLst>
          </p:cNvPr>
          <p:cNvPicPr preferRelativeResize="0"/>
          <p:nvPr/>
        </p:nvPicPr>
        <p:blipFill rotWithShape="1">
          <a:blip r:embed="rId5">
            <a:alphaModFix/>
          </a:blip>
          <a:srcRect t="5814" b="5823"/>
          <a:stretch/>
        </p:blipFill>
        <p:spPr>
          <a:xfrm>
            <a:off x="4051766" y="5958067"/>
            <a:ext cx="3678569" cy="899933"/>
          </a:xfrm>
          <a:prstGeom prst="rect">
            <a:avLst/>
          </a:prstGeom>
          <a:noFill/>
          <a:ln>
            <a:noFill/>
          </a:ln>
        </p:spPr>
      </p:pic>
      <p:sp>
        <p:nvSpPr>
          <p:cNvPr id="6" name="CuadroTexto 5">
            <a:extLst>
              <a:ext uri="{FF2B5EF4-FFF2-40B4-BE49-F238E27FC236}">
                <a16:creationId xmlns:a16="http://schemas.microsoft.com/office/drawing/2014/main" id="{2BAD752F-6436-1EE0-9877-4F06D4380FFD}"/>
              </a:ext>
            </a:extLst>
          </p:cNvPr>
          <p:cNvSpPr txBox="1"/>
          <p:nvPr/>
        </p:nvSpPr>
        <p:spPr>
          <a:xfrm>
            <a:off x="418797" y="5647369"/>
            <a:ext cx="3837921" cy="738664"/>
          </a:xfrm>
          <a:prstGeom prst="rect">
            <a:avLst/>
          </a:prstGeom>
          <a:noFill/>
        </p:spPr>
        <p:txBody>
          <a:bodyPr wrap="square" rtlCol="0">
            <a:spAutoFit/>
          </a:bodyPr>
          <a:lstStyle/>
          <a:p>
            <a:pPr algn="ctr"/>
            <a:r>
              <a:rPr lang="es-MX" sz="1400" b="1" dirty="0"/>
              <a:t>SECRETARIA DE SALUD PÚBLICA</a:t>
            </a:r>
          </a:p>
          <a:p>
            <a:pPr algn="ctr"/>
            <a:r>
              <a:rPr lang="es-MX" sz="1400" dirty="0"/>
              <a:t>UNIDAD DE SALUD PÚBLICA – </a:t>
            </a:r>
          </a:p>
          <a:p>
            <a:pPr algn="ctr"/>
            <a:r>
              <a:rPr lang="es-MX" sz="1400" dirty="0"/>
              <a:t>EPIDEMIOLOGÍA - SALUD AMBIENTAL</a:t>
            </a:r>
            <a:endParaRPr lang="es-CO" sz="1400" dirty="0"/>
          </a:p>
        </p:txBody>
      </p:sp>
    </p:spTree>
    <p:extLst>
      <p:ext uri="{BB962C8B-B14F-4D97-AF65-F5344CB8AC3E}">
        <p14:creationId xmlns:p14="http://schemas.microsoft.com/office/powerpoint/2010/main" val="512260734"/>
      </p:ext>
    </p:extLst>
  </p:cSld>
  <p:clrMapOvr>
    <a:overrideClrMapping bg1="dk1" tx1="lt1" bg2="dk2" tx2="lt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a:extLst>
            <a:ext uri="{FF2B5EF4-FFF2-40B4-BE49-F238E27FC236}">
              <a16:creationId xmlns:a16="http://schemas.microsoft.com/office/drawing/2014/main" id="{51EBA929-C132-44D8-931D-2A5F94D70A8B}"/>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2D3202EB-B93E-A7CE-C27B-01C172EBE2D1}"/>
              </a:ext>
            </a:extLst>
          </p:cNvPr>
          <p:cNvPicPr preferRelativeResize="0"/>
          <p:nvPr/>
        </p:nvPicPr>
        <p:blipFill rotWithShape="1">
          <a:blip r:embed="rId5">
            <a:alphaModFix/>
          </a:blip>
          <a:srcRect t="5814" b="5823"/>
          <a:stretch/>
        </p:blipFill>
        <p:spPr>
          <a:xfrm>
            <a:off x="5530429" y="519424"/>
            <a:ext cx="3634367" cy="889133"/>
          </a:xfrm>
          <a:prstGeom prst="rect">
            <a:avLst/>
          </a:prstGeom>
          <a:noFill/>
          <a:ln>
            <a:noFill/>
          </a:ln>
        </p:spPr>
      </p:pic>
      <p:sp>
        <p:nvSpPr>
          <p:cNvPr id="2" name="CuadroTexto 1">
            <a:extLst>
              <a:ext uri="{FF2B5EF4-FFF2-40B4-BE49-F238E27FC236}">
                <a16:creationId xmlns:a16="http://schemas.microsoft.com/office/drawing/2014/main" id="{829272FD-6529-18A9-E4C3-17BC54271218}"/>
              </a:ext>
            </a:extLst>
          </p:cNvPr>
          <p:cNvSpPr txBox="1"/>
          <p:nvPr/>
        </p:nvSpPr>
        <p:spPr>
          <a:xfrm>
            <a:off x="355600" y="618067"/>
            <a:ext cx="4140942" cy="666786"/>
          </a:xfrm>
          <a:prstGeom prst="rect">
            <a:avLst/>
          </a:prstGeom>
          <a:noFill/>
        </p:spPr>
        <p:txBody>
          <a:bodyPr wrap="none" rtlCol="0">
            <a:spAutoFit/>
          </a:bodyPr>
          <a:lstStyle/>
          <a:p>
            <a:r>
              <a:rPr lang="es-MX" sz="3733" dirty="0"/>
              <a:t>ANEXO TÉCNICO</a:t>
            </a:r>
            <a:endParaRPr lang="es-CO" sz="3733" dirty="0"/>
          </a:p>
        </p:txBody>
      </p:sp>
      <p:sp>
        <p:nvSpPr>
          <p:cNvPr id="5" name="CuadroTexto 4">
            <a:extLst>
              <a:ext uri="{FF2B5EF4-FFF2-40B4-BE49-F238E27FC236}">
                <a16:creationId xmlns:a16="http://schemas.microsoft.com/office/drawing/2014/main" id="{8EDEADC2-A822-CB83-88C1-07AA25A791CC}"/>
              </a:ext>
            </a:extLst>
          </p:cNvPr>
          <p:cNvSpPr txBox="1"/>
          <p:nvPr/>
        </p:nvSpPr>
        <p:spPr>
          <a:xfrm>
            <a:off x="756745" y="2186833"/>
            <a:ext cx="5339255" cy="1853713"/>
          </a:xfrm>
          <a:prstGeom prst="rect">
            <a:avLst/>
          </a:prstGeom>
          <a:noFill/>
        </p:spPr>
        <p:txBody>
          <a:bodyPr wrap="square">
            <a:spAutoFit/>
          </a:bodyPr>
          <a:lstStyle/>
          <a:p>
            <a:pPr lvl="0" algn="just">
              <a:buSzPts val="1200"/>
            </a:pPr>
            <a:r>
              <a:rPr lang="es-CO" sz="4000" b="1" kern="1400" spc="-50"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rPr>
              <a:t>1. Objeto</a:t>
            </a:r>
            <a:endParaRPr lang="es-CO" sz="1800" dirty="0">
              <a:solidFill>
                <a:schemeClr val="bg1"/>
              </a:solidFill>
              <a:effectLst/>
              <a:latin typeface="Arial" panose="020B0604020202020204" pitchFamily="34" charset="0"/>
              <a:ea typeface="MS Mincho" panose="02020609040205080304" pitchFamily="49" charset="-128"/>
            </a:endParaRPr>
          </a:p>
          <a:p>
            <a:pPr marL="228600" algn="just">
              <a:buNone/>
            </a:pPr>
            <a:r>
              <a:rPr lang="es-CO" sz="1800" dirty="0">
                <a:solidFill>
                  <a:schemeClr val="bg1"/>
                </a:solidFill>
                <a:effectLst/>
                <a:latin typeface="Arial" panose="020B0604020202020204" pitchFamily="34" charset="0"/>
                <a:ea typeface="MS Mincho" panose="02020609040205080304" pitchFamily="49" charset="-128"/>
              </a:rPr>
              <a:t> </a:t>
            </a:r>
          </a:p>
          <a:p>
            <a:pPr algn="just">
              <a:lnSpc>
                <a:spcPct val="107000"/>
              </a:lnSpc>
              <a:spcAft>
                <a:spcPts val="800"/>
              </a:spcAft>
            </a:pPr>
            <a:r>
              <a:rPr lang="es-CO" sz="1800" kern="1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Desarrollar acciones de gestión de la salud pública y del plan de intervenciones colectivas en el municipio de Manizales </a:t>
            </a:r>
            <a:r>
              <a:rPr lang="es-CO" sz="1600" kern="1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6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CuadroTexto 6">
            <a:extLst>
              <a:ext uri="{FF2B5EF4-FFF2-40B4-BE49-F238E27FC236}">
                <a16:creationId xmlns:a16="http://schemas.microsoft.com/office/drawing/2014/main" id="{8C1942A4-CEF3-782A-1854-2334EA3AFAF4}"/>
              </a:ext>
            </a:extLst>
          </p:cNvPr>
          <p:cNvSpPr txBox="1"/>
          <p:nvPr/>
        </p:nvSpPr>
        <p:spPr>
          <a:xfrm>
            <a:off x="756745" y="4030015"/>
            <a:ext cx="6826469" cy="984885"/>
          </a:xfrm>
          <a:prstGeom prst="rect">
            <a:avLst/>
          </a:prstGeom>
          <a:noFill/>
        </p:spPr>
        <p:txBody>
          <a:bodyPr wrap="square">
            <a:spAutoFit/>
          </a:bodyPr>
          <a:lstStyle/>
          <a:p>
            <a:pPr lvl="0" algn="just">
              <a:buSzPts val="1200"/>
            </a:pPr>
            <a:r>
              <a:rPr lang="es-CO" sz="4000" b="1" kern="1400" spc="-5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2. Plazo de duración</a:t>
            </a:r>
            <a:endParaRPr lang="es-CO" sz="4000" b="1" kern="1400" spc="-50" dirty="0">
              <a:solidFill>
                <a:srgbClr val="000000"/>
              </a:solidFill>
              <a:latin typeface="Calibri Light" panose="020F0302020204030204" pitchFamily="34" charset="0"/>
              <a:ea typeface="Times New Roman" panose="02020603050405020304" pitchFamily="18" charset="0"/>
              <a:cs typeface="Times New Roman" panose="02020603050405020304" pitchFamily="18" charset="0"/>
            </a:endParaRPr>
          </a:p>
          <a:p>
            <a:pPr lvl="0" algn="just">
              <a:buSzPts val="1200"/>
            </a:pPr>
            <a:r>
              <a:rPr lang="es-CO" sz="1800" dirty="0">
                <a:solidFill>
                  <a:srgbClr val="000000"/>
                </a:solidFill>
                <a:effectLst/>
                <a:latin typeface="Arial" panose="020B0604020202020204" pitchFamily="34" charset="0"/>
                <a:ea typeface="MS Mincho" panose="02020609040205080304" pitchFamily="49" charset="-128"/>
              </a:rPr>
              <a:t>14 de marzo, hasta el 31 de octubre de 2025</a:t>
            </a:r>
            <a:r>
              <a:rPr lang="es-CO" dirty="0">
                <a:solidFill>
                  <a:srgbClr val="000000"/>
                </a:solidFill>
                <a:latin typeface="Arial" panose="020B0604020202020204" pitchFamily="34" charset="0"/>
                <a:ea typeface="MS Mincho" panose="02020609040205080304" pitchFamily="49" charset="-128"/>
              </a:rPr>
              <a:t>.</a:t>
            </a:r>
            <a:endParaRPr lang="es-CO" sz="1800" dirty="0">
              <a:solidFill>
                <a:srgbClr val="000000"/>
              </a:solidFill>
              <a:effectLst/>
              <a:latin typeface="Arial" panose="020B0604020202020204" pitchFamily="34" charset="0"/>
              <a:ea typeface="MS Mincho" panose="02020609040205080304" pitchFamily="49" charset="-128"/>
            </a:endParaRPr>
          </a:p>
        </p:txBody>
      </p:sp>
      <p:pic>
        <p:nvPicPr>
          <p:cNvPr id="9" name="Imagen 8">
            <a:extLst>
              <a:ext uri="{FF2B5EF4-FFF2-40B4-BE49-F238E27FC236}">
                <a16:creationId xmlns:a16="http://schemas.microsoft.com/office/drawing/2014/main" id="{0AC5B0CF-EA2A-0E89-2392-817E922B87AA}"/>
              </a:ext>
            </a:extLst>
          </p:cNvPr>
          <p:cNvPicPr>
            <a:picLocks noChangeAspect="1"/>
          </p:cNvPicPr>
          <p:nvPr/>
        </p:nvPicPr>
        <p:blipFill>
          <a:blip r:embed="rId6"/>
          <a:stretch>
            <a:fillRect/>
          </a:stretch>
        </p:blipFill>
        <p:spPr>
          <a:xfrm>
            <a:off x="6564753" y="1642096"/>
            <a:ext cx="3886742" cy="4696480"/>
          </a:xfrm>
          <a:prstGeom prst="rect">
            <a:avLst/>
          </a:prstGeom>
        </p:spPr>
      </p:pic>
      <p:sp>
        <p:nvSpPr>
          <p:cNvPr id="10" name="CuadroTexto 9">
            <a:extLst>
              <a:ext uri="{FF2B5EF4-FFF2-40B4-BE49-F238E27FC236}">
                <a16:creationId xmlns:a16="http://schemas.microsoft.com/office/drawing/2014/main" id="{140C8EC5-00A6-7CDC-8B69-D1774F059B6E}"/>
              </a:ext>
            </a:extLst>
          </p:cNvPr>
          <p:cNvSpPr txBox="1"/>
          <p:nvPr/>
        </p:nvSpPr>
        <p:spPr>
          <a:xfrm>
            <a:off x="756745" y="5299862"/>
            <a:ext cx="6826469" cy="984885"/>
          </a:xfrm>
          <a:prstGeom prst="rect">
            <a:avLst/>
          </a:prstGeom>
          <a:noFill/>
        </p:spPr>
        <p:txBody>
          <a:bodyPr wrap="square">
            <a:spAutoFit/>
          </a:bodyPr>
          <a:lstStyle/>
          <a:p>
            <a:pPr lvl="0" algn="just">
              <a:buSzPts val="1200"/>
            </a:pPr>
            <a:r>
              <a:rPr lang="es-CO" sz="4000" b="1" kern="1400" spc="-50" dirty="0">
                <a:solidFill>
                  <a:srgbClr val="000000"/>
                </a:solidFill>
                <a:latin typeface="Calibri Light" panose="020F0302020204030204" pitchFamily="34" charset="0"/>
                <a:ea typeface="Times New Roman" panose="02020603050405020304" pitchFamily="18" charset="0"/>
                <a:cs typeface="Times New Roman" panose="02020603050405020304" pitchFamily="18" charset="0"/>
              </a:rPr>
              <a:t>3</a:t>
            </a:r>
            <a:r>
              <a:rPr lang="es-CO" sz="4000" b="1" kern="1400" spc="-5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Valor del contrato</a:t>
            </a:r>
            <a:endParaRPr lang="es-CO" sz="4000" b="1" kern="1400" spc="-50" dirty="0">
              <a:solidFill>
                <a:srgbClr val="000000"/>
              </a:solidFill>
              <a:latin typeface="Calibri Light" panose="020F0302020204030204" pitchFamily="34" charset="0"/>
              <a:ea typeface="Times New Roman" panose="02020603050405020304" pitchFamily="18" charset="0"/>
              <a:cs typeface="Times New Roman" panose="02020603050405020304" pitchFamily="18" charset="0"/>
            </a:endParaRPr>
          </a:p>
          <a:p>
            <a:pPr lvl="0" algn="just">
              <a:buSzPts val="1200"/>
            </a:pPr>
            <a:r>
              <a:rPr lang="es-CO" sz="1800" dirty="0">
                <a:solidFill>
                  <a:srgbClr val="000000"/>
                </a:solidFill>
                <a:effectLst/>
                <a:latin typeface="Arial" panose="020B0604020202020204" pitchFamily="34" charset="0"/>
                <a:ea typeface="MS Mincho" panose="02020609040205080304" pitchFamily="49" charset="-128"/>
              </a:rPr>
              <a:t>$ 3</a:t>
            </a:r>
            <a:r>
              <a:rPr lang="es-CO" dirty="0">
                <a:solidFill>
                  <a:srgbClr val="000000"/>
                </a:solidFill>
                <a:latin typeface="Arial" panose="020B0604020202020204" pitchFamily="34" charset="0"/>
                <a:ea typeface="MS Mincho" panose="02020609040205080304" pitchFamily="49" charset="-128"/>
              </a:rPr>
              <a:t>.012.011.199</a:t>
            </a:r>
            <a:endParaRPr lang="es-CO" sz="1800" dirty="0">
              <a:solidFill>
                <a:srgbClr val="000000"/>
              </a:solidFill>
              <a:effectLst/>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1947847864"/>
      </p:ext>
    </p:extLst>
  </p:cSld>
  <p:clrMapOvr>
    <a:overrideClrMapping bg1="dk1" tx1="lt1" bg2="dk2" tx2="lt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a:extLst>
            <a:ext uri="{FF2B5EF4-FFF2-40B4-BE49-F238E27FC236}">
              <a16:creationId xmlns:a16="http://schemas.microsoft.com/office/drawing/2014/main" id="{CA6EE952-6307-49AE-FB50-F8217F18F0A5}"/>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55189C9F-1616-E398-5822-734DA173700B}"/>
              </a:ext>
            </a:extLst>
          </p:cNvPr>
          <p:cNvPicPr preferRelativeResize="0"/>
          <p:nvPr/>
        </p:nvPicPr>
        <p:blipFill rotWithShape="1">
          <a:blip r:embed="rId5">
            <a:alphaModFix/>
          </a:blip>
          <a:srcRect t="5814" b="5823"/>
          <a:stretch/>
        </p:blipFill>
        <p:spPr>
          <a:xfrm>
            <a:off x="5530429" y="519424"/>
            <a:ext cx="3634367" cy="889133"/>
          </a:xfrm>
          <a:prstGeom prst="rect">
            <a:avLst/>
          </a:prstGeom>
          <a:noFill/>
          <a:ln>
            <a:noFill/>
          </a:ln>
        </p:spPr>
      </p:pic>
      <p:sp>
        <p:nvSpPr>
          <p:cNvPr id="2" name="CuadroTexto 1">
            <a:extLst>
              <a:ext uri="{FF2B5EF4-FFF2-40B4-BE49-F238E27FC236}">
                <a16:creationId xmlns:a16="http://schemas.microsoft.com/office/drawing/2014/main" id="{04B5888F-65AF-C841-58BD-CAC5A7EE7C26}"/>
              </a:ext>
            </a:extLst>
          </p:cNvPr>
          <p:cNvSpPr txBox="1"/>
          <p:nvPr/>
        </p:nvSpPr>
        <p:spPr>
          <a:xfrm>
            <a:off x="355600" y="618067"/>
            <a:ext cx="4140942" cy="666786"/>
          </a:xfrm>
          <a:prstGeom prst="rect">
            <a:avLst/>
          </a:prstGeom>
          <a:noFill/>
        </p:spPr>
        <p:txBody>
          <a:bodyPr wrap="none" rtlCol="0">
            <a:spAutoFit/>
          </a:bodyPr>
          <a:lstStyle/>
          <a:p>
            <a:r>
              <a:rPr lang="es-MX" sz="3733" dirty="0"/>
              <a:t>ANEXO TÉCNICO</a:t>
            </a:r>
            <a:endParaRPr lang="es-CO" sz="3733" dirty="0"/>
          </a:p>
        </p:txBody>
      </p:sp>
      <p:pic>
        <p:nvPicPr>
          <p:cNvPr id="6" name="Imagen 5">
            <a:extLst>
              <a:ext uri="{FF2B5EF4-FFF2-40B4-BE49-F238E27FC236}">
                <a16:creationId xmlns:a16="http://schemas.microsoft.com/office/drawing/2014/main" id="{666F26B7-5CF0-B96B-9912-FC7E8909FFFA}"/>
              </a:ext>
            </a:extLst>
          </p:cNvPr>
          <p:cNvPicPr>
            <a:picLocks noChangeAspect="1"/>
          </p:cNvPicPr>
          <p:nvPr/>
        </p:nvPicPr>
        <p:blipFill>
          <a:blip r:embed="rId6"/>
          <a:stretch>
            <a:fillRect/>
          </a:stretch>
        </p:blipFill>
        <p:spPr>
          <a:xfrm>
            <a:off x="0" y="2078569"/>
            <a:ext cx="12192000" cy="2700861"/>
          </a:xfrm>
          <a:prstGeom prst="rect">
            <a:avLst/>
          </a:prstGeom>
        </p:spPr>
      </p:pic>
    </p:spTree>
    <p:extLst>
      <p:ext uri="{BB962C8B-B14F-4D97-AF65-F5344CB8AC3E}">
        <p14:creationId xmlns:p14="http://schemas.microsoft.com/office/powerpoint/2010/main" val="677014351"/>
      </p:ext>
    </p:extLst>
  </p:cSld>
  <p:clrMapOvr>
    <a:overrideClrMapping bg1="dk1" tx1="lt1" bg2="dk2" tx2="lt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a:extLst>
            <a:ext uri="{FF2B5EF4-FFF2-40B4-BE49-F238E27FC236}">
              <a16:creationId xmlns:a16="http://schemas.microsoft.com/office/drawing/2014/main" id="{A9F15AD7-E757-9077-D137-2E5D87A5A828}"/>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42CDFA9D-EB18-214E-296C-F33AE0BEC466}"/>
              </a:ext>
            </a:extLst>
          </p:cNvPr>
          <p:cNvPicPr preferRelativeResize="0"/>
          <p:nvPr/>
        </p:nvPicPr>
        <p:blipFill rotWithShape="1">
          <a:blip r:embed="rId5">
            <a:alphaModFix/>
          </a:blip>
          <a:srcRect t="5814" b="5823"/>
          <a:stretch/>
        </p:blipFill>
        <p:spPr>
          <a:xfrm>
            <a:off x="5530429" y="519424"/>
            <a:ext cx="3634367" cy="889133"/>
          </a:xfrm>
          <a:prstGeom prst="rect">
            <a:avLst/>
          </a:prstGeom>
          <a:noFill/>
          <a:ln>
            <a:noFill/>
          </a:ln>
        </p:spPr>
      </p:pic>
      <p:pic>
        <p:nvPicPr>
          <p:cNvPr id="9" name="Imagen 8">
            <a:extLst>
              <a:ext uri="{FF2B5EF4-FFF2-40B4-BE49-F238E27FC236}">
                <a16:creationId xmlns:a16="http://schemas.microsoft.com/office/drawing/2014/main" id="{C633EA76-383D-3756-174B-9D65EDC23E99}"/>
              </a:ext>
            </a:extLst>
          </p:cNvPr>
          <p:cNvPicPr>
            <a:picLocks noChangeAspect="1"/>
          </p:cNvPicPr>
          <p:nvPr/>
        </p:nvPicPr>
        <p:blipFill>
          <a:blip r:embed="rId6"/>
          <a:stretch>
            <a:fillRect/>
          </a:stretch>
        </p:blipFill>
        <p:spPr>
          <a:xfrm>
            <a:off x="0" y="1614319"/>
            <a:ext cx="12192000" cy="4890604"/>
          </a:xfrm>
          <a:prstGeom prst="rect">
            <a:avLst/>
          </a:prstGeom>
        </p:spPr>
      </p:pic>
      <p:sp>
        <p:nvSpPr>
          <p:cNvPr id="10" name="CuadroTexto 9">
            <a:extLst>
              <a:ext uri="{FF2B5EF4-FFF2-40B4-BE49-F238E27FC236}">
                <a16:creationId xmlns:a16="http://schemas.microsoft.com/office/drawing/2014/main" id="{5D7109C5-CD00-1E59-5DB1-171A28B44440}"/>
              </a:ext>
            </a:extLst>
          </p:cNvPr>
          <p:cNvSpPr txBox="1"/>
          <p:nvPr/>
        </p:nvSpPr>
        <p:spPr>
          <a:xfrm>
            <a:off x="355600" y="618067"/>
            <a:ext cx="4140942" cy="666786"/>
          </a:xfrm>
          <a:prstGeom prst="rect">
            <a:avLst/>
          </a:prstGeom>
          <a:noFill/>
        </p:spPr>
        <p:txBody>
          <a:bodyPr wrap="none" rtlCol="0">
            <a:spAutoFit/>
          </a:bodyPr>
          <a:lstStyle/>
          <a:p>
            <a:r>
              <a:rPr lang="es-MX" sz="3733" dirty="0"/>
              <a:t>ANEXO TÉCNICO</a:t>
            </a:r>
            <a:endParaRPr lang="es-CO" sz="3733" dirty="0"/>
          </a:p>
        </p:txBody>
      </p:sp>
    </p:spTree>
    <p:extLst>
      <p:ext uri="{BB962C8B-B14F-4D97-AF65-F5344CB8AC3E}">
        <p14:creationId xmlns:p14="http://schemas.microsoft.com/office/powerpoint/2010/main" val="4204577707"/>
      </p:ext>
    </p:extLst>
  </p:cSld>
  <p:clrMapOvr>
    <a:overrideClrMapping bg1="dk1" tx1="lt1" bg2="dk2" tx2="lt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a:extLst>
            <a:ext uri="{FF2B5EF4-FFF2-40B4-BE49-F238E27FC236}">
              <a16:creationId xmlns:a16="http://schemas.microsoft.com/office/drawing/2014/main" id="{56371364-9F26-07DE-30CE-FF8197BB3C8D}"/>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E4E4A718-4F19-86D0-F792-FB2C828290D4}"/>
              </a:ext>
            </a:extLst>
          </p:cNvPr>
          <p:cNvPicPr preferRelativeResize="0"/>
          <p:nvPr/>
        </p:nvPicPr>
        <p:blipFill rotWithShape="1">
          <a:blip r:embed="rId5">
            <a:alphaModFix/>
          </a:blip>
          <a:srcRect t="5814" b="5823"/>
          <a:stretch/>
        </p:blipFill>
        <p:spPr>
          <a:xfrm>
            <a:off x="5530429" y="519424"/>
            <a:ext cx="3634367" cy="889133"/>
          </a:xfrm>
          <a:prstGeom prst="rect">
            <a:avLst/>
          </a:prstGeom>
          <a:noFill/>
          <a:ln>
            <a:noFill/>
          </a:ln>
        </p:spPr>
      </p:pic>
      <p:sp>
        <p:nvSpPr>
          <p:cNvPr id="5" name="CuadroTexto 4">
            <a:extLst>
              <a:ext uri="{FF2B5EF4-FFF2-40B4-BE49-F238E27FC236}">
                <a16:creationId xmlns:a16="http://schemas.microsoft.com/office/drawing/2014/main" id="{8E97C305-8FC3-5B5A-D8DC-C768790F01FC}"/>
              </a:ext>
            </a:extLst>
          </p:cNvPr>
          <p:cNvSpPr txBox="1"/>
          <p:nvPr/>
        </p:nvSpPr>
        <p:spPr>
          <a:xfrm>
            <a:off x="0" y="630597"/>
            <a:ext cx="5550109" cy="666786"/>
          </a:xfrm>
          <a:prstGeom prst="rect">
            <a:avLst/>
          </a:prstGeom>
          <a:noFill/>
        </p:spPr>
        <p:txBody>
          <a:bodyPr wrap="none" rtlCol="0">
            <a:spAutoFit/>
          </a:bodyPr>
          <a:lstStyle/>
          <a:p>
            <a:r>
              <a:rPr lang="es-MX" sz="3733" dirty="0"/>
              <a:t>METAS E INDICADORES</a:t>
            </a:r>
            <a:endParaRPr lang="es-CO" sz="3733" dirty="0"/>
          </a:p>
        </p:txBody>
      </p:sp>
      <p:pic>
        <p:nvPicPr>
          <p:cNvPr id="2" name="Imagen 1">
            <a:extLst>
              <a:ext uri="{FF2B5EF4-FFF2-40B4-BE49-F238E27FC236}">
                <a16:creationId xmlns:a16="http://schemas.microsoft.com/office/drawing/2014/main" id="{C4A6D319-B2E3-9AA8-53A1-C1A2F438CE47}"/>
              </a:ext>
            </a:extLst>
          </p:cNvPr>
          <p:cNvPicPr>
            <a:picLocks noChangeAspect="1"/>
          </p:cNvPicPr>
          <p:nvPr/>
        </p:nvPicPr>
        <p:blipFill>
          <a:blip r:embed="rId6"/>
          <a:stretch>
            <a:fillRect/>
          </a:stretch>
        </p:blipFill>
        <p:spPr>
          <a:xfrm>
            <a:off x="2206435" y="1519730"/>
            <a:ext cx="7477125" cy="5381625"/>
          </a:xfrm>
          <a:prstGeom prst="rect">
            <a:avLst/>
          </a:prstGeom>
        </p:spPr>
      </p:pic>
    </p:spTree>
    <p:extLst>
      <p:ext uri="{BB962C8B-B14F-4D97-AF65-F5344CB8AC3E}">
        <p14:creationId xmlns:p14="http://schemas.microsoft.com/office/powerpoint/2010/main" val="3328793582"/>
      </p:ext>
    </p:extLst>
  </p:cSld>
  <p:clrMapOvr>
    <a:overrideClrMapping bg1="dk1" tx1="lt1" bg2="dk2" tx2="lt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a:extLst>
            <a:ext uri="{FF2B5EF4-FFF2-40B4-BE49-F238E27FC236}">
              <a16:creationId xmlns:a16="http://schemas.microsoft.com/office/drawing/2014/main" id="{56371364-9F26-07DE-30CE-FF8197BB3C8D}"/>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E4E4A718-4F19-86D0-F792-FB2C828290D4}"/>
              </a:ext>
            </a:extLst>
          </p:cNvPr>
          <p:cNvPicPr preferRelativeResize="0"/>
          <p:nvPr/>
        </p:nvPicPr>
        <p:blipFill rotWithShape="1">
          <a:blip r:embed="rId5">
            <a:alphaModFix/>
          </a:blip>
          <a:srcRect t="5814" b="5823"/>
          <a:stretch/>
        </p:blipFill>
        <p:spPr>
          <a:xfrm>
            <a:off x="5530429" y="519424"/>
            <a:ext cx="3634367" cy="889133"/>
          </a:xfrm>
          <a:prstGeom prst="rect">
            <a:avLst/>
          </a:prstGeom>
          <a:noFill/>
          <a:ln>
            <a:noFill/>
          </a:ln>
        </p:spPr>
      </p:pic>
      <p:sp>
        <p:nvSpPr>
          <p:cNvPr id="5" name="CuadroTexto 4">
            <a:extLst>
              <a:ext uri="{FF2B5EF4-FFF2-40B4-BE49-F238E27FC236}">
                <a16:creationId xmlns:a16="http://schemas.microsoft.com/office/drawing/2014/main" id="{8E97C305-8FC3-5B5A-D8DC-C768790F01FC}"/>
              </a:ext>
            </a:extLst>
          </p:cNvPr>
          <p:cNvSpPr txBox="1"/>
          <p:nvPr/>
        </p:nvSpPr>
        <p:spPr>
          <a:xfrm>
            <a:off x="0" y="630597"/>
            <a:ext cx="5550109" cy="666786"/>
          </a:xfrm>
          <a:prstGeom prst="rect">
            <a:avLst/>
          </a:prstGeom>
          <a:noFill/>
        </p:spPr>
        <p:txBody>
          <a:bodyPr wrap="none" rtlCol="0">
            <a:spAutoFit/>
          </a:bodyPr>
          <a:lstStyle/>
          <a:p>
            <a:r>
              <a:rPr lang="es-MX" sz="3733" dirty="0"/>
              <a:t>METAS E INDICADORES</a:t>
            </a:r>
            <a:endParaRPr lang="es-CO" sz="3733" dirty="0"/>
          </a:p>
        </p:txBody>
      </p:sp>
      <p:pic>
        <p:nvPicPr>
          <p:cNvPr id="3" name="Imagen 2">
            <a:extLst>
              <a:ext uri="{FF2B5EF4-FFF2-40B4-BE49-F238E27FC236}">
                <a16:creationId xmlns:a16="http://schemas.microsoft.com/office/drawing/2014/main" id="{B2E4F0F8-738A-3555-547B-92706BDD5629}"/>
              </a:ext>
            </a:extLst>
          </p:cNvPr>
          <p:cNvPicPr>
            <a:picLocks noChangeAspect="1"/>
          </p:cNvPicPr>
          <p:nvPr/>
        </p:nvPicPr>
        <p:blipFill>
          <a:blip r:embed="rId6"/>
          <a:stretch>
            <a:fillRect/>
          </a:stretch>
        </p:blipFill>
        <p:spPr>
          <a:xfrm>
            <a:off x="2692996" y="1423160"/>
            <a:ext cx="6174167" cy="5434840"/>
          </a:xfrm>
          <a:prstGeom prst="rect">
            <a:avLst/>
          </a:prstGeom>
        </p:spPr>
      </p:pic>
    </p:spTree>
    <p:extLst>
      <p:ext uri="{BB962C8B-B14F-4D97-AF65-F5344CB8AC3E}">
        <p14:creationId xmlns:p14="http://schemas.microsoft.com/office/powerpoint/2010/main" val="2564804111"/>
      </p:ext>
    </p:extLst>
  </p:cSld>
  <p:clrMapOvr>
    <a:overrideClrMapping bg1="dk1" tx1="lt1" bg2="dk2" tx2="lt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a:extLst>
            <a:ext uri="{FF2B5EF4-FFF2-40B4-BE49-F238E27FC236}">
              <a16:creationId xmlns:a16="http://schemas.microsoft.com/office/drawing/2014/main" id="{56371364-9F26-07DE-30CE-FF8197BB3C8D}"/>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E4E4A718-4F19-86D0-F792-FB2C828290D4}"/>
              </a:ext>
            </a:extLst>
          </p:cNvPr>
          <p:cNvPicPr preferRelativeResize="0"/>
          <p:nvPr/>
        </p:nvPicPr>
        <p:blipFill rotWithShape="1">
          <a:blip r:embed="rId5">
            <a:alphaModFix/>
          </a:blip>
          <a:srcRect t="5814" b="5823"/>
          <a:stretch/>
        </p:blipFill>
        <p:spPr>
          <a:xfrm>
            <a:off x="5530429" y="519424"/>
            <a:ext cx="3634367" cy="889133"/>
          </a:xfrm>
          <a:prstGeom prst="rect">
            <a:avLst/>
          </a:prstGeom>
          <a:noFill/>
          <a:ln>
            <a:noFill/>
          </a:ln>
        </p:spPr>
      </p:pic>
      <p:sp>
        <p:nvSpPr>
          <p:cNvPr id="5" name="CuadroTexto 4">
            <a:extLst>
              <a:ext uri="{FF2B5EF4-FFF2-40B4-BE49-F238E27FC236}">
                <a16:creationId xmlns:a16="http://schemas.microsoft.com/office/drawing/2014/main" id="{8E97C305-8FC3-5B5A-D8DC-C768790F01FC}"/>
              </a:ext>
            </a:extLst>
          </p:cNvPr>
          <p:cNvSpPr txBox="1"/>
          <p:nvPr/>
        </p:nvSpPr>
        <p:spPr>
          <a:xfrm>
            <a:off x="0" y="630597"/>
            <a:ext cx="5550109" cy="666786"/>
          </a:xfrm>
          <a:prstGeom prst="rect">
            <a:avLst/>
          </a:prstGeom>
          <a:noFill/>
        </p:spPr>
        <p:txBody>
          <a:bodyPr wrap="none" rtlCol="0">
            <a:spAutoFit/>
          </a:bodyPr>
          <a:lstStyle/>
          <a:p>
            <a:r>
              <a:rPr lang="es-MX" sz="3733" dirty="0"/>
              <a:t>METAS E INDICADORES</a:t>
            </a:r>
            <a:endParaRPr lang="es-CO" sz="3733" dirty="0"/>
          </a:p>
        </p:txBody>
      </p:sp>
      <p:pic>
        <p:nvPicPr>
          <p:cNvPr id="6" name="Imagen 5">
            <a:extLst>
              <a:ext uri="{FF2B5EF4-FFF2-40B4-BE49-F238E27FC236}">
                <a16:creationId xmlns:a16="http://schemas.microsoft.com/office/drawing/2014/main" id="{18616489-BF4E-EDEF-1F1A-6A24AE8833B1}"/>
              </a:ext>
            </a:extLst>
          </p:cNvPr>
          <p:cNvPicPr>
            <a:picLocks noChangeAspect="1"/>
          </p:cNvPicPr>
          <p:nvPr/>
        </p:nvPicPr>
        <p:blipFill>
          <a:blip r:embed="rId6"/>
          <a:stretch>
            <a:fillRect/>
          </a:stretch>
        </p:blipFill>
        <p:spPr>
          <a:xfrm>
            <a:off x="1811546" y="1591016"/>
            <a:ext cx="7477125" cy="5086350"/>
          </a:xfrm>
          <a:prstGeom prst="rect">
            <a:avLst/>
          </a:prstGeom>
        </p:spPr>
      </p:pic>
    </p:spTree>
    <p:extLst>
      <p:ext uri="{BB962C8B-B14F-4D97-AF65-F5344CB8AC3E}">
        <p14:creationId xmlns:p14="http://schemas.microsoft.com/office/powerpoint/2010/main" val="1735065183"/>
      </p:ext>
    </p:extLst>
  </p:cSld>
  <p:clrMapOvr>
    <a:overrideClrMapping bg1="dk1" tx1="lt1" bg2="dk2" tx2="lt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a:extLst>
            <a:ext uri="{FF2B5EF4-FFF2-40B4-BE49-F238E27FC236}">
              <a16:creationId xmlns:a16="http://schemas.microsoft.com/office/drawing/2014/main" id="{8608C7E4-E7EA-B7A5-1D84-D37835294946}"/>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78A537F6-7396-44CE-721B-9382C8CC3CEC}"/>
              </a:ext>
            </a:extLst>
          </p:cNvPr>
          <p:cNvPicPr preferRelativeResize="0"/>
          <p:nvPr/>
        </p:nvPicPr>
        <p:blipFill rotWithShape="1">
          <a:blip r:embed="rId5">
            <a:alphaModFix/>
          </a:blip>
          <a:srcRect t="5814" b="5823"/>
          <a:stretch/>
        </p:blipFill>
        <p:spPr>
          <a:xfrm>
            <a:off x="5530429" y="519424"/>
            <a:ext cx="3634367" cy="889133"/>
          </a:xfrm>
          <a:prstGeom prst="rect">
            <a:avLst/>
          </a:prstGeom>
          <a:noFill/>
          <a:ln>
            <a:noFill/>
          </a:ln>
        </p:spPr>
      </p:pic>
      <p:sp>
        <p:nvSpPr>
          <p:cNvPr id="2" name="CuadroTexto 1">
            <a:extLst>
              <a:ext uri="{FF2B5EF4-FFF2-40B4-BE49-F238E27FC236}">
                <a16:creationId xmlns:a16="http://schemas.microsoft.com/office/drawing/2014/main" id="{F04E1831-8809-D26A-2D09-39579918FED6}"/>
              </a:ext>
            </a:extLst>
          </p:cNvPr>
          <p:cNvSpPr txBox="1"/>
          <p:nvPr/>
        </p:nvSpPr>
        <p:spPr>
          <a:xfrm>
            <a:off x="0" y="630597"/>
            <a:ext cx="5550109" cy="666786"/>
          </a:xfrm>
          <a:prstGeom prst="rect">
            <a:avLst/>
          </a:prstGeom>
          <a:noFill/>
        </p:spPr>
        <p:txBody>
          <a:bodyPr wrap="none" rtlCol="0">
            <a:spAutoFit/>
          </a:bodyPr>
          <a:lstStyle/>
          <a:p>
            <a:r>
              <a:rPr lang="es-MX" sz="3733" dirty="0"/>
              <a:t>METAS E INDICADORES</a:t>
            </a:r>
            <a:endParaRPr lang="es-CO" sz="3733" dirty="0"/>
          </a:p>
        </p:txBody>
      </p:sp>
      <p:pic>
        <p:nvPicPr>
          <p:cNvPr id="7" name="Imagen 6">
            <a:extLst>
              <a:ext uri="{FF2B5EF4-FFF2-40B4-BE49-F238E27FC236}">
                <a16:creationId xmlns:a16="http://schemas.microsoft.com/office/drawing/2014/main" id="{F6331FD3-5491-8610-2272-D9C12A58DC51}"/>
              </a:ext>
            </a:extLst>
          </p:cNvPr>
          <p:cNvPicPr>
            <a:picLocks noChangeAspect="1"/>
          </p:cNvPicPr>
          <p:nvPr/>
        </p:nvPicPr>
        <p:blipFill>
          <a:blip r:embed="rId6"/>
          <a:stretch>
            <a:fillRect/>
          </a:stretch>
        </p:blipFill>
        <p:spPr>
          <a:xfrm>
            <a:off x="0" y="2472292"/>
            <a:ext cx="12192000" cy="2859345"/>
          </a:xfrm>
          <a:prstGeom prst="rect">
            <a:avLst/>
          </a:prstGeom>
        </p:spPr>
      </p:pic>
    </p:spTree>
    <p:extLst>
      <p:ext uri="{BB962C8B-B14F-4D97-AF65-F5344CB8AC3E}">
        <p14:creationId xmlns:p14="http://schemas.microsoft.com/office/powerpoint/2010/main" val="3404191372"/>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
          <a:extLst>
            <a:ext uri="{FF2B5EF4-FFF2-40B4-BE49-F238E27FC236}">
              <a16:creationId xmlns:a16="http://schemas.microsoft.com/office/drawing/2014/main" id="{D6F87D7D-09C9-F0C1-CFEA-00418A8F6223}"/>
            </a:ext>
          </a:extLst>
        </p:cNvPr>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9E99B6CF-0951-7791-D16B-C702DDFD2143}"/>
              </a:ext>
            </a:extLst>
          </p:cNvPr>
          <p:cNvGraphicFramePr>
            <a:graphicFrameLocks noGrp="1"/>
          </p:cNvGraphicFramePr>
          <p:nvPr>
            <p:ph idx="1"/>
            <p:extLst>
              <p:ext uri="{D42A27DB-BD31-4B8C-83A1-F6EECF244321}">
                <p14:modId xmlns:p14="http://schemas.microsoft.com/office/powerpoint/2010/main" val="618065099"/>
              </p:ext>
            </p:extLst>
          </p:nvPr>
        </p:nvGraphicFramePr>
        <p:xfrm>
          <a:off x="702936" y="1863555"/>
          <a:ext cx="10786128" cy="45540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Google Shape;61;p14">
            <a:extLst>
              <a:ext uri="{FF2B5EF4-FFF2-40B4-BE49-F238E27FC236}">
                <a16:creationId xmlns:a16="http://schemas.microsoft.com/office/drawing/2014/main" id="{9BCE1C9B-F216-1171-1405-C632AA0FEC78}"/>
              </a:ext>
            </a:extLst>
          </p:cNvPr>
          <p:cNvPicPr preferRelativeResize="0"/>
          <p:nvPr/>
        </p:nvPicPr>
        <p:blipFill rotWithShape="1">
          <a:blip r:embed="rId9">
            <a:alphaModFix/>
          </a:blip>
          <a:srcRect t="5814" b="5823"/>
          <a:stretch/>
        </p:blipFill>
        <p:spPr>
          <a:xfrm>
            <a:off x="5567143" y="506893"/>
            <a:ext cx="3634367" cy="889133"/>
          </a:xfrm>
          <a:prstGeom prst="rect">
            <a:avLst/>
          </a:prstGeom>
          <a:noFill/>
          <a:ln>
            <a:noFill/>
          </a:ln>
        </p:spPr>
      </p:pic>
    </p:spTree>
    <p:extLst>
      <p:ext uri="{BB962C8B-B14F-4D97-AF65-F5344CB8AC3E}">
        <p14:creationId xmlns:p14="http://schemas.microsoft.com/office/powerpoint/2010/main" val="3190203180"/>
      </p:ext>
    </p:extLst>
  </p:cSld>
  <p:clrMapOvr>
    <a:overrideClrMapping bg1="dk1" tx1="lt1" bg2="dk2" tx2="lt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a:extLst>
            <a:ext uri="{FF2B5EF4-FFF2-40B4-BE49-F238E27FC236}">
              <a16:creationId xmlns:a16="http://schemas.microsoft.com/office/drawing/2014/main" id="{25EF52BB-751E-771B-81DD-10B161D614C8}"/>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2FBECD84-ECE1-6471-7543-B622E5CEB909}"/>
              </a:ext>
            </a:extLst>
          </p:cNvPr>
          <p:cNvPicPr preferRelativeResize="0"/>
          <p:nvPr/>
        </p:nvPicPr>
        <p:blipFill rotWithShape="1">
          <a:blip r:embed="rId5">
            <a:alphaModFix/>
          </a:blip>
          <a:srcRect t="5814" b="5823"/>
          <a:stretch/>
        </p:blipFill>
        <p:spPr>
          <a:xfrm>
            <a:off x="5530429" y="519424"/>
            <a:ext cx="3634367" cy="889133"/>
          </a:xfrm>
          <a:prstGeom prst="rect">
            <a:avLst/>
          </a:prstGeom>
          <a:noFill/>
          <a:ln>
            <a:noFill/>
          </a:ln>
        </p:spPr>
      </p:pic>
      <p:sp>
        <p:nvSpPr>
          <p:cNvPr id="2" name="CuadroTexto 1">
            <a:extLst>
              <a:ext uri="{FF2B5EF4-FFF2-40B4-BE49-F238E27FC236}">
                <a16:creationId xmlns:a16="http://schemas.microsoft.com/office/drawing/2014/main" id="{8D9E2619-EBF5-869A-6A68-367C8C7D1F2F}"/>
              </a:ext>
            </a:extLst>
          </p:cNvPr>
          <p:cNvSpPr txBox="1"/>
          <p:nvPr/>
        </p:nvSpPr>
        <p:spPr>
          <a:xfrm>
            <a:off x="355600" y="618067"/>
            <a:ext cx="4364656" cy="666786"/>
          </a:xfrm>
          <a:prstGeom prst="rect">
            <a:avLst/>
          </a:prstGeom>
          <a:noFill/>
        </p:spPr>
        <p:txBody>
          <a:bodyPr wrap="none" rtlCol="0">
            <a:spAutoFit/>
          </a:bodyPr>
          <a:lstStyle/>
          <a:p>
            <a:r>
              <a:rPr lang="es-MX" sz="3733" dirty="0"/>
              <a:t>FICHAS TÉCNICAS</a:t>
            </a:r>
            <a:endParaRPr lang="es-CO" sz="3733" dirty="0"/>
          </a:p>
        </p:txBody>
      </p:sp>
      <p:pic>
        <p:nvPicPr>
          <p:cNvPr id="6" name="Imagen 5">
            <a:extLst>
              <a:ext uri="{FF2B5EF4-FFF2-40B4-BE49-F238E27FC236}">
                <a16:creationId xmlns:a16="http://schemas.microsoft.com/office/drawing/2014/main" id="{77887646-2C4D-EB31-C2CD-AF6D3C2A975D}"/>
              </a:ext>
            </a:extLst>
          </p:cNvPr>
          <p:cNvPicPr>
            <a:picLocks noChangeAspect="1"/>
          </p:cNvPicPr>
          <p:nvPr/>
        </p:nvPicPr>
        <p:blipFill>
          <a:blip r:embed="rId6"/>
          <a:stretch>
            <a:fillRect/>
          </a:stretch>
        </p:blipFill>
        <p:spPr>
          <a:xfrm>
            <a:off x="1961652" y="1596330"/>
            <a:ext cx="7505865" cy="5261670"/>
          </a:xfrm>
          <a:prstGeom prst="rect">
            <a:avLst/>
          </a:prstGeom>
        </p:spPr>
      </p:pic>
    </p:spTree>
    <p:extLst>
      <p:ext uri="{BB962C8B-B14F-4D97-AF65-F5344CB8AC3E}">
        <p14:creationId xmlns:p14="http://schemas.microsoft.com/office/powerpoint/2010/main" val="2030556530"/>
      </p:ext>
    </p:extLst>
  </p:cSld>
  <p:clrMapOvr>
    <a:overrideClrMapping bg1="dk1" tx1="lt1" bg2="dk2" tx2="lt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a:extLst>
            <a:ext uri="{FF2B5EF4-FFF2-40B4-BE49-F238E27FC236}">
              <a16:creationId xmlns:a16="http://schemas.microsoft.com/office/drawing/2014/main" id="{EDDFFCDA-7A78-770B-6FF7-BCCC9F1A67E2}"/>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529134F9-B863-AC5C-D131-D5D7E019DDD0}"/>
              </a:ext>
            </a:extLst>
          </p:cNvPr>
          <p:cNvPicPr preferRelativeResize="0"/>
          <p:nvPr/>
        </p:nvPicPr>
        <p:blipFill rotWithShape="1">
          <a:blip r:embed="rId5">
            <a:alphaModFix/>
          </a:blip>
          <a:srcRect t="5814" b="5823"/>
          <a:stretch/>
        </p:blipFill>
        <p:spPr>
          <a:xfrm>
            <a:off x="5530429" y="519424"/>
            <a:ext cx="3634367" cy="889133"/>
          </a:xfrm>
          <a:prstGeom prst="rect">
            <a:avLst/>
          </a:prstGeom>
          <a:noFill/>
          <a:ln>
            <a:noFill/>
          </a:ln>
        </p:spPr>
      </p:pic>
      <p:sp>
        <p:nvSpPr>
          <p:cNvPr id="2" name="CuadroTexto 1">
            <a:extLst>
              <a:ext uri="{FF2B5EF4-FFF2-40B4-BE49-F238E27FC236}">
                <a16:creationId xmlns:a16="http://schemas.microsoft.com/office/drawing/2014/main" id="{12A789CC-1AA7-7060-1DB0-74AB88E7EF20}"/>
              </a:ext>
            </a:extLst>
          </p:cNvPr>
          <p:cNvSpPr txBox="1"/>
          <p:nvPr/>
        </p:nvSpPr>
        <p:spPr>
          <a:xfrm>
            <a:off x="-31532" y="630597"/>
            <a:ext cx="5722207" cy="584775"/>
          </a:xfrm>
          <a:prstGeom prst="rect">
            <a:avLst/>
          </a:prstGeom>
          <a:noFill/>
        </p:spPr>
        <p:txBody>
          <a:bodyPr wrap="none" rtlCol="0">
            <a:spAutoFit/>
          </a:bodyPr>
          <a:lstStyle/>
          <a:p>
            <a:r>
              <a:rPr lang="es-MX" sz="3200" dirty="0"/>
              <a:t>ESQUEMA DE SEGUIMIENTO</a:t>
            </a:r>
            <a:endParaRPr lang="es-CO" sz="3200" dirty="0"/>
          </a:p>
        </p:txBody>
      </p:sp>
      <p:graphicFrame>
        <p:nvGraphicFramePr>
          <p:cNvPr id="3" name="Tabla 2">
            <a:extLst>
              <a:ext uri="{FF2B5EF4-FFF2-40B4-BE49-F238E27FC236}">
                <a16:creationId xmlns:a16="http://schemas.microsoft.com/office/drawing/2014/main" id="{14D4EC45-A30C-4CA4-81FF-8F2FE17FB5EA}"/>
              </a:ext>
            </a:extLst>
          </p:cNvPr>
          <p:cNvGraphicFramePr>
            <a:graphicFrameLocks noGrp="1"/>
          </p:cNvGraphicFramePr>
          <p:nvPr>
            <p:extLst>
              <p:ext uri="{D42A27DB-BD31-4B8C-83A1-F6EECF244321}">
                <p14:modId xmlns:p14="http://schemas.microsoft.com/office/powerpoint/2010/main" val="11691605"/>
              </p:ext>
            </p:extLst>
          </p:nvPr>
        </p:nvGraphicFramePr>
        <p:xfrm>
          <a:off x="917611" y="2613157"/>
          <a:ext cx="9960593" cy="3598504"/>
        </p:xfrm>
        <a:graphic>
          <a:graphicData uri="http://schemas.openxmlformats.org/drawingml/2006/table">
            <a:tbl>
              <a:tblPr firstRow="1" firstCol="1" bandRow="1">
                <a:tableStyleId>{21E4AEA4-8DFA-4A89-87EB-49C32662AFE0}</a:tableStyleId>
              </a:tblPr>
              <a:tblGrid>
                <a:gridCol w="2307299">
                  <a:extLst>
                    <a:ext uri="{9D8B030D-6E8A-4147-A177-3AD203B41FA5}">
                      <a16:colId xmlns:a16="http://schemas.microsoft.com/office/drawing/2014/main" val="3426474909"/>
                    </a:ext>
                  </a:extLst>
                </a:gridCol>
                <a:gridCol w="1851372">
                  <a:extLst>
                    <a:ext uri="{9D8B030D-6E8A-4147-A177-3AD203B41FA5}">
                      <a16:colId xmlns:a16="http://schemas.microsoft.com/office/drawing/2014/main" val="3498266422"/>
                    </a:ext>
                  </a:extLst>
                </a:gridCol>
                <a:gridCol w="828846">
                  <a:extLst>
                    <a:ext uri="{9D8B030D-6E8A-4147-A177-3AD203B41FA5}">
                      <a16:colId xmlns:a16="http://schemas.microsoft.com/office/drawing/2014/main" val="1910705820"/>
                    </a:ext>
                  </a:extLst>
                </a:gridCol>
                <a:gridCol w="828846">
                  <a:extLst>
                    <a:ext uri="{9D8B030D-6E8A-4147-A177-3AD203B41FA5}">
                      <a16:colId xmlns:a16="http://schemas.microsoft.com/office/drawing/2014/main" val="987377807"/>
                    </a:ext>
                  </a:extLst>
                </a:gridCol>
                <a:gridCol w="828846">
                  <a:extLst>
                    <a:ext uri="{9D8B030D-6E8A-4147-A177-3AD203B41FA5}">
                      <a16:colId xmlns:a16="http://schemas.microsoft.com/office/drawing/2014/main" val="1735115800"/>
                    </a:ext>
                  </a:extLst>
                </a:gridCol>
                <a:gridCol w="828846">
                  <a:extLst>
                    <a:ext uri="{9D8B030D-6E8A-4147-A177-3AD203B41FA5}">
                      <a16:colId xmlns:a16="http://schemas.microsoft.com/office/drawing/2014/main" val="3808959321"/>
                    </a:ext>
                  </a:extLst>
                </a:gridCol>
                <a:gridCol w="828846">
                  <a:extLst>
                    <a:ext uri="{9D8B030D-6E8A-4147-A177-3AD203B41FA5}">
                      <a16:colId xmlns:a16="http://schemas.microsoft.com/office/drawing/2014/main" val="1129407878"/>
                    </a:ext>
                  </a:extLst>
                </a:gridCol>
                <a:gridCol w="828846">
                  <a:extLst>
                    <a:ext uri="{9D8B030D-6E8A-4147-A177-3AD203B41FA5}">
                      <a16:colId xmlns:a16="http://schemas.microsoft.com/office/drawing/2014/main" val="438594648"/>
                    </a:ext>
                  </a:extLst>
                </a:gridCol>
                <a:gridCol w="828846">
                  <a:extLst>
                    <a:ext uri="{9D8B030D-6E8A-4147-A177-3AD203B41FA5}">
                      <a16:colId xmlns:a16="http://schemas.microsoft.com/office/drawing/2014/main" val="4075294661"/>
                    </a:ext>
                  </a:extLst>
                </a:gridCol>
              </a:tblGrid>
              <a:tr h="301309">
                <a:tc rowSpan="2">
                  <a:txBody>
                    <a:bodyPr/>
                    <a:lstStyle/>
                    <a:p>
                      <a:pPr algn="ctr">
                        <a:buNone/>
                      </a:pPr>
                      <a:r>
                        <a:rPr lang="es-CO" sz="1600" dirty="0">
                          <a:effectLst/>
                          <a:latin typeface="Verdana" panose="020B0604030504040204" pitchFamily="34" charset="0"/>
                          <a:ea typeface="Verdana" panose="020B0604030504040204" pitchFamily="34" charset="0"/>
                        </a:rPr>
                        <a:t>ACCIÓN</a:t>
                      </a:r>
                      <a:endParaRPr lang="es-CO" sz="24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dirty="0">
                          <a:effectLst/>
                        </a:rPr>
                        <a:t>MES 0</a:t>
                      </a:r>
                      <a:endParaRPr lang="es-CO" sz="24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rPr>
                        <a:t>MES 1</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rPr>
                        <a:t>MES 2</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rPr>
                        <a:t>MES 3</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rPr>
                        <a:t>MES 4</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rPr>
                        <a:t>MES 5</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rPr>
                        <a:t>MES 6</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rPr>
                        <a:t>MES 7</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3029745"/>
                  </a:ext>
                </a:extLst>
              </a:tr>
              <a:tr h="299745">
                <a:tc vMerge="1">
                  <a:txBody>
                    <a:bodyPr/>
                    <a:lstStyle/>
                    <a:p>
                      <a:endParaRPr lang="es-CO"/>
                    </a:p>
                  </a:txBody>
                  <a:tcPr/>
                </a:tc>
                <a:tc>
                  <a:txBody>
                    <a:bodyPr/>
                    <a:lstStyle/>
                    <a:p>
                      <a:pPr algn="ctr">
                        <a:buNone/>
                      </a:pPr>
                      <a:r>
                        <a:rPr lang="es-CO" sz="1600">
                          <a:effectLst/>
                          <a:latin typeface="Verdana" panose="020B0604030504040204" pitchFamily="34" charset="0"/>
                          <a:ea typeface="Verdana" panose="020B0604030504040204" pitchFamily="34" charset="0"/>
                        </a:rPr>
                        <a:t>PLANEACIÓN</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gridSpan="7">
                  <a:txBody>
                    <a:bodyPr/>
                    <a:lstStyle/>
                    <a:p>
                      <a:pPr algn="ctr">
                        <a:buNone/>
                      </a:pPr>
                      <a:r>
                        <a:rPr lang="es-CO" sz="1600">
                          <a:effectLst/>
                          <a:latin typeface="Verdana" panose="020B0604030504040204" pitchFamily="34" charset="0"/>
                          <a:ea typeface="Verdana" panose="020B0604030504040204" pitchFamily="34" charset="0"/>
                        </a:rPr>
                        <a:t>FASE OPERATIVA</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303728887"/>
                  </a:ext>
                </a:extLst>
              </a:tr>
              <a:tr h="899235">
                <a:tc>
                  <a:txBody>
                    <a:bodyPr/>
                    <a:lstStyle/>
                    <a:p>
                      <a:pPr algn="ctr">
                        <a:buNone/>
                      </a:pPr>
                      <a:r>
                        <a:rPr lang="es-CO" sz="1600" dirty="0">
                          <a:effectLst/>
                          <a:latin typeface="Verdana" panose="020B0604030504040204" pitchFamily="34" charset="0"/>
                          <a:ea typeface="Verdana" panose="020B0604030504040204" pitchFamily="34" charset="0"/>
                        </a:rPr>
                        <a:t>Seguimiento ejecución técnica</a:t>
                      </a:r>
                      <a:endParaRPr lang="es-CO" sz="24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dirty="0">
                          <a:effectLst/>
                          <a:latin typeface="Verdana" panose="020B0604030504040204" pitchFamily="34" charset="0"/>
                          <a:ea typeface="Verdana" panose="020B0604030504040204" pitchFamily="34" charset="0"/>
                        </a:rPr>
                        <a:t>X</a:t>
                      </a:r>
                      <a:endParaRPr lang="es-CO" sz="24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X</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X</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X</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X</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X</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X</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X</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32194099"/>
                  </a:ext>
                </a:extLst>
              </a:tr>
              <a:tr h="299745">
                <a:tc>
                  <a:txBody>
                    <a:bodyPr/>
                    <a:lstStyle/>
                    <a:p>
                      <a:pPr algn="ctr">
                        <a:buNone/>
                      </a:pPr>
                      <a:r>
                        <a:rPr lang="es-CO" sz="1600">
                          <a:effectLst/>
                          <a:latin typeface="Verdana" panose="020B0604030504040204" pitchFamily="34" charset="0"/>
                          <a:ea typeface="Verdana" panose="020B0604030504040204" pitchFamily="34" charset="0"/>
                        </a:rPr>
                        <a:t>Glosa técnica</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 </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dirty="0">
                          <a:effectLst/>
                          <a:latin typeface="Verdana" panose="020B0604030504040204" pitchFamily="34" charset="0"/>
                          <a:ea typeface="Verdana" panose="020B0604030504040204" pitchFamily="34" charset="0"/>
                        </a:rPr>
                        <a:t> </a:t>
                      </a:r>
                      <a:endParaRPr lang="es-CO" sz="24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 </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X</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 </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X</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 </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X</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43358412"/>
                  </a:ext>
                </a:extLst>
              </a:tr>
              <a:tr h="899235">
                <a:tc>
                  <a:txBody>
                    <a:bodyPr/>
                    <a:lstStyle/>
                    <a:p>
                      <a:pPr algn="ctr">
                        <a:buNone/>
                      </a:pPr>
                      <a:r>
                        <a:rPr lang="es-CO" sz="1600">
                          <a:effectLst/>
                          <a:latin typeface="Verdana" panose="020B0604030504040204" pitchFamily="34" charset="0"/>
                          <a:ea typeface="Verdana" panose="020B0604030504040204" pitchFamily="34" charset="0"/>
                        </a:rPr>
                        <a:t>Glosa por avance en las metas</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 </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 </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dirty="0">
                          <a:effectLst/>
                          <a:latin typeface="Verdana" panose="020B0604030504040204" pitchFamily="34" charset="0"/>
                          <a:ea typeface="Verdana" panose="020B0604030504040204" pitchFamily="34" charset="0"/>
                        </a:rPr>
                        <a:t> </a:t>
                      </a:r>
                      <a:endParaRPr lang="es-CO" sz="24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dirty="0">
                          <a:effectLst/>
                          <a:latin typeface="Verdana" panose="020B0604030504040204" pitchFamily="34" charset="0"/>
                          <a:ea typeface="Verdana" panose="020B0604030504040204" pitchFamily="34" charset="0"/>
                        </a:rPr>
                        <a:t>X</a:t>
                      </a:r>
                      <a:endParaRPr lang="es-CO" sz="24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dirty="0">
                          <a:effectLst/>
                          <a:latin typeface="Verdana" panose="020B0604030504040204" pitchFamily="34" charset="0"/>
                          <a:ea typeface="Verdana" panose="020B0604030504040204" pitchFamily="34" charset="0"/>
                        </a:rPr>
                        <a:t> </a:t>
                      </a:r>
                      <a:endParaRPr lang="es-CO" sz="24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dirty="0">
                          <a:effectLst/>
                          <a:latin typeface="Verdana" panose="020B0604030504040204" pitchFamily="34" charset="0"/>
                          <a:ea typeface="Verdana" panose="020B0604030504040204" pitchFamily="34" charset="0"/>
                        </a:rPr>
                        <a:t>X</a:t>
                      </a:r>
                      <a:endParaRPr lang="es-CO" sz="24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 </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X</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93855358"/>
                  </a:ext>
                </a:extLst>
              </a:tr>
              <a:tr h="899235">
                <a:tc>
                  <a:txBody>
                    <a:bodyPr/>
                    <a:lstStyle/>
                    <a:p>
                      <a:pPr algn="ctr">
                        <a:buNone/>
                      </a:pPr>
                      <a:r>
                        <a:rPr lang="es-CO" sz="1600" dirty="0">
                          <a:effectLst/>
                          <a:latin typeface="Verdana" panose="020B0604030504040204" pitchFamily="34" charset="0"/>
                          <a:ea typeface="Verdana" panose="020B0604030504040204" pitchFamily="34" charset="0"/>
                        </a:rPr>
                        <a:t>Glosa por componente administrativo </a:t>
                      </a:r>
                      <a:endParaRPr lang="es-CO" sz="24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X</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X</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X</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X</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X</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dirty="0">
                          <a:effectLst/>
                          <a:latin typeface="Verdana" panose="020B0604030504040204" pitchFamily="34" charset="0"/>
                          <a:ea typeface="Verdana" panose="020B0604030504040204" pitchFamily="34" charset="0"/>
                        </a:rPr>
                        <a:t>X</a:t>
                      </a:r>
                      <a:endParaRPr lang="es-CO" sz="24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dirty="0">
                          <a:effectLst/>
                          <a:latin typeface="Verdana" panose="020B0604030504040204" pitchFamily="34" charset="0"/>
                          <a:ea typeface="Verdana" panose="020B0604030504040204" pitchFamily="34" charset="0"/>
                        </a:rPr>
                        <a:t>X</a:t>
                      </a:r>
                      <a:endParaRPr lang="es-CO" sz="24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dirty="0">
                          <a:effectLst/>
                          <a:latin typeface="Verdana" panose="020B0604030504040204" pitchFamily="34" charset="0"/>
                          <a:ea typeface="Verdana" panose="020B0604030504040204" pitchFamily="34" charset="0"/>
                        </a:rPr>
                        <a:t>X</a:t>
                      </a:r>
                      <a:endParaRPr lang="es-CO" sz="24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3817781"/>
                  </a:ext>
                </a:extLst>
              </a:tr>
            </a:tbl>
          </a:graphicData>
        </a:graphic>
      </p:graphicFrame>
      <p:sp>
        <p:nvSpPr>
          <p:cNvPr id="5" name="CuadroTexto 4">
            <a:extLst>
              <a:ext uri="{FF2B5EF4-FFF2-40B4-BE49-F238E27FC236}">
                <a16:creationId xmlns:a16="http://schemas.microsoft.com/office/drawing/2014/main" id="{FBFB9BF6-E1DA-BFC9-9262-A17F59C35660}"/>
              </a:ext>
            </a:extLst>
          </p:cNvPr>
          <p:cNvSpPr txBox="1"/>
          <p:nvPr/>
        </p:nvSpPr>
        <p:spPr>
          <a:xfrm>
            <a:off x="587264" y="1743734"/>
            <a:ext cx="7705397" cy="369332"/>
          </a:xfrm>
          <a:prstGeom prst="rect">
            <a:avLst/>
          </a:prstGeom>
          <a:noFill/>
        </p:spPr>
        <p:txBody>
          <a:bodyPr wrap="square">
            <a:spAutoFit/>
          </a:bodyPr>
          <a:lstStyle/>
          <a:p>
            <a:pPr algn="just"/>
            <a:r>
              <a:rPr lang="es-CO" sz="1800" dirty="0">
                <a:solidFill>
                  <a:srgbClr val="000000"/>
                </a:solidFill>
                <a:effectLst/>
                <a:latin typeface="Arial" panose="020B0604020202020204" pitchFamily="34" charset="0"/>
                <a:ea typeface="MS Mincho" panose="02020609040205080304" pitchFamily="49" charset="-128"/>
              </a:rPr>
              <a:t>Esquema de seguimiento a la ejecución del acuerdo de voluntades</a:t>
            </a:r>
          </a:p>
        </p:txBody>
      </p:sp>
    </p:spTree>
    <p:extLst>
      <p:ext uri="{BB962C8B-B14F-4D97-AF65-F5344CB8AC3E}">
        <p14:creationId xmlns:p14="http://schemas.microsoft.com/office/powerpoint/2010/main" val="2415420727"/>
      </p:ext>
    </p:extLst>
  </p:cSld>
  <p:clrMapOvr>
    <a:overrideClrMapping bg1="dk1" tx1="lt1" bg2="dk2" tx2="lt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a:extLst>
            <a:ext uri="{FF2B5EF4-FFF2-40B4-BE49-F238E27FC236}">
              <a16:creationId xmlns:a16="http://schemas.microsoft.com/office/drawing/2014/main" id="{8F5FFA07-00BE-C707-EAC3-210D20706963}"/>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F2ECFDFB-4EB2-0171-8813-E9116E4354DF}"/>
              </a:ext>
            </a:extLst>
          </p:cNvPr>
          <p:cNvPicPr preferRelativeResize="0"/>
          <p:nvPr/>
        </p:nvPicPr>
        <p:blipFill rotWithShape="1">
          <a:blip r:embed="rId5">
            <a:alphaModFix/>
          </a:blip>
          <a:srcRect t="5814" b="5823"/>
          <a:stretch/>
        </p:blipFill>
        <p:spPr>
          <a:xfrm>
            <a:off x="5530429" y="519424"/>
            <a:ext cx="3634367" cy="889133"/>
          </a:xfrm>
          <a:prstGeom prst="rect">
            <a:avLst/>
          </a:prstGeom>
          <a:noFill/>
          <a:ln>
            <a:noFill/>
          </a:ln>
        </p:spPr>
      </p:pic>
      <p:sp>
        <p:nvSpPr>
          <p:cNvPr id="2" name="CuadroTexto 1">
            <a:extLst>
              <a:ext uri="{FF2B5EF4-FFF2-40B4-BE49-F238E27FC236}">
                <a16:creationId xmlns:a16="http://schemas.microsoft.com/office/drawing/2014/main" id="{91DE50B3-6753-74AB-AE84-F9D0084D99ED}"/>
              </a:ext>
            </a:extLst>
          </p:cNvPr>
          <p:cNvSpPr txBox="1"/>
          <p:nvPr/>
        </p:nvSpPr>
        <p:spPr>
          <a:xfrm>
            <a:off x="355600" y="618067"/>
            <a:ext cx="3457165" cy="666786"/>
          </a:xfrm>
          <a:prstGeom prst="rect">
            <a:avLst/>
          </a:prstGeom>
          <a:noFill/>
        </p:spPr>
        <p:txBody>
          <a:bodyPr wrap="none" rtlCol="0">
            <a:spAutoFit/>
          </a:bodyPr>
          <a:lstStyle/>
          <a:p>
            <a:r>
              <a:rPr lang="es-MX" sz="3733" dirty="0"/>
              <a:t>SEGUIMIENTO</a:t>
            </a:r>
            <a:endParaRPr lang="es-CO" sz="3733" dirty="0"/>
          </a:p>
        </p:txBody>
      </p:sp>
      <p:graphicFrame>
        <p:nvGraphicFramePr>
          <p:cNvPr id="11" name="Diagrama 10">
            <a:extLst>
              <a:ext uri="{FF2B5EF4-FFF2-40B4-BE49-F238E27FC236}">
                <a16:creationId xmlns:a16="http://schemas.microsoft.com/office/drawing/2014/main" id="{242E5B1F-FB7F-7FE2-CA37-2F876524F7E6}"/>
              </a:ext>
            </a:extLst>
          </p:cNvPr>
          <p:cNvGraphicFramePr/>
          <p:nvPr>
            <p:extLst>
              <p:ext uri="{D42A27DB-BD31-4B8C-83A1-F6EECF244321}">
                <p14:modId xmlns:p14="http://schemas.microsoft.com/office/powerpoint/2010/main" val="4231757655"/>
              </p:ext>
            </p:extLst>
          </p:nvPr>
        </p:nvGraphicFramePr>
        <p:xfrm>
          <a:off x="355600" y="1576551"/>
          <a:ext cx="11251325" cy="506073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869037385"/>
      </p:ext>
    </p:extLst>
  </p:cSld>
  <p:clrMapOvr>
    <a:overrideClrMapping bg1="dk1" tx1="lt1" bg2="dk2" tx2="lt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a:extLst>
            <a:ext uri="{FF2B5EF4-FFF2-40B4-BE49-F238E27FC236}">
              <a16:creationId xmlns:a16="http://schemas.microsoft.com/office/drawing/2014/main" id="{13ED4EDC-9C03-2F6B-9547-383B7D3F346C}"/>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94AE6C6E-E798-FD7A-B661-DE34ADD2B32B}"/>
              </a:ext>
            </a:extLst>
          </p:cNvPr>
          <p:cNvPicPr preferRelativeResize="0"/>
          <p:nvPr/>
        </p:nvPicPr>
        <p:blipFill rotWithShape="1">
          <a:blip r:embed="rId5">
            <a:alphaModFix/>
          </a:blip>
          <a:srcRect t="5814" b="5823"/>
          <a:stretch/>
        </p:blipFill>
        <p:spPr>
          <a:xfrm>
            <a:off x="5530429" y="519424"/>
            <a:ext cx="3634367" cy="889133"/>
          </a:xfrm>
          <a:prstGeom prst="rect">
            <a:avLst/>
          </a:prstGeom>
          <a:noFill/>
          <a:ln>
            <a:noFill/>
          </a:ln>
        </p:spPr>
      </p:pic>
      <p:sp>
        <p:nvSpPr>
          <p:cNvPr id="2" name="CuadroTexto 1">
            <a:extLst>
              <a:ext uri="{FF2B5EF4-FFF2-40B4-BE49-F238E27FC236}">
                <a16:creationId xmlns:a16="http://schemas.microsoft.com/office/drawing/2014/main" id="{13E52730-DD94-562F-2CE3-6C85FDFC982C}"/>
              </a:ext>
            </a:extLst>
          </p:cNvPr>
          <p:cNvSpPr txBox="1"/>
          <p:nvPr/>
        </p:nvSpPr>
        <p:spPr>
          <a:xfrm>
            <a:off x="355600" y="618067"/>
            <a:ext cx="3457165" cy="666786"/>
          </a:xfrm>
          <a:prstGeom prst="rect">
            <a:avLst/>
          </a:prstGeom>
          <a:noFill/>
        </p:spPr>
        <p:txBody>
          <a:bodyPr wrap="none" rtlCol="0">
            <a:spAutoFit/>
          </a:bodyPr>
          <a:lstStyle/>
          <a:p>
            <a:r>
              <a:rPr lang="es-MX" sz="3733" dirty="0"/>
              <a:t>SEGUIMIENTO</a:t>
            </a:r>
            <a:endParaRPr lang="es-CO" sz="3733" dirty="0"/>
          </a:p>
        </p:txBody>
      </p:sp>
      <p:sp>
        <p:nvSpPr>
          <p:cNvPr id="7" name="CuadroTexto 6">
            <a:extLst>
              <a:ext uri="{FF2B5EF4-FFF2-40B4-BE49-F238E27FC236}">
                <a16:creationId xmlns:a16="http://schemas.microsoft.com/office/drawing/2014/main" id="{EDF7DD68-A350-90E6-BE8D-FF54CC2E5CFA}"/>
              </a:ext>
            </a:extLst>
          </p:cNvPr>
          <p:cNvSpPr txBox="1"/>
          <p:nvPr/>
        </p:nvSpPr>
        <p:spPr>
          <a:xfrm>
            <a:off x="597113" y="3182067"/>
            <a:ext cx="7311345" cy="3046988"/>
          </a:xfrm>
          <a:prstGeom prst="rect">
            <a:avLst/>
          </a:prstGeom>
          <a:noFill/>
        </p:spPr>
        <p:txBody>
          <a:bodyPr wrap="square">
            <a:spAutoFit/>
          </a:bodyPr>
          <a:lstStyle/>
          <a:p>
            <a:pPr marL="342900" lvl="0" indent="-342900" algn="just">
              <a:buFont typeface="Arial" panose="020B0604020202020204" pitchFamily="34" charset="0"/>
              <a:buChar char="•"/>
            </a:pPr>
            <a:r>
              <a:rPr lang="es-CO" sz="2400" dirty="0">
                <a:solidFill>
                  <a:srgbClr val="000000"/>
                </a:solidFill>
                <a:effectLst/>
                <a:latin typeface="Verdana" panose="020B0604030504040204" pitchFamily="34" charset="0"/>
                <a:ea typeface="Verdana" panose="020B0604030504040204" pitchFamily="34" charset="0"/>
              </a:rPr>
              <a:t>Talento humano disponible en el periodo</a:t>
            </a:r>
          </a:p>
          <a:p>
            <a:pPr marL="342900" lvl="0" indent="-342900" algn="just">
              <a:buFont typeface="Arial" panose="020B0604020202020204" pitchFamily="34" charset="0"/>
              <a:buChar char="•"/>
            </a:pPr>
            <a:r>
              <a:rPr lang="es-CO" sz="2400" dirty="0">
                <a:solidFill>
                  <a:srgbClr val="000000"/>
                </a:solidFill>
                <a:effectLst/>
                <a:latin typeface="Verdana" panose="020B0604030504040204" pitchFamily="34" charset="0"/>
                <a:ea typeface="Verdana" panose="020B0604030504040204" pitchFamily="34" charset="0"/>
              </a:rPr>
              <a:t>Ejecución de las actividades según lineamientos definidos </a:t>
            </a:r>
          </a:p>
          <a:p>
            <a:pPr marL="342900" lvl="0" indent="-342900" algn="just">
              <a:buFont typeface="Arial" panose="020B0604020202020204" pitchFamily="34" charset="0"/>
              <a:buChar char="•"/>
            </a:pPr>
            <a:r>
              <a:rPr lang="es-CO" sz="2400" dirty="0">
                <a:solidFill>
                  <a:srgbClr val="000000"/>
                </a:solidFill>
                <a:effectLst/>
                <a:latin typeface="Verdana" panose="020B0604030504040204" pitchFamily="34" charset="0"/>
                <a:ea typeface="Verdana" panose="020B0604030504040204" pitchFamily="34" charset="0"/>
              </a:rPr>
              <a:t>Cargue en el aplicativo SICAPS con criterios de calidad</a:t>
            </a:r>
          </a:p>
          <a:p>
            <a:pPr marL="342900" lvl="0" indent="-342900" algn="just">
              <a:buFont typeface="Arial" panose="020B0604020202020204" pitchFamily="34" charset="0"/>
              <a:buChar char="•"/>
            </a:pPr>
            <a:r>
              <a:rPr lang="es-CO" sz="2400" dirty="0">
                <a:solidFill>
                  <a:srgbClr val="000000"/>
                </a:solidFill>
                <a:effectLst/>
                <a:latin typeface="Verdana" panose="020B0604030504040204" pitchFamily="34" charset="0"/>
                <a:ea typeface="Verdana" panose="020B0604030504040204" pitchFamily="34" charset="0"/>
              </a:rPr>
              <a:t>Soportes físicos de las actividades realizadas</a:t>
            </a:r>
          </a:p>
          <a:p>
            <a:pPr marL="342900" lvl="0" indent="-342900" algn="just">
              <a:buFont typeface="Arial" panose="020B0604020202020204" pitchFamily="34" charset="0"/>
              <a:buChar char="•"/>
            </a:pPr>
            <a:r>
              <a:rPr lang="es-CO" sz="2400" dirty="0">
                <a:solidFill>
                  <a:srgbClr val="000000"/>
                </a:solidFill>
                <a:effectLst/>
                <a:latin typeface="Verdana" panose="020B0604030504040204" pitchFamily="34" charset="0"/>
                <a:ea typeface="Verdana" panose="020B0604030504040204" pitchFamily="34" charset="0"/>
              </a:rPr>
              <a:t>Avance de las metas</a:t>
            </a:r>
          </a:p>
        </p:txBody>
      </p:sp>
      <p:sp>
        <p:nvSpPr>
          <p:cNvPr id="8" name="CuadroTexto 7">
            <a:extLst>
              <a:ext uri="{FF2B5EF4-FFF2-40B4-BE49-F238E27FC236}">
                <a16:creationId xmlns:a16="http://schemas.microsoft.com/office/drawing/2014/main" id="{CF75A292-DCB0-26C5-8591-37F076F36F8E}"/>
              </a:ext>
            </a:extLst>
          </p:cNvPr>
          <p:cNvSpPr txBox="1"/>
          <p:nvPr/>
        </p:nvSpPr>
        <p:spPr>
          <a:xfrm>
            <a:off x="355600" y="1783106"/>
            <a:ext cx="6535113" cy="461665"/>
          </a:xfrm>
          <a:prstGeom prst="rect">
            <a:avLst/>
          </a:prstGeom>
          <a:noFill/>
        </p:spPr>
        <p:txBody>
          <a:bodyPr wrap="square">
            <a:spAutoFit/>
          </a:bodyPr>
          <a:lstStyle/>
          <a:p>
            <a:pPr marL="342900" lvl="0" indent="-342900" algn="just">
              <a:buFont typeface="+mj-lt"/>
              <a:buAutoNum type="arabicPeriod"/>
            </a:pPr>
            <a:r>
              <a:rPr lang="es-CO" sz="2400" dirty="0">
                <a:solidFill>
                  <a:srgbClr val="000000"/>
                </a:solidFill>
                <a:effectLst/>
                <a:latin typeface="Verdana" panose="020B0604030504040204" pitchFamily="34" charset="0"/>
                <a:ea typeface="Verdana" panose="020B0604030504040204" pitchFamily="34" charset="0"/>
              </a:rPr>
              <a:t>Seguimiento a la ejecución técnica </a:t>
            </a:r>
          </a:p>
        </p:txBody>
      </p:sp>
      <p:pic>
        <p:nvPicPr>
          <p:cNvPr id="5" name="Gráfico 4" descr="Calendario giratorio contorno">
            <a:extLst>
              <a:ext uri="{FF2B5EF4-FFF2-40B4-BE49-F238E27FC236}">
                <a16:creationId xmlns:a16="http://schemas.microsoft.com/office/drawing/2014/main" id="{E7F93EFB-D720-0EA2-A0D7-30EA0033050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78418" y="2803148"/>
            <a:ext cx="3016469" cy="3016469"/>
          </a:xfrm>
          <a:prstGeom prst="rect">
            <a:avLst/>
          </a:prstGeom>
        </p:spPr>
      </p:pic>
    </p:spTree>
    <p:extLst>
      <p:ext uri="{BB962C8B-B14F-4D97-AF65-F5344CB8AC3E}">
        <p14:creationId xmlns:p14="http://schemas.microsoft.com/office/powerpoint/2010/main" val="3140655208"/>
      </p:ext>
    </p:extLst>
  </p:cSld>
  <p:clrMapOvr>
    <a:overrideClrMapping bg1="dk1" tx1="lt1" bg2="dk2" tx2="lt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a:extLst>
            <a:ext uri="{FF2B5EF4-FFF2-40B4-BE49-F238E27FC236}">
              <a16:creationId xmlns:a16="http://schemas.microsoft.com/office/drawing/2014/main" id="{0BB1E1F8-D201-16A6-B23B-741D4D8BF07F}"/>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46E83F8E-67EA-7D40-948B-031458FF8973}"/>
              </a:ext>
            </a:extLst>
          </p:cNvPr>
          <p:cNvPicPr preferRelativeResize="0"/>
          <p:nvPr/>
        </p:nvPicPr>
        <p:blipFill rotWithShape="1">
          <a:blip r:embed="rId5">
            <a:alphaModFix/>
          </a:blip>
          <a:srcRect t="5814" b="5823"/>
          <a:stretch/>
        </p:blipFill>
        <p:spPr>
          <a:xfrm>
            <a:off x="5530429" y="519424"/>
            <a:ext cx="3634367" cy="889133"/>
          </a:xfrm>
          <a:prstGeom prst="rect">
            <a:avLst/>
          </a:prstGeom>
          <a:noFill/>
          <a:ln>
            <a:noFill/>
          </a:ln>
        </p:spPr>
      </p:pic>
      <p:sp>
        <p:nvSpPr>
          <p:cNvPr id="2" name="CuadroTexto 1">
            <a:extLst>
              <a:ext uri="{FF2B5EF4-FFF2-40B4-BE49-F238E27FC236}">
                <a16:creationId xmlns:a16="http://schemas.microsoft.com/office/drawing/2014/main" id="{C1E96ED9-6BCD-D38F-36DF-3E75D93C5E9B}"/>
              </a:ext>
            </a:extLst>
          </p:cNvPr>
          <p:cNvSpPr txBox="1"/>
          <p:nvPr/>
        </p:nvSpPr>
        <p:spPr>
          <a:xfrm>
            <a:off x="355600" y="618067"/>
            <a:ext cx="2045753" cy="666786"/>
          </a:xfrm>
          <a:prstGeom prst="rect">
            <a:avLst/>
          </a:prstGeom>
          <a:noFill/>
        </p:spPr>
        <p:txBody>
          <a:bodyPr wrap="none" rtlCol="0">
            <a:spAutoFit/>
          </a:bodyPr>
          <a:lstStyle/>
          <a:p>
            <a:r>
              <a:rPr lang="es-MX" sz="3733" dirty="0"/>
              <a:t>GLOSAS</a:t>
            </a:r>
            <a:endParaRPr lang="es-CO" sz="3733" dirty="0"/>
          </a:p>
        </p:txBody>
      </p:sp>
      <p:graphicFrame>
        <p:nvGraphicFramePr>
          <p:cNvPr id="4" name="Diagrama 3">
            <a:extLst>
              <a:ext uri="{FF2B5EF4-FFF2-40B4-BE49-F238E27FC236}">
                <a16:creationId xmlns:a16="http://schemas.microsoft.com/office/drawing/2014/main" id="{9D942C62-5F64-85DA-7D8D-166822237AAE}"/>
              </a:ext>
            </a:extLst>
          </p:cNvPr>
          <p:cNvGraphicFramePr/>
          <p:nvPr>
            <p:extLst>
              <p:ext uri="{D42A27DB-BD31-4B8C-83A1-F6EECF244321}">
                <p14:modId xmlns:p14="http://schemas.microsoft.com/office/powerpoint/2010/main" val="1085722213"/>
              </p:ext>
            </p:extLst>
          </p:nvPr>
        </p:nvGraphicFramePr>
        <p:xfrm>
          <a:off x="232754" y="2076414"/>
          <a:ext cx="11433730" cy="404215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393770154"/>
      </p:ext>
    </p:extLst>
  </p:cSld>
  <p:clrMapOvr>
    <a:overrideClrMapping bg1="dk1" tx1="lt1" bg2="dk2" tx2="lt2" accent1="accent1" accent2="accent2" accent3="accent3" accent4="accent4" accent5="accent5" accent6="accent6" hlink="hlink" folHlink="folHlink"/>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a:extLst>
            <a:ext uri="{FF2B5EF4-FFF2-40B4-BE49-F238E27FC236}">
              <a16:creationId xmlns:a16="http://schemas.microsoft.com/office/drawing/2014/main" id="{B83A8C85-9E45-0009-8EB9-FE2045D85F1E}"/>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74768908-C677-453B-A624-1201CC444138}"/>
              </a:ext>
            </a:extLst>
          </p:cNvPr>
          <p:cNvPicPr preferRelativeResize="0"/>
          <p:nvPr/>
        </p:nvPicPr>
        <p:blipFill rotWithShape="1">
          <a:blip r:embed="rId5">
            <a:alphaModFix/>
          </a:blip>
          <a:srcRect t="5814" b="5823"/>
          <a:stretch/>
        </p:blipFill>
        <p:spPr>
          <a:xfrm>
            <a:off x="5530429" y="519424"/>
            <a:ext cx="3634367" cy="889133"/>
          </a:xfrm>
          <a:prstGeom prst="rect">
            <a:avLst/>
          </a:prstGeom>
          <a:noFill/>
          <a:ln>
            <a:noFill/>
          </a:ln>
        </p:spPr>
      </p:pic>
      <p:sp>
        <p:nvSpPr>
          <p:cNvPr id="2" name="CuadroTexto 1">
            <a:extLst>
              <a:ext uri="{FF2B5EF4-FFF2-40B4-BE49-F238E27FC236}">
                <a16:creationId xmlns:a16="http://schemas.microsoft.com/office/drawing/2014/main" id="{B4161F73-061C-5C9D-69EB-E3D6153574FA}"/>
              </a:ext>
            </a:extLst>
          </p:cNvPr>
          <p:cNvSpPr txBox="1"/>
          <p:nvPr/>
        </p:nvSpPr>
        <p:spPr>
          <a:xfrm>
            <a:off x="355600" y="618067"/>
            <a:ext cx="2045753" cy="666786"/>
          </a:xfrm>
          <a:prstGeom prst="rect">
            <a:avLst/>
          </a:prstGeom>
          <a:noFill/>
        </p:spPr>
        <p:txBody>
          <a:bodyPr wrap="none" rtlCol="0">
            <a:spAutoFit/>
          </a:bodyPr>
          <a:lstStyle/>
          <a:p>
            <a:r>
              <a:rPr lang="es-MX" sz="3733" dirty="0"/>
              <a:t>GLOSAS</a:t>
            </a:r>
            <a:endParaRPr lang="es-CO" sz="3733" dirty="0"/>
          </a:p>
        </p:txBody>
      </p:sp>
      <p:graphicFrame>
        <p:nvGraphicFramePr>
          <p:cNvPr id="3" name="Tabla 2">
            <a:extLst>
              <a:ext uri="{FF2B5EF4-FFF2-40B4-BE49-F238E27FC236}">
                <a16:creationId xmlns:a16="http://schemas.microsoft.com/office/drawing/2014/main" id="{0D0CDC5F-174E-5681-EA58-DF48285796B1}"/>
              </a:ext>
            </a:extLst>
          </p:cNvPr>
          <p:cNvGraphicFramePr>
            <a:graphicFrameLocks noGrp="1"/>
          </p:cNvGraphicFramePr>
          <p:nvPr>
            <p:extLst>
              <p:ext uri="{D42A27DB-BD31-4B8C-83A1-F6EECF244321}">
                <p14:modId xmlns:p14="http://schemas.microsoft.com/office/powerpoint/2010/main" val="2134120798"/>
              </p:ext>
            </p:extLst>
          </p:nvPr>
        </p:nvGraphicFramePr>
        <p:xfrm>
          <a:off x="733978" y="2446463"/>
          <a:ext cx="10459539" cy="3892951"/>
        </p:xfrm>
        <a:graphic>
          <a:graphicData uri="http://schemas.openxmlformats.org/drawingml/2006/table">
            <a:tbl>
              <a:tblPr firstRow="1" firstCol="1" bandRow="1">
                <a:tableStyleId>{21E4AEA4-8DFA-4A89-87EB-49C32662AFE0}</a:tableStyleId>
              </a:tblPr>
              <a:tblGrid>
                <a:gridCol w="2349471">
                  <a:extLst>
                    <a:ext uri="{9D8B030D-6E8A-4147-A177-3AD203B41FA5}">
                      <a16:colId xmlns:a16="http://schemas.microsoft.com/office/drawing/2014/main" val="1018444576"/>
                    </a:ext>
                  </a:extLst>
                </a:gridCol>
                <a:gridCol w="1832704">
                  <a:extLst>
                    <a:ext uri="{9D8B030D-6E8A-4147-A177-3AD203B41FA5}">
                      <a16:colId xmlns:a16="http://schemas.microsoft.com/office/drawing/2014/main" val="4292729669"/>
                    </a:ext>
                  </a:extLst>
                </a:gridCol>
                <a:gridCol w="1784661">
                  <a:extLst>
                    <a:ext uri="{9D8B030D-6E8A-4147-A177-3AD203B41FA5}">
                      <a16:colId xmlns:a16="http://schemas.microsoft.com/office/drawing/2014/main" val="254449661"/>
                    </a:ext>
                  </a:extLst>
                </a:gridCol>
                <a:gridCol w="2091673">
                  <a:extLst>
                    <a:ext uri="{9D8B030D-6E8A-4147-A177-3AD203B41FA5}">
                      <a16:colId xmlns:a16="http://schemas.microsoft.com/office/drawing/2014/main" val="2539010120"/>
                    </a:ext>
                  </a:extLst>
                </a:gridCol>
                <a:gridCol w="2401030">
                  <a:extLst>
                    <a:ext uri="{9D8B030D-6E8A-4147-A177-3AD203B41FA5}">
                      <a16:colId xmlns:a16="http://schemas.microsoft.com/office/drawing/2014/main" val="2650851844"/>
                    </a:ext>
                  </a:extLst>
                </a:gridCol>
              </a:tblGrid>
              <a:tr h="915988">
                <a:tc>
                  <a:txBody>
                    <a:bodyPr/>
                    <a:lstStyle/>
                    <a:p>
                      <a:pPr algn="ctr">
                        <a:buNone/>
                      </a:pPr>
                      <a:r>
                        <a:rPr lang="es-CO" sz="1600" dirty="0">
                          <a:effectLst/>
                          <a:latin typeface="Verdana" panose="020B0604030504040204" pitchFamily="34" charset="0"/>
                          <a:ea typeface="Verdana" panose="020B0604030504040204" pitchFamily="34" charset="0"/>
                        </a:rPr>
                        <a:t>CRITERIO</a:t>
                      </a:r>
                      <a:endParaRPr lang="es-CO" sz="16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ACTIVIDAD</a:t>
                      </a:r>
                      <a:endParaRPr lang="es-CO" sz="16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TIEMPO POR ACTIVIDAD</a:t>
                      </a:r>
                      <a:endParaRPr lang="es-CO" sz="16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 DE NO VALIDACIÓN</a:t>
                      </a:r>
                      <a:endParaRPr lang="es-CO" sz="16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RANGO DE GLOSA</a:t>
                      </a:r>
                      <a:endParaRPr lang="es-CO" sz="16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5159887"/>
                  </a:ext>
                </a:extLst>
              </a:tr>
              <a:tr h="2976963">
                <a:tc>
                  <a:txBody>
                    <a:bodyPr/>
                    <a:lstStyle/>
                    <a:p>
                      <a:pPr algn="ctr">
                        <a:buNone/>
                      </a:pPr>
                      <a:r>
                        <a:rPr lang="es-CO" sz="1600">
                          <a:effectLst/>
                          <a:latin typeface="Verdana" panose="020B0604030504040204" pitchFamily="34" charset="0"/>
                          <a:ea typeface="Verdana" panose="020B0604030504040204" pitchFamily="34" charset="0"/>
                        </a:rPr>
                        <a:t>No validación de la actividad, por no cumplimiento de los criterios de ejecución definidos en los lineamientos y anexo técnico.</a:t>
                      </a:r>
                      <a:endParaRPr lang="es-CO" sz="16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dirty="0">
                          <a:effectLst/>
                          <a:latin typeface="Verdana" panose="020B0604030504040204" pitchFamily="34" charset="0"/>
                          <a:ea typeface="Verdana" panose="020B0604030504040204" pitchFamily="34" charset="0"/>
                        </a:rPr>
                        <a:t>Acciones realizadas y soportadas de acuerdo con los lineamientos definidos para cada meta.</a:t>
                      </a:r>
                      <a:endParaRPr lang="es-CO" sz="16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Variable de referencia para medir el criterio, teniendo en cuenta que cada actividad se cuantifica en tiempo</a:t>
                      </a:r>
                      <a:endParaRPr lang="es-CO" sz="16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Se calcula sumando el total de horas no validadas, sobre el total de horas de las actividades reportadas durante el periodo del corte evaluado. </a:t>
                      </a:r>
                      <a:endParaRPr lang="es-CO" sz="16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dirty="0">
                          <a:effectLst/>
                          <a:latin typeface="Verdana" panose="020B0604030504040204" pitchFamily="34" charset="0"/>
                          <a:ea typeface="Verdana" panose="020B0604030504040204" pitchFamily="34" charset="0"/>
                        </a:rPr>
                        <a:t>0-19%: 0%</a:t>
                      </a:r>
                    </a:p>
                    <a:p>
                      <a:pPr algn="ctr">
                        <a:buNone/>
                      </a:pPr>
                      <a:r>
                        <a:rPr lang="es-CO" sz="1600" dirty="0">
                          <a:effectLst/>
                          <a:latin typeface="Verdana" panose="020B0604030504040204" pitchFamily="34" charset="0"/>
                          <a:ea typeface="Verdana" panose="020B0604030504040204" pitchFamily="34" charset="0"/>
                        </a:rPr>
                        <a:t>20 – 39%: 15%</a:t>
                      </a:r>
                    </a:p>
                    <a:p>
                      <a:pPr algn="ctr">
                        <a:buNone/>
                      </a:pPr>
                      <a:r>
                        <a:rPr lang="es-CO" sz="1600" dirty="0">
                          <a:effectLst/>
                          <a:latin typeface="Verdana" panose="020B0604030504040204" pitchFamily="34" charset="0"/>
                          <a:ea typeface="Verdana" panose="020B0604030504040204" pitchFamily="34" charset="0"/>
                        </a:rPr>
                        <a:t>40 – 59%: 20%</a:t>
                      </a:r>
                    </a:p>
                    <a:p>
                      <a:pPr algn="ctr">
                        <a:buNone/>
                      </a:pPr>
                      <a:r>
                        <a:rPr lang="es-CO" sz="1600" dirty="0">
                          <a:effectLst/>
                          <a:latin typeface="Verdana" panose="020B0604030504040204" pitchFamily="34" charset="0"/>
                          <a:ea typeface="Verdana" panose="020B0604030504040204" pitchFamily="34" charset="0"/>
                        </a:rPr>
                        <a:t>60 – 79%: 25%</a:t>
                      </a:r>
                    </a:p>
                    <a:p>
                      <a:pPr algn="ctr">
                        <a:buNone/>
                      </a:pPr>
                      <a:r>
                        <a:rPr lang="es-CO" sz="1600" dirty="0">
                          <a:effectLst/>
                          <a:latin typeface="Verdana" panose="020B0604030504040204" pitchFamily="34" charset="0"/>
                          <a:ea typeface="Verdana" panose="020B0604030504040204" pitchFamily="34" charset="0"/>
                        </a:rPr>
                        <a:t>80–100%: 30%</a:t>
                      </a:r>
                      <a:endParaRPr lang="es-CO" sz="16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47754278"/>
                  </a:ext>
                </a:extLst>
              </a:tr>
            </a:tbl>
          </a:graphicData>
        </a:graphic>
      </p:graphicFrame>
      <p:sp>
        <p:nvSpPr>
          <p:cNvPr id="5" name="CuadroTexto 4">
            <a:extLst>
              <a:ext uri="{FF2B5EF4-FFF2-40B4-BE49-F238E27FC236}">
                <a16:creationId xmlns:a16="http://schemas.microsoft.com/office/drawing/2014/main" id="{A7706962-FF88-BFAC-CE40-02482E1A6489}"/>
              </a:ext>
            </a:extLst>
          </p:cNvPr>
          <p:cNvSpPr txBox="1"/>
          <p:nvPr/>
        </p:nvSpPr>
        <p:spPr>
          <a:xfrm>
            <a:off x="1254240" y="1805487"/>
            <a:ext cx="6093372" cy="369332"/>
          </a:xfrm>
          <a:prstGeom prst="rect">
            <a:avLst/>
          </a:prstGeom>
          <a:noFill/>
        </p:spPr>
        <p:txBody>
          <a:bodyPr wrap="square">
            <a:spAutoFit/>
          </a:bodyPr>
          <a:lstStyle/>
          <a:p>
            <a:pPr marL="342900" lvl="0" indent="-342900" algn="just">
              <a:buFont typeface="+mj-lt"/>
              <a:buAutoNum type="arabicPeriod"/>
            </a:pPr>
            <a:r>
              <a:rPr lang="es-CO" sz="1800" dirty="0">
                <a:solidFill>
                  <a:srgbClr val="000000"/>
                </a:solidFill>
                <a:effectLst/>
                <a:latin typeface="Arial" panose="020B0604020202020204" pitchFamily="34" charset="0"/>
                <a:ea typeface="MS Mincho" panose="02020609040205080304" pitchFamily="49" charset="-128"/>
              </a:rPr>
              <a:t>Glosa técnica (indicador de calidad)</a:t>
            </a:r>
          </a:p>
        </p:txBody>
      </p:sp>
    </p:spTree>
    <p:extLst>
      <p:ext uri="{BB962C8B-B14F-4D97-AF65-F5344CB8AC3E}">
        <p14:creationId xmlns:p14="http://schemas.microsoft.com/office/powerpoint/2010/main" val="2627902855"/>
      </p:ext>
    </p:extLst>
  </p:cSld>
  <p:clrMapOvr>
    <a:overrideClrMapping bg1="dk1" tx1="lt1" bg2="dk2" tx2="lt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16E0F93E-C4E9-2904-05E4-9D506A28DA6A}"/>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391FA8AF-AEBB-728B-A3DB-A17D9DB8C39C}"/>
              </a:ext>
            </a:extLst>
          </p:cNvPr>
          <p:cNvPicPr>
            <a:picLocks noChangeAspect="1"/>
          </p:cNvPicPr>
          <p:nvPr/>
        </p:nvPicPr>
        <p:blipFill>
          <a:blip r:embed="rId3"/>
          <a:stretch>
            <a:fillRect/>
          </a:stretch>
        </p:blipFill>
        <p:spPr>
          <a:xfrm>
            <a:off x="0" y="9714"/>
            <a:ext cx="12192000" cy="6838572"/>
          </a:xfrm>
          <a:prstGeom prst="rect">
            <a:avLst/>
          </a:prstGeom>
        </p:spPr>
      </p:pic>
      <p:graphicFrame>
        <p:nvGraphicFramePr>
          <p:cNvPr id="8" name="Tabla 7"/>
          <p:cNvGraphicFramePr>
            <a:graphicFrameLocks noGrp="1"/>
          </p:cNvGraphicFramePr>
          <p:nvPr>
            <p:extLst>
              <p:ext uri="{D42A27DB-BD31-4B8C-83A1-F6EECF244321}">
                <p14:modId xmlns:p14="http://schemas.microsoft.com/office/powerpoint/2010/main" val="768241901"/>
              </p:ext>
            </p:extLst>
          </p:nvPr>
        </p:nvGraphicFramePr>
        <p:xfrm>
          <a:off x="534643" y="1924242"/>
          <a:ext cx="10755017" cy="4555067"/>
        </p:xfrm>
        <a:graphic>
          <a:graphicData uri="http://schemas.openxmlformats.org/drawingml/2006/table">
            <a:tbl>
              <a:tblPr>
                <a:tableStyleId>{5C22544A-7EE6-4342-B048-85BDC9FD1C3A}</a:tableStyleId>
              </a:tblPr>
              <a:tblGrid>
                <a:gridCol w="843255">
                  <a:extLst>
                    <a:ext uri="{9D8B030D-6E8A-4147-A177-3AD203B41FA5}">
                      <a16:colId xmlns:a16="http://schemas.microsoft.com/office/drawing/2014/main" val="20000"/>
                    </a:ext>
                  </a:extLst>
                </a:gridCol>
                <a:gridCol w="843255">
                  <a:extLst>
                    <a:ext uri="{9D8B030D-6E8A-4147-A177-3AD203B41FA5}">
                      <a16:colId xmlns:a16="http://schemas.microsoft.com/office/drawing/2014/main" val="20001"/>
                    </a:ext>
                  </a:extLst>
                </a:gridCol>
                <a:gridCol w="843255">
                  <a:extLst>
                    <a:ext uri="{9D8B030D-6E8A-4147-A177-3AD203B41FA5}">
                      <a16:colId xmlns:a16="http://schemas.microsoft.com/office/drawing/2014/main" val="20002"/>
                    </a:ext>
                  </a:extLst>
                </a:gridCol>
                <a:gridCol w="1180557">
                  <a:extLst>
                    <a:ext uri="{9D8B030D-6E8A-4147-A177-3AD203B41FA5}">
                      <a16:colId xmlns:a16="http://schemas.microsoft.com/office/drawing/2014/main" val="20003"/>
                    </a:ext>
                  </a:extLst>
                </a:gridCol>
                <a:gridCol w="2726525">
                  <a:extLst>
                    <a:ext uri="{9D8B030D-6E8A-4147-A177-3AD203B41FA5}">
                      <a16:colId xmlns:a16="http://schemas.microsoft.com/office/drawing/2014/main" val="20004"/>
                    </a:ext>
                  </a:extLst>
                </a:gridCol>
                <a:gridCol w="1507319">
                  <a:extLst>
                    <a:ext uri="{9D8B030D-6E8A-4147-A177-3AD203B41FA5}">
                      <a16:colId xmlns:a16="http://schemas.microsoft.com/office/drawing/2014/main" val="20005"/>
                    </a:ext>
                  </a:extLst>
                </a:gridCol>
                <a:gridCol w="2810851">
                  <a:extLst>
                    <a:ext uri="{9D8B030D-6E8A-4147-A177-3AD203B41FA5}">
                      <a16:colId xmlns:a16="http://schemas.microsoft.com/office/drawing/2014/main" val="20006"/>
                    </a:ext>
                  </a:extLst>
                </a:gridCol>
              </a:tblGrid>
              <a:tr h="2024475">
                <a:tc>
                  <a:txBody>
                    <a:bodyPr/>
                    <a:lstStyle/>
                    <a:p>
                      <a:pPr algn="ctr" fontAlgn="ctr"/>
                      <a:r>
                        <a:rPr lang="es-CO" sz="1600" u="none" strike="noStrike">
                          <a:effectLst/>
                        </a:rPr>
                        <a:t>1</a:t>
                      </a:r>
                      <a:endParaRPr lang="es-CO" sz="16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600" u="none" strike="noStrike">
                          <a:effectLst/>
                        </a:rPr>
                        <a:t>SO</a:t>
                      </a:r>
                      <a:endParaRPr lang="es-CO" sz="16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600" u="none" strike="noStrike">
                          <a:effectLst/>
                        </a:rPr>
                        <a:t>Soportes</a:t>
                      </a:r>
                      <a:endParaRPr lang="es-CO" sz="16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600" u="none" strike="noStrike">
                          <a:effectLst/>
                        </a:rPr>
                        <a:t>Actividades</a:t>
                      </a:r>
                      <a:endParaRPr lang="es-CO" sz="16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ES" sz="1600" u="none" strike="noStrike" dirty="0">
                          <a:effectLst/>
                        </a:rPr>
                        <a:t>Las actividades deben ser respaldadas con registros físicos que corroboren a través de firmas, la  ejecución presencial de la actividad, tales como actas y listas de asistencia, entre otros.</a:t>
                      </a:r>
                      <a:endParaRPr lang="es-ES" sz="1600" b="0" i="0" u="none" strike="noStrike" dirty="0">
                        <a:solidFill>
                          <a:srgbClr val="000000"/>
                        </a:solidFill>
                        <a:effectLst/>
                        <a:latin typeface="Arial Narrow" panose="020B0606020202030204" pitchFamily="34" charset="0"/>
                      </a:endParaRPr>
                    </a:p>
                  </a:txBody>
                  <a:tcPr marL="0" marR="0" marT="0" marB="0" anchor="ctr"/>
                </a:tc>
                <a:tc>
                  <a:txBody>
                    <a:bodyPr/>
                    <a:lstStyle/>
                    <a:p>
                      <a:pPr algn="ctr" fontAlgn="ctr"/>
                      <a:r>
                        <a:rPr lang="es-CO" sz="1600" u="none" strike="noStrike">
                          <a:effectLst/>
                        </a:rPr>
                        <a:t>Ausencia soporte de firma</a:t>
                      </a:r>
                      <a:endParaRPr lang="es-CO" sz="16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ES" sz="1600" u="none" strike="noStrike">
                          <a:effectLst/>
                        </a:rPr>
                        <a:t>La actividad no se validará si no se presenta el soporte físico con la firma, la cual debe corresponder con el beneficiario de la actividad.</a:t>
                      </a:r>
                      <a:endParaRPr lang="es-ES" sz="16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10000"/>
                  </a:ext>
                </a:extLst>
              </a:tr>
              <a:tr h="2530592">
                <a:tc>
                  <a:txBody>
                    <a:bodyPr/>
                    <a:lstStyle/>
                    <a:p>
                      <a:pPr algn="ctr" fontAlgn="ctr"/>
                      <a:r>
                        <a:rPr lang="es-CO" sz="1600" u="none" strike="noStrike">
                          <a:effectLst/>
                        </a:rPr>
                        <a:t>2</a:t>
                      </a:r>
                      <a:endParaRPr lang="es-CO" sz="16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600" u="none" strike="noStrike">
                          <a:effectLst/>
                        </a:rPr>
                        <a:t>SO</a:t>
                      </a:r>
                      <a:endParaRPr lang="es-CO" sz="16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600" u="none" strike="noStrike">
                          <a:effectLst/>
                        </a:rPr>
                        <a:t>Soportes</a:t>
                      </a:r>
                      <a:endParaRPr lang="es-CO" sz="16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600" u="none" strike="noStrike">
                          <a:effectLst/>
                        </a:rPr>
                        <a:t>Actividades grupales </a:t>
                      </a:r>
                      <a:endParaRPr lang="es-CO" sz="16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ES" sz="1600" u="none" strike="noStrike" dirty="0">
                          <a:effectLst/>
                        </a:rPr>
                        <a:t>Las actividades educativas con menores de 14 años, avaladas por un representante institucional, debe contar con la firma de éste en remplazo de la de los NNA y contar con su firma también, en el apartado de autorización del manejo de datos.</a:t>
                      </a:r>
                      <a:endParaRPr lang="es-ES" sz="1600" b="0" i="0" u="none" strike="noStrike" dirty="0">
                        <a:solidFill>
                          <a:srgbClr val="000000"/>
                        </a:solidFill>
                        <a:effectLst/>
                        <a:latin typeface="Arial Narrow" panose="020B0606020202030204" pitchFamily="34" charset="0"/>
                      </a:endParaRPr>
                    </a:p>
                  </a:txBody>
                  <a:tcPr marL="0" marR="0" marT="0" marB="0" anchor="ctr"/>
                </a:tc>
                <a:tc>
                  <a:txBody>
                    <a:bodyPr/>
                    <a:lstStyle/>
                    <a:p>
                      <a:pPr algn="ctr" fontAlgn="ctr"/>
                      <a:r>
                        <a:rPr lang="es-CO" sz="1600" u="none" strike="noStrike">
                          <a:effectLst/>
                        </a:rPr>
                        <a:t>Ausencia soporte de firma institucional</a:t>
                      </a:r>
                      <a:endParaRPr lang="es-CO" sz="16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ES" sz="1600" u="none" strike="noStrike" dirty="0">
                          <a:effectLst/>
                        </a:rPr>
                        <a:t>La actividad no se validará si falta la firma del representante institucional, en los dos apartados definidos para tal fin, del registro de actividad grupal</a:t>
                      </a:r>
                      <a:endParaRPr lang="es-ES" sz="1600" b="0" i="0" u="none" strike="noStrike" dirty="0">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10001"/>
                  </a:ext>
                </a:extLst>
              </a:tr>
            </a:tbl>
          </a:graphicData>
        </a:graphic>
      </p:graphicFrame>
      <p:sp>
        <p:nvSpPr>
          <p:cNvPr id="4" name="Subtítulo 1">
            <a:extLst>
              <a:ext uri="{FF2B5EF4-FFF2-40B4-BE49-F238E27FC236}">
                <a16:creationId xmlns:a16="http://schemas.microsoft.com/office/drawing/2014/main" id="{EECB5C96-0A69-33A8-8CCB-F41EFD2F2F70}"/>
              </a:ext>
            </a:extLst>
          </p:cNvPr>
          <p:cNvSpPr>
            <a:spLocks noGrp="1"/>
          </p:cNvSpPr>
          <p:nvPr>
            <p:ph type="subTitle" idx="1"/>
          </p:nvPr>
        </p:nvSpPr>
        <p:spPr>
          <a:xfrm>
            <a:off x="0" y="593853"/>
            <a:ext cx="5555412" cy="605218"/>
          </a:xfrm>
        </p:spPr>
        <p:txBody>
          <a:bodyPr>
            <a:normAutofit lnSpcReduction="10000"/>
          </a:bodyPr>
          <a:lstStyle/>
          <a:p>
            <a:r>
              <a:rPr lang="es-ES" sz="3200" b="1" dirty="0"/>
              <a:t>INVALIDACIONES</a:t>
            </a:r>
            <a:endParaRPr lang="es-CO" sz="3200" b="1" dirty="0"/>
          </a:p>
        </p:txBody>
      </p:sp>
    </p:spTree>
    <p:extLst>
      <p:ext uri="{BB962C8B-B14F-4D97-AF65-F5344CB8AC3E}">
        <p14:creationId xmlns:p14="http://schemas.microsoft.com/office/powerpoint/2010/main" val="6254094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DF04B868-779C-0019-4146-9D1081383C37}"/>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E351EF6A-31E8-9C8D-457A-8059C432A12A}"/>
              </a:ext>
            </a:extLst>
          </p:cNvPr>
          <p:cNvPicPr>
            <a:picLocks noChangeAspect="1"/>
          </p:cNvPicPr>
          <p:nvPr/>
        </p:nvPicPr>
        <p:blipFill>
          <a:blip r:embed="rId3"/>
          <a:stretch>
            <a:fillRect/>
          </a:stretch>
        </p:blipFill>
        <p:spPr>
          <a:xfrm>
            <a:off x="0" y="9714"/>
            <a:ext cx="12192000" cy="6838572"/>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3725373388"/>
              </p:ext>
            </p:extLst>
          </p:nvPr>
        </p:nvGraphicFramePr>
        <p:xfrm>
          <a:off x="595994" y="552713"/>
          <a:ext cx="10747742" cy="5752574"/>
        </p:xfrm>
        <a:graphic>
          <a:graphicData uri="http://schemas.openxmlformats.org/drawingml/2006/table">
            <a:tbl>
              <a:tblPr>
                <a:tableStyleId>{5C22544A-7EE6-4342-B048-85BDC9FD1C3A}</a:tableStyleId>
              </a:tblPr>
              <a:tblGrid>
                <a:gridCol w="842684">
                  <a:extLst>
                    <a:ext uri="{9D8B030D-6E8A-4147-A177-3AD203B41FA5}">
                      <a16:colId xmlns:a16="http://schemas.microsoft.com/office/drawing/2014/main" val="20000"/>
                    </a:ext>
                  </a:extLst>
                </a:gridCol>
                <a:gridCol w="842684">
                  <a:extLst>
                    <a:ext uri="{9D8B030D-6E8A-4147-A177-3AD203B41FA5}">
                      <a16:colId xmlns:a16="http://schemas.microsoft.com/office/drawing/2014/main" val="20001"/>
                    </a:ext>
                  </a:extLst>
                </a:gridCol>
                <a:gridCol w="842684">
                  <a:extLst>
                    <a:ext uri="{9D8B030D-6E8A-4147-A177-3AD203B41FA5}">
                      <a16:colId xmlns:a16="http://schemas.microsoft.com/office/drawing/2014/main" val="20002"/>
                    </a:ext>
                  </a:extLst>
                </a:gridCol>
                <a:gridCol w="1179758">
                  <a:extLst>
                    <a:ext uri="{9D8B030D-6E8A-4147-A177-3AD203B41FA5}">
                      <a16:colId xmlns:a16="http://schemas.microsoft.com/office/drawing/2014/main" val="20003"/>
                    </a:ext>
                  </a:extLst>
                </a:gridCol>
                <a:gridCol w="2724682">
                  <a:extLst>
                    <a:ext uri="{9D8B030D-6E8A-4147-A177-3AD203B41FA5}">
                      <a16:colId xmlns:a16="http://schemas.microsoft.com/office/drawing/2014/main" val="20004"/>
                    </a:ext>
                  </a:extLst>
                </a:gridCol>
                <a:gridCol w="1506299">
                  <a:extLst>
                    <a:ext uri="{9D8B030D-6E8A-4147-A177-3AD203B41FA5}">
                      <a16:colId xmlns:a16="http://schemas.microsoft.com/office/drawing/2014/main" val="20005"/>
                    </a:ext>
                  </a:extLst>
                </a:gridCol>
                <a:gridCol w="2808951">
                  <a:extLst>
                    <a:ext uri="{9D8B030D-6E8A-4147-A177-3AD203B41FA5}">
                      <a16:colId xmlns:a16="http://schemas.microsoft.com/office/drawing/2014/main" val="20006"/>
                    </a:ext>
                  </a:extLst>
                </a:gridCol>
              </a:tblGrid>
              <a:tr h="2975851">
                <a:tc>
                  <a:txBody>
                    <a:bodyPr/>
                    <a:lstStyle/>
                    <a:p>
                      <a:pPr algn="ctr" fontAlgn="ctr"/>
                      <a:r>
                        <a:rPr lang="es-CO" sz="1600" u="none" strike="noStrike">
                          <a:effectLst/>
                        </a:rPr>
                        <a:t>3</a:t>
                      </a:r>
                      <a:endParaRPr lang="es-CO" sz="16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600" u="none" strike="noStrike">
                          <a:effectLst/>
                        </a:rPr>
                        <a:t>SO</a:t>
                      </a:r>
                      <a:endParaRPr lang="es-CO" sz="16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600" u="none" strike="noStrike">
                          <a:effectLst/>
                        </a:rPr>
                        <a:t>Soportes</a:t>
                      </a:r>
                      <a:endParaRPr lang="es-CO" sz="16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600" u="none" strike="noStrike">
                          <a:effectLst/>
                        </a:rPr>
                        <a:t>Actividades</a:t>
                      </a:r>
                      <a:endParaRPr lang="es-CO" sz="16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ES" sz="1600" u="none" strike="noStrike" dirty="0">
                          <a:effectLst/>
                        </a:rPr>
                        <a:t>Las actividades deben ser respaldadas con registros  físicos idóneos, que corroboren la  ejecución de la actividad, tales como actas, listas de asistencia, registros de llamadas, diarios de campo, entre otros.</a:t>
                      </a:r>
                      <a:endParaRPr lang="es-ES" sz="1600" b="0" i="0" u="none" strike="noStrike" dirty="0">
                        <a:solidFill>
                          <a:srgbClr val="000000"/>
                        </a:solidFill>
                        <a:effectLst/>
                        <a:latin typeface="Arial Narrow" panose="020B0606020202030204" pitchFamily="34" charset="0"/>
                      </a:endParaRPr>
                    </a:p>
                  </a:txBody>
                  <a:tcPr marL="0" marR="0" marT="0" marB="0" anchor="ctr"/>
                </a:tc>
                <a:tc>
                  <a:txBody>
                    <a:bodyPr/>
                    <a:lstStyle/>
                    <a:p>
                      <a:pPr algn="ctr" fontAlgn="ctr"/>
                      <a:r>
                        <a:rPr lang="es-ES" sz="1600" u="none" strike="noStrike">
                          <a:effectLst/>
                        </a:rPr>
                        <a:t>Soporte de la actividad inadecuado</a:t>
                      </a:r>
                      <a:endParaRPr lang="es-ES" sz="16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ES" sz="1600" u="none" strike="noStrike">
                          <a:effectLst/>
                        </a:rPr>
                        <a:t>La actividad no se validará si no se presenta el soporte adecuado, por no concordar con el tipo de actividad, por presencia de tachones, enmendaduras o algún aspecto que dificulte la comprensión del registro y su autenticidad o por diligenciamiento incompleto del registro.</a:t>
                      </a:r>
                      <a:endParaRPr lang="es-ES" sz="16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10000"/>
                  </a:ext>
                </a:extLst>
              </a:tr>
              <a:tr h="2776723">
                <a:tc>
                  <a:txBody>
                    <a:bodyPr/>
                    <a:lstStyle/>
                    <a:p>
                      <a:pPr algn="ctr" fontAlgn="ctr"/>
                      <a:r>
                        <a:rPr lang="es-CO" sz="1600" u="none" strike="noStrike">
                          <a:effectLst/>
                        </a:rPr>
                        <a:t>4</a:t>
                      </a:r>
                      <a:endParaRPr lang="es-CO" sz="16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600" u="none" strike="noStrike">
                          <a:effectLst/>
                        </a:rPr>
                        <a:t>SO</a:t>
                      </a:r>
                      <a:endParaRPr lang="es-CO" sz="16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600" u="none" strike="noStrike">
                          <a:effectLst/>
                        </a:rPr>
                        <a:t>Soportes</a:t>
                      </a:r>
                      <a:endParaRPr lang="es-CO" sz="16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600" u="none" strike="noStrike">
                          <a:effectLst/>
                        </a:rPr>
                        <a:t>Sistema SICAPS</a:t>
                      </a:r>
                      <a:endParaRPr lang="es-CO" sz="16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ES" sz="1600" u="none" strike="noStrike">
                          <a:effectLst/>
                        </a:rPr>
                        <a:t>La información ingresada en el SICAPS debe coincidir completamente con los documentos físicos que respalden la actividad. </a:t>
                      </a:r>
                      <a:endParaRPr lang="es-ES" sz="16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600" u="none" strike="noStrike">
                          <a:effectLst/>
                        </a:rPr>
                        <a:t>Cargue SICAPS incongruente con soporte físico</a:t>
                      </a:r>
                      <a:endParaRPr lang="es-CO" sz="16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ES" sz="1600" u="none" strike="noStrike" dirty="0">
                          <a:effectLst/>
                        </a:rPr>
                        <a:t>La actividad no se validará si se evidencia incongruencia entre los soportes físicos y la información cargada en SICAPS, por ejemplo, en cuanto al tipo de actividad, módulo, fecha, duración, número y personas beneficiadas, no cargue de los beneficiarios, cargue duplicado en SICAPS, etc.</a:t>
                      </a:r>
                      <a:endParaRPr lang="es-ES" sz="1600" b="0" i="0" u="none" strike="noStrike" dirty="0">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4221647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F6584CA8-B32D-B6A7-CB49-2AB450AFCC1D}"/>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BF095A5A-8589-0C44-3D36-2E3621AD1A1C}"/>
              </a:ext>
            </a:extLst>
          </p:cNvPr>
          <p:cNvPicPr>
            <a:picLocks noChangeAspect="1"/>
          </p:cNvPicPr>
          <p:nvPr/>
        </p:nvPicPr>
        <p:blipFill>
          <a:blip r:embed="rId3"/>
          <a:stretch>
            <a:fillRect/>
          </a:stretch>
        </p:blipFill>
        <p:spPr>
          <a:xfrm>
            <a:off x="0" y="9714"/>
            <a:ext cx="12192000" cy="6838572"/>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1708553583"/>
              </p:ext>
            </p:extLst>
          </p:nvPr>
        </p:nvGraphicFramePr>
        <p:xfrm>
          <a:off x="727881" y="320653"/>
          <a:ext cx="10508775" cy="5908491"/>
        </p:xfrm>
        <a:graphic>
          <a:graphicData uri="http://schemas.openxmlformats.org/drawingml/2006/table">
            <a:tbl>
              <a:tblPr>
                <a:tableStyleId>{5C22544A-7EE6-4342-B048-85BDC9FD1C3A}</a:tableStyleId>
              </a:tblPr>
              <a:tblGrid>
                <a:gridCol w="823948">
                  <a:extLst>
                    <a:ext uri="{9D8B030D-6E8A-4147-A177-3AD203B41FA5}">
                      <a16:colId xmlns:a16="http://schemas.microsoft.com/office/drawing/2014/main" val="20000"/>
                    </a:ext>
                  </a:extLst>
                </a:gridCol>
                <a:gridCol w="823948">
                  <a:extLst>
                    <a:ext uri="{9D8B030D-6E8A-4147-A177-3AD203B41FA5}">
                      <a16:colId xmlns:a16="http://schemas.microsoft.com/office/drawing/2014/main" val="20001"/>
                    </a:ext>
                  </a:extLst>
                </a:gridCol>
                <a:gridCol w="823948">
                  <a:extLst>
                    <a:ext uri="{9D8B030D-6E8A-4147-A177-3AD203B41FA5}">
                      <a16:colId xmlns:a16="http://schemas.microsoft.com/office/drawing/2014/main" val="20002"/>
                    </a:ext>
                  </a:extLst>
                </a:gridCol>
                <a:gridCol w="1153527">
                  <a:extLst>
                    <a:ext uri="{9D8B030D-6E8A-4147-A177-3AD203B41FA5}">
                      <a16:colId xmlns:a16="http://schemas.microsoft.com/office/drawing/2014/main" val="20003"/>
                    </a:ext>
                  </a:extLst>
                </a:gridCol>
                <a:gridCol w="2664101">
                  <a:extLst>
                    <a:ext uri="{9D8B030D-6E8A-4147-A177-3AD203B41FA5}">
                      <a16:colId xmlns:a16="http://schemas.microsoft.com/office/drawing/2014/main" val="20004"/>
                    </a:ext>
                  </a:extLst>
                </a:gridCol>
                <a:gridCol w="1472808">
                  <a:extLst>
                    <a:ext uri="{9D8B030D-6E8A-4147-A177-3AD203B41FA5}">
                      <a16:colId xmlns:a16="http://schemas.microsoft.com/office/drawing/2014/main" val="20005"/>
                    </a:ext>
                  </a:extLst>
                </a:gridCol>
                <a:gridCol w="2746495">
                  <a:extLst>
                    <a:ext uri="{9D8B030D-6E8A-4147-A177-3AD203B41FA5}">
                      <a16:colId xmlns:a16="http://schemas.microsoft.com/office/drawing/2014/main" val="20006"/>
                    </a:ext>
                  </a:extLst>
                </a:gridCol>
              </a:tblGrid>
              <a:tr h="1117600">
                <a:tc>
                  <a:txBody>
                    <a:bodyPr/>
                    <a:lstStyle/>
                    <a:p>
                      <a:pPr algn="ctr" fontAlgn="ctr"/>
                      <a:r>
                        <a:rPr lang="es-CO" sz="1400" u="none" strike="noStrike" dirty="0">
                          <a:effectLst/>
                        </a:rPr>
                        <a:t>5</a:t>
                      </a:r>
                      <a:endParaRPr lang="es-CO" sz="1400" b="0" i="0" u="none" strike="noStrike" dirty="0">
                        <a:solidFill>
                          <a:srgbClr val="000000"/>
                        </a:solidFill>
                        <a:effectLst/>
                        <a:latin typeface="Arial Narrow" panose="020B0606020202030204" pitchFamily="34" charset="0"/>
                      </a:endParaRPr>
                    </a:p>
                  </a:txBody>
                  <a:tcPr marL="0" marR="0" marT="0" marB="0" anchor="ctr"/>
                </a:tc>
                <a:tc>
                  <a:txBody>
                    <a:bodyPr/>
                    <a:lstStyle/>
                    <a:p>
                      <a:pPr algn="ctr" fontAlgn="ctr"/>
                      <a:r>
                        <a:rPr lang="es-CO" sz="1400" u="none" strike="noStrike" dirty="0">
                          <a:effectLst/>
                        </a:rPr>
                        <a:t>SO</a:t>
                      </a:r>
                      <a:endParaRPr lang="es-CO" sz="1400" b="0" i="0" u="none" strike="noStrike" dirty="0">
                        <a:solidFill>
                          <a:srgbClr val="000000"/>
                        </a:solidFill>
                        <a:effectLst/>
                        <a:latin typeface="Arial Narrow" panose="020B0606020202030204" pitchFamily="34" charset="0"/>
                      </a:endParaRPr>
                    </a:p>
                  </a:txBody>
                  <a:tcPr marL="0" marR="0" marT="0" marB="0" anchor="ctr"/>
                </a:tc>
                <a:tc>
                  <a:txBody>
                    <a:bodyPr/>
                    <a:lstStyle/>
                    <a:p>
                      <a:pPr algn="ctr" fontAlgn="ctr"/>
                      <a:r>
                        <a:rPr lang="es-CO" sz="1400" u="none" strike="noStrike" dirty="0">
                          <a:effectLst/>
                        </a:rPr>
                        <a:t>Soportes</a:t>
                      </a:r>
                      <a:endParaRPr lang="es-CO" sz="1400" b="0" i="0" u="none" strike="noStrike" dirty="0">
                        <a:solidFill>
                          <a:srgbClr val="000000"/>
                        </a:solidFill>
                        <a:effectLst/>
                        <a:latin typeface="Arial Narrow" panose="020B0606020202030204" pitchFamily="34" charset="0"/>
                      </a:endParaRPr>
                    </a:p>
                  </a:txBody>
                  <a:tcPr marL="0" marR="0" marT="0" marB="0" anchor="ctr"/>
                </a:tc>
                <a:tc>
                  <a:txBody>
                    <a:bodyPr/>
                    <a:lstStyle/>
                    <a:p>
                      <a:pPr algn="ctr" fontAlgn="ctr"/>
                      <a:r>
                        <a:rPr lang="es-CO" sz="1400" u="none" strike="noStrike" dirty="0">
                          <a:effectLst/>
                        </a:rPr>
                        <a:t>Sistema SICAPS</a:t>
                      </a:r>
                      <a:endParaRPr lang="es-CO" sz="1400" b="0" i="0" u="none" strike="noStrike" dirty="0">
                        <a:solidFill>
                          <a:srgbClr val="000000"/>
                        </a:solidFill>
                        <a:effectLst/>
                        <a:latin typeface="Arial Narrow" panose="020B0606020202030204" pitchFamily="34" charset="0"/>
                      </a:endParaRPr>
                    </a:p>
                  </a:txBody>
                  <a:tcPr marL="0" marR="0" marT="0" marB="0" anchor="ctr"/>
                </a:tc>
                <a:tc>
                  <a:txBody>
                    <a:bodyPr/>
                    <a:lstStyle/>
                    <a:p>
                      <a:pPr algn="ctr" fontAlgn="ctr"/>
                      <a:r>
                        <a:rPr lang="es-ES" sz="1400" u="none" strike="noStrike">
                          <a:effectLst/>
                        </a:rPr>
                        <a:t>La actividad realizada no es cargada en el SICAPS</a:t>
                      </a:r>
                      <a:endParaRPr lang="es-ES"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400" u="none" strike="noStrike">
                          <a:effectLst/>
                        </a:rPr>
                        <a:t>No cargue en SICAPS</a:t>
                      </a:r>
                      <a:endParaRPr lang="es-CO"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ES" sz="1400" u="none" strike="noStrike">
                          <a:effectLst/>
                        </a:rPr>
                        <a:t>La actividad no se validará si no se registra en el SICAPS, a pesar de contar con el soporte físico de la realización de la actividad</a:t>
                      </a:r>
                      <a:endParaRPr lang="es-ES" sz="14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10000"/>
                  </a:ext>
                </a:extLst>
              </a:tr>
              <a:tr h="1209844">
                <a:tc>
                  <a:txBody>
                    <a:bodyPr/>
                    <a:lstStyle/>
                    <a:p>
                      <a:pPr algn="ctr" fontAlgn="ctr"/>
                      <a:r>
                        <a:rPr lang="es-CO" sz="1400" u="none" strike="noStrike">
                          <a:effectLst/>
                        </a:rPr>
                        <a:t>6</a:t>
                      </a:r>
                      <a:endParaRPr lang="es-CO"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400" u="none" strike="noStrike">
                          <a:effectLst/>
                        </a:rPr>
                        <a:t>SO</a:t>
                      </a:r>
                      <a:endParaRPr lang="es-CO"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400" u="none" strike="noStrike">
                          <a:effectLst/>
                        </a:rPr>
                        <a:t>Soportes</a:t>
                      </a:r>
                      <a:endParaRPr lang="es-CO"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400" u="none" strike="noStrike" dirty="0">
                          <a:effectLst/>
                        </a:rPr>
                        <a:t>Sistema SICAPS</a:t>
                      </a:r>
                      <a:endParaRPr lang="es-CO" sz="1400" b="0" i="0" u="none" strike="noStrike" dirty="0">
                        <a:solidFill>
                          <a:srgbClr val="000000"/>
                        </a:solidFill>
                        <a:effectLst/>
                        <a:latin typeface="Arial Narrow" panose="020B0606020202030204" pitchFamily="34" charset="0"/>
                      </a:endParaRPr>
                    </a:p>
                  </a:txBody>
                  <a:tcPr marL="0" marR="0" marT="0" marB="0" anchor="ctr"/>
                </a:tc>
                <a:tc>
                  <a:txBody>
                    <a:bodyPr/>
                    <a:lstStyle/>
                    <a:p>
                      <a:pPr algn="ctr" fontAlgn="ctr"/>
                      <a:r>
                        <a:rPr lang="es-ES" sz="1400" u="none" strike="noStrike" dirty="0">
                          <a:effectLst/>
                        </a:rPr>
                        <a:t>La información ingresada en el SICAPS debe ser cargada máximo dentro de las 36 horas posteriores a la realización de la actividad.</a:t>
                      </a:r>
                      <a:endParaRPr lang="es-ES" sz="1400" b="0" i="0" u="none" strike="noStrike" dirty="0">
                        <a:solidFill>
                          <a:srgbClr val="000000"/>
                        </a:solidFill>
                        <a:effectLst/>
                        <a:latin typeface="Arial Narrow" panose="020B0606020202030204" pitchFamily="34" charset="0"/>
                      </a:endParaRPr>
                    </a:p>
                  </a:txBody>
                  <a:tcPr marL="0" marR="0" marT="0" marB="0" anchor="ctr"/>
                </a:tc>
                <a:tc>
                  <a:txBody>
                    <a:bodyPr/>
                    <a:lstStyle/>
                    <a:p>
                      <a:pPr algn="ctr" fontAlgn="ctr"/>
                      <a:r>
                        <a:rPr lang="es-CO" sz="1400" u="none" strike="noStrike">
                          <a:effectLst/>
                        </a:rPr>
                        <a:t>Cargue inoportuno SICAPS</a:t>
                      </a:r>
                      <a:endParaRPr lang="es-CO"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ES" sz="1400" u="none" strike="noStrike">
                          <a:effectLst/>
                        </a:rPr>
                        <a:t>La actividad no se validará si el registro se realiza fuera de los plazos establecidos</a:t>
                      </a:r>
                      <a:endParaRPr lang="es-ES" sz="14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10001"/>
                  </a:ext>
                </a:extLst>
              </a:tr>
              <a:tr h="2016407">
                <a:tc>
                  <a:txBody>
                    <a:bodyPr/>
                    <a:lstStyle/>
                    <a:p>
                      <a:pPr algn="ctr" fontAlgn="ctr"/>
                      <a:r>
                        <a:rPr lang="es-CO" sz="1400" u="none" strike="noStrike">
                          <a:effectLst/>
                        </a:rPr>
                        <a:t>7</a:t>
                      </a:r>
                      <a:endParaRPr lang="es-CO"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400" u="none" strike="noStrike">
                          <a:effectLst/>
                        </a:rPr>
                        <a:t>SO</a:t>
                      </a:r>
                      <a:endParaRPr lang="es-CO"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400" u="none" strike="noStrike">
                          <a:effectLst/>
                        </a:rPr>
                        <a:t>Soportes</a:t>
                      </a:r>
                      <a:endParaRPr lang="es-CO"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400" u="none" strike="noStrike">
                          <a:effectLst/>
                        </a:rPr>
                        <a:t>Actividades</a:t>
                      </a:r>
                      <a:endParaRPr lang="es-CO"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ES" sz="1400" u="none" strike="noStrike" dirty="0">
                          <a:effectLst/>
                        </a:rPr>
                        <a:t>Las actividades deben realizarse cumpliendo con la duración definida en los lineamientos, guías, manuales, protocolos, y demás documentos del PIC y existir coherencia entre la información asociada con la duración de la actividad.</a:t>
                      </a:r>
                      <a:endParaRPr lang="es-ES" sz="1400" b="0" i="0" u="none" strike="noStrike" dirty="0">
                        <a:solidFill>
                          <a:srgbClr val="000000"/>
                        </a:solidFill>
                        <a:effectLst/>
                        <a:latin typeface="Arial Narrow" panose="020B0606020202030204" pitchFamily="34" charset="0"/>
                      </a:endParaRPr>
                    </a:p>
                  </a:txBody>
                  <a:tcPr marL="0" marR="0" marT="0" marB="0" anchor="ctr"/>
                </a:tc>
                <a:tc>
                  <a:txBody>
                    <a:bodyPr/>
                    <a:lstStyle/>
                    <a:p>
                      <a:pPr algn="ctr" fontAlgn="ctr"/>
                      <a:r>
                        <a:rPr lang="es-ES" sz="1400" u="none" strike="noStrike" dirty="0">
                          <a:effectLst/>
                        </a:rPr>
                        <a:t>Duración de la actividad incorrecta</a:t>
                      </a:r>
                      <a:endParaRPr lang="es-ES" sz="1400" b="0" i="0" u="none" strike="noStrike" dirty="0">
                        <a:solidFill>
                          <a:srgbClr val="000000"/>
                        </a:solidFill>
                        <a:effectLst/>
                        <a:latin typeface="Arial Narrow" panose="020B0606020202030204" pitchFamily="34" charset="0"/>
                      </a:endParaRPr>
                    </a:p>
                  </a:txBody>
                  <a:tcPr marL="0" marR="0" marT="0" marB="0" anchor="ctr"/>
                </a:tc>
                <a:tc>
                  <a:txBody>
                    <a:bodyPr/>
                    <a:lstStyle/>
                    <a:p>
                      <a:pPr algn="ctr" fontAlgn="ctr"/>
                      <a:r>
                        <a:rPr lang="es-ES" sz="1400" u="none" strike="noStrike" dirty="0">
                          <a:effectLst/>
                        </a:rPr>
                        <a:t>La actividad no se validará si no se desarrolló con la duración establecida. Así mismo, si la evolución de la actividad no es consistente con la duración de la actividad o si hay inconsistencia en la información en cuanto a la duración.</a:t>
                      </a:r>
                      <a:endParaRPr lang="es-ES" sz="1400" b="0" i="0" u="none" strike="noStrike" dirty="0">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10002"/>
                  </a:ext>
                </a:extLst>
              </a:tr>
              <a:tr h="1564640">
                <a:tc>
                  <a:txBody>
                    <a:bodyPr/>
                    <a:lstStyle/>
                    <a:p>
                      <a:pPr algn="ctr" fontAlgn="ctr"/>
                      <a:r>
                        <a:rPr lang="es-CO" sz="1400" u="none" strike="noStrike">
                          <a:effectLst/>
                        </a:rPr>
                        <a:t>8</a:t>
                      </a:r>
                      <a:endParaRPr lang="es-CO"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400" u="none" strike="noStrike">
                          <a:effectLst/>
                        </a:rPr>
                        <a:t>SO</a:t>
                      </a:r>
                      <a:endParaRPr lang="es-CO"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400" u="none" strike="noStrike">
                          <a:effectLst/>
                        </a:rPr>
                        <a:t>Soportes</a:t>
                      </a:r>
                      <a:endParaRPr lang="es-CO"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400" u="none" strike="noStrike">
                          <a:effectLst/>
                        </a:rPr>
                        <a:t>Lineamientos técnicos</a:t>
                      </a:r>
                      <a:endParaRPr lang="es-CO"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ES" sz="1400" u="none" strike="noStrike">
                          <a:effectLst/>
                        </a:rPr>
                        <a:t>Las actividades deben ser ejecutadas, respetando el perfil definido para cada actividad, según temática y población acorde a los lineamientos o según contrato vigente.</a:t>
                      </a:r>
                      <a:endParaRPr lang="es-ES"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ES" sz="1400" u="none" strike="noStrike">
                          <a:effectLst/>
                        </a:rPr>
                        <a:t>Perfil responsable de la actividad,  incorrecto</a:t>
                      </a:r>
                      <a:endParaRPr lang="es-ES"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ES" sz="1400" u="none" strike="noStrike" dirty="0">
                          <a:effectLst/>
                        </a:rPr>
                        <a:t>La actividad no se validará si no se desarrolló por el perfil profesional requerido según lineamientos o si este no cuenta con contrato u objeto asociado a acciones PIC</a:t>
                      </a:r>
                      <a:endParaRPr lang="es-ES" sz="1400" b="0" i="0" u="none" strike="noStrike" dirty="0">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476059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F6584CA8-B32D-B6A7-CB49-2AB450AFCC1D}"/>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57F4A626-18FC-1226-9737-4F72EDD4862A}"/>
              </a:ext>
            </a:extLst>
          </p:cNvPr>
          <p:cNvPicPr>
            <a:picLocks noChangeAspect="1"/>
          </p:cNvPicPr>
          <p:nvPr/>
        </p:nvPicPr>
        <p:blipFill>
          <a:blip r:embed="rId3"/>
          <a:stretch>
            <a:fillRect/>
          </a:stretch>
        </p:blipFill>
        <p:spPr>
          <a:xfrm>
            <a:off x="0" y="9714"/>
            <a:ext cx="12192000" cy="6838572"/>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1506699507"/>
              </p:ext>
            </p:extLst>
          </p:nvPr>
        </p:nvGraphicFramePr>
        <p:xfrm>
          <a:off x="641958" y="353298"/>
          <a:ext cx="10744909" cy="6038876"/>
        </p:xfrm>
        <a:graphic>
          <a:graphicData uri="http://schemas.openxmlformats.org/drawingml/2006/table">
            <a:tbl>
              <a:tblPr>
                <a:tableStyleId>{5C22544A-7EE6-4342-B048-85BDC9FD1C3A}</a:tableStyleId>
              </a:tblPr>
              <a:tblGrid>
                <a:gridCol w="842463">
                  <a:extLst>
                    <a:ext uri="{9D8B030D-6E8A-4147-A177-3AD203B41FA5}">
                      <a16:colId xmlns:a16="http://schemas.microsoft.com/office/drawing/2014/main" val="20000"/>
                    </a:ext>
                  </a:extLst>
                </a:gridCol>
                <a:gridCol w="842463">
                  <a:extLst>
                    <a:ext uri="{9D8B030D-6E8A-4147-A177-3AD203B41FA5}">
                      <a16:colId xmlns:a16="http://schemas.microsoft.com/office/drawing/2014/main" val="20001"/>
                    </a:ext>
                  </a:extLst>
                </a:gridCol>
                <a:gridCol w="842463">
                  <a:extLst>
                    <a:ext uri="{9D8B030D-6E8A-4147-A177-3AD203B41FA5}">
                      <a16:colId xmlns:a16="http://schemas.microsoft.com/office/drawing/2014/main" val="20002"/>
                    </a:ext>
                  </a:extLst>
                </a:gridCol>
                <a:gridCol w="1179446">
                  <a:extLst>
                    <a:ext uri="{9D8B030D-6E8A-4147-A177-3AD203B41FA5}">
                      <a16:colId xmlns:a16="http://schemas.microsoft.com/office/drawing/2014/main" val="20003"/>
                    </a:ext>
                  </a:extLst>
                </a:gridCol>
                <a:gridCol w="2723963">
                  <a:extLst>
                    <a:ext uri="{9D8B030D-6E8A-4147-A177-3AD203B41FA5}">
                      <a16:colId xmlns:a16="http://schemas.microsoft.com/office/drawing/2014/main" val="20004"/>
                    </a:ext>
                  </a:extLst>
                </a:gridCol>
                <a:gridCol w="1505902">
                  <a:extLst>
                    <a:ext uri="{9D8B030D-6E8A-4147-A177-3AD203B41FA5}">
                      <a16:colId xmlns:a16="http://schemas.microsoft.com/office/drawing/2014/main" val="20005"/>
                    </a:ext>
                  </a:extLst>
                </a:gridCol>
                <a:gridCol w="2808209">
                  <a:extLst>
                    <a:ext uri="{9D8B030D-6E8A-4147-A177-3AD203B41FA5}">
                      <a16:colId xmlns:a16="http://schemas.microsoft.com/office/drawing/2014/main" val="20006"/>
                    </a:ext>
                  </a:extLst>
                </a:gridCol>
              </a:tblGrid>
              <a:tr h="1632174">
                <a:tc>
                  <a:txBody>
                    <a:bodyPr/>
                    <a:lstStyle/>
                    <a:p>
                      <a:pPr algn="ctr" fontAlgn="ctr"/>
                      <a:r>
                        <a:rPr lang="es-CO" sz="1400" u="none" strike="noStrike">
                          <a:effectLst/>
                        </a:rPr>
                        <a:t>9</a:t>
                      </a:r>
                      <a:endParaRPr lang="es-CO"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400" u="none" strike="noStrike">
                          <a:effectLst/>
                        </a:rPr>
                        <a:t>SO</a:t>
                      </a:r>
                      <a:endParaRPr lang="es-CO"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400" u="none" strike="noStrike">
                          <a:effectLst/>
                        </a:rPr>
                        <a:t>Soportes</a:t>
                      </a:r>
                      <a:endParaRPr lang="es-CO"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400" u="none" strike="noStrike">
                          <a:effectLst/>
                        </a:rPr>
                        <a:t>Lineamientos técnicos</a:t>
                      </a:r>
                      <a:endParaRPr lang="es-CO"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ES" sz="1400" u="none" strike="noStrike" dirty="0">
                          <a:effectLst/>
                        </a:rPr>
                        <a:t>Las actividades deben ser ejecutadas, respetando los contenidos y modalidad para cada actividad, acorde a los lineamientos </a:t>
                      </a:r>
                      <a:endParaRPr lang="es-ES" sz="1400" b="0" i="0" u="none" strike="noStrike" dirty="0">
                        <a:solidFill>
                          <a:srgbClr val="000000"/>
                        </a:solidFill>
                        <a:effectLst/>
                        <a:latin typeface="Arial Narrow" panose="020B0606020202030204" pitchFamily="34" charset="0"/>
                      </a:endParaRPr>
                    </a:p>
                  </a:txBody>
                  <a:tcPr marL="0" marR="0" marT="0" marB="0" anchor="ctr"/>
                </a:tc>
                <a:tc>
                  <a:txBody>
                    <a:bodyPr/>
                    <a:lstStyle/>
                    <a:p>
                      <a:pPr algn="ctr" fontAlgn="ctr"/>
                      <a:r>
                        <a:rPr lang="es-ES" sz="1400" u="none" strike="noStrike">
                          <a:effectLst/>
                        </a:rPr>
                        <a:t>Contenido y modalidad de la actividad,  incorrecto</a:t>
                      </a:r>
                      <a:endParaRPr lang="es-ES"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ES" sz="1400" u="none" strike="noStrike">
                          <a:effectLst/>
                        </a:rPr>
                        <a:t>La actividad no se validará si no se desarrolló teniendo en cuenta los contenidos y modalidad de intervención,  según lineamientos.</a:t>
                      </a:r>
                      <a:endParaRPr lang="es-ES" sz="14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10000"/>
                  </a:ext>
                </a:extLst>
              </a:tr>
              <a:tr h="1652514">
                <a:tc>
                  <a:txBody>
                    <a:bodyPr/>
                    <a:lstStyle/>
                    <a:p>
                      <a:pPr algn="ctr" fontAlgn="ctr"/>
                      <a:r>
                        <a:rPr lang="es-CO" sz="1400" u="none" strike="noStrike">
                          <a:effectLst/>
                        </a:rPr>
                        <a:t>10</a:t>
                      </a:r>
                      <a:endParaRPr lang="es-CO"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400" u="none" strike="noStrike">
                          <a:effectLst/>
                        </a:rPr>
                        <a:t>SO</a:t>
                      </a:r>
                      <a:endParaRPr lang="es-CO"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400" u="none" strike="noStrike">
                          <a:effectLst/>
                        </a:rPr>
                        <a:t>Soportes</a:t>
                      </a:r>
                      <a:endParaRPr lang="es-CO"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400" u="none" strike="noStrike">
                          <a:effectLst/>
                        </a:rPr>
                        <a:t>Lineamientos técnicos</a:t>
                      </a:r>
                      <a:endParaRPr lang="es-CO"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ES" sz="1400" u="none" strike="noStrike">
                          <a:effectLst/>
                        </a:rPr>
                        <a:t>Las actividades deben realizarse teniendo en cuenta el tipo de tecnología definida para realizar la actividad, acorde a los lineamientos.</a:t>
                      </a:r>
                      <a:endParaRPr lang="es-ES"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ES" sz="1400" u="none" strike="noStrike">
                          <a:effectLst/>
                        </a:rPr>
                        <a:t>Tecnología no acorde con el tipo de actividad</a:t>
                      </a:r>
                      <a:endParaRPr lang="es-ES"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ES" sz="1400" u="none" strike="noStrike">
                          <a:effectLst/>
                        </a:rPr>
                        <a:t>La actividad no se validará si no se desarrolló mediante la tecnología definida en los lineamientos.</a:t>
                      </a:r>
                      <a:endParaRPr lang="es-ES" sz="14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10001"/>
                  </a:ext>
                </a:extLst>
              </a:tr>
              <a:tr h="2754188">
                <a:tc>
                  <a:txBody>
                    <a:bodyPr/>
                    <a:lstStyle/>
                    <a:p>
                      <a:pPr algn="ctr" fontAlgn="ctr"/>
                      <a:r>
                        <a:rPr lang="es-CO" sz="1400" u="none" strike="noStrike">
                          <a:effectLst/>
                        </a:rPr>
                        <a:t>11</a:t>
                      </a:r>
                      <a:endParaRPr lang="es-CO"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400" u="none" strike="noStrike">
                          <a:effectLst/>
                        </a:rPr>
                        <a:t>SO</a:t>
                      </a:r>
                      <a:endParaRPr lang="es-CO"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400" u="none" strike="noStrike">
                          <a:effectLst/>
                        </a:rPr>
                        <a:t>Soportes</a:t>
                      </a:r>
                      <a:endParaRPr lang="es-CO"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400" u="none" strike="noStrike">
                          <a:effectLst/>
                        </a:rPr>
                        <a:t>Jornada laboral</a:t>
                      </a:r>
                      <a:endParaRPr lang="es-CO"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ES" sz="1400" u="none" strike="noStrike">
                          <a:effectLst/>
                        </a:rPr>
                        <a:t>Las actividades deben ser realizadas en horarios acordes a la realidad y dinámicas de las comunidades beneficiadas (seguridad)</a:t>
                      </a:r>
                      <a:endParaRPr lang="es-ES"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ES" sz="1400" u="none" strike="noStrike">
                          <a:effectLst/>
                        </a:rPr>
                        <a:t>Actividad en horarios inconsistentes con la realidad</a:t>
                      </a:r>
                      <a:endParaRPr lang="es-ES"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ES" sz="1400" u="none" strike="noStrike" dirty="0">
                          <a:effectLst/>
                        </a:rPr>
                        <a:t>La actividad no se validará si se identifiquen actividades realizadas en horarios que no concuerdan con la realidad, por ejemplo, una cantidad alta de horas laboradas en un día por el profesional o en escenarios y horarios que no favorezcan condiciones de seguridad</a:t>
                      </a:r>
                      <a:endParaRPr lang="es-ES" sz="1400" b="0" i="0" u="none" strike="noStrike" dirty="0">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420349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
          <a:extLst>
            <a:ext uri="{FF2B5EF4-FFF2-40B4-BE49-F238E27FC236}">
              <a16:creationId xmlns:a16="http://schemas.microsoft.com/office/drawing/2014/main" id="{9F1F7B5F-66A6-CF0B-2FF0-8D178BAF4F30}"/>
            </a:ext>
          </a:extLst>
        </p:cNvPr>
        <p:cNvGrpSpPr/>
        <p:nvPr/>
      </p:nvGrpSpPr>
      <p:grpSpPr>
        <a:xfrm>
          <a:off x="0" y="0"/>
          <a:ext cx="0" cy="0"/>
          <a:chOff x="0" y="0"/>
          <a:chExt cx="0" cy="0"/>
        </a:xfrm>
      </p:grpSpPr>
      <p:graphicFrame>
        <p:nvGraphicFramePr>
          <p:cNvPr id="9" name="Marcador de contenido 2">
            <a:extLst>
              <a:ext uri="{FF2B5EF4-FFF2-40B4-BE49-F238E27FC236}">
                <a16:creationId xmlns:a16="http://schemas.microsoft.com/office/drawing/2014/main" id="{B787C1EE-13DC-866D-6E45-88840CC56EC3}"/>
              </a:ext>
            </a:extLst>
          </p:cNvPr>
          <p:cNvGraphicFramePr>
            <a:graphicFrameLocks noGrp="1"/>
          </p:cNvGraphicFramePr>
          <p:nvPr>
            <p:ph idx="1"/>
            <p:extLst>
              <p:ext uri="{D42A27DB-BD31-4B8C-83A1-F6EECF244321}">
                <p14:modId xmlns:p14="http://schemas.microsoft.com/office/powerpoint/2010/main" val="2714217137"/>
              </p:ext>
            </p:extLst>
          </p:nvPr>
        </p:nvGraphicFramePr>
        <p:xfrm>
          <a:off x="459559" y="3543313"/>
          <a:ext cx="11272882" cy="27647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CuadroTexto 5">
            <a:extLst>
              <a:ext uri="{FF2B5EF4-FFF2-40B4-BE49-F238E27FC236}">
                <a16:creationId xmlns:a16="http://schemas.microsoft.com/office/drawing/2014/main" id="{74B8A9A4-D538-6115-61D5-E3592DE6645C}"/>
              </a:ext>
            </a:extLst>
          </p:cNvPr>
          <p:cNvSpPr txBox="1"/>
          <p:nvPr/>
        </p:nvSpPr>
        <p:spPr>
          <a:xfrm>
            <a:off x="0" y="654553"/>
            <a:ext cx="5722883" cy="461665"/>
          </a:xfrm>
          <a:prstGeom prst="rect">
            <a:avLst/>
          </a:prstGeom>
          <a:noFill/>
        </p:spPr>
        <p:txBody>
          <a:bodyPr wrap="square">
            <a:spAutoFit/>
          </a:bodyPr>
          <a:lstStyle/>
          <a:p>
            <a:pPr algn="ctr"/>
            <a:r>
              <a:rPr lang="es-CO" sz="2400" dirty="0"/>
              <a:t>PLAN DE DESARROLLO MUNICIPAL</a:t>
            </a:r>
          </a:p>
        </p:txBody>
      </p:sp>
      <p:graphicFrame>
        <p:nvGraphicFramePr>
          <p:cNvPr id="7" name="Tabla 6">
            <a:extLst>
              <a:ext uri="{FF2B5EF4-FFF2-40B4-BE49-F238E27FC236}">
                <a16:creationId xmlns:a16="http://schemas.microsoft.com/office/drawing/2014/main" id="{0EBC06D6-B8D9-5E2F-B114-C3C3D48CC902}"/>
              </a:ext>
            </a:extLst>
          </p:cNvPr>
          <p:cNvGraphicFramePr>
            <a:graphicFrameLocks noGrp="1"/>
          </p:cNvGraphicFramePr>
          <p:nvPr>
            <p:extLst>
              <p:ext uri="{D42A27DB-BD31-4B8C-83A1-F6EECF244321}">
                <p14:modId xmlns:p14="http://schemas.microsoft.com/office/powerpoint/2010/main" val="445322343"/>
              </p:ext>
            </p:extLst>
          </p:nvPr>
        </p:nvGraphicFramePr>
        <p:xfrm>
          <a:off x="3200400" y="1890828"/>
          <a:ext cx="5470635" cy="1790421"/>
        </p:xfrm>
        <a:graphic>
          <a:graphicData uri="http://schemas.openxmlformats.org/drawingml/2006/table">
            <a:tbl>
              <a:tblPr>
                <a:tableStyleId>{2D5ABB26-0587-4C30-8999-92F81FD0307C}</a:tableStyleId>
              </a:tblPr>
              <a:tblGrid>
                <a:gridCol w="1823545">
                  <a:extLst>
                    <a:ext uri="{9D8B030D-6E8A-4147-A177-3AD203B41FA5}">
                      <a16:colId xmlns:a16="http://schemas.microsoft.com/office/drawing/2014/main" val="3539786755"/>
                    </a:ext>
                  </a:extLst>
                </a:gridCol>
                <a:gridCol w="1823545">
                  <a:extLst>
                    <a:ext uri="{9D8B030D-6E8A-4147-A177-3AD203B41FA5}">
                      <a16:colId xmlns:a16="http://schemas.microsoft.com/office/drawing/2014/main" val="3089804784"/>
                    </a:ext>
                  </a:extLst>
                </a:gridCol>
                <a:gridCol w="1823545">
                  <a:extLst>
                    <a:ext uri="{9D8B030D-6E8A-4147-A177-3AD203B41FA5}">
                      <a16:colId xmlns:a16="http://schemas.microsoft.com/office/drawing/2014/main" val="4171226479"/>
                    </a:ext>
                  </a:extLst>
                </a:gridCol>
              </a:tblGrid>
              <a:tr h="721142">
                <a:tc>
                  <a:txBody>
                    <a:bodyPr/>
                    <a:lstStyle/>
                    <a:p>
                      <a:pPr algn="ctr" fontAlgn="ctr"/>
                      <a:r>
                        <a:rPr lang="es-CO" sz="2000" u="none" strike="noStrike" dirty="0">
                          <a:solidFill>
                            <a:schemeClr val="bg1"/>
                          </a:solidFill>
                          <a:effectLst/>
                          <a:latin typeface="Verdana" panose="020B0604030504040204" pitchFamily="34" charset="0"/>
                          <a:ea typeface="Verdana" panose="020B0604030504040204" pitchFamily="34" charset="0"/>
                        </a:rPr>
                        <a:t>Línea Estratégica</a:t>
                      </a:r>
                      <a:endParaRPr lang="es-CO" sz="2000" b="1" i="0" u="none" strike="noStrike" dirty="0">
                        <a:solidFill>
                          <a:schemeClr val="bg1"/>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r>
                        <a:rPr lang="es-CO" sz="2000" u="none" strike="noStrike">
                          <a:solidFill>
                            <a:schemeClr val="bg1"/>
                          </a:solidFill>
                          <a:effectLst/>
                          <a:latin typeface="Verdana" panose="020B0604030504040204" pitchFamily="34" charset="0"/>
                          <a:ea typeface="Verdana" panose="020B0604030504040204" pitchFamily="34" charset="0"/>
                        </a:rPr>
                        <a:t>Programa</a:t>
                      </a:r>
                      <a:endParaRPr lang="es-CO" sz="2000" b="1" i="0" u="none" strike="noStrike">
                        <a:solidFill>
                          <a:schemeClr val="bg1"/>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r>
                        <a:rPr lang="es-CO" sz="2000" u="none" strike="noStrike" dirty="0">
                          <a:solidFill>
                            <a:schemeClr val="bg1"/>
                          </a:solidFill>
                          <a:effectLst/>
                          <a:latin typeface="Verdana" panose="020B0604030504040204" pitchFamily="34" charset="0"/>
                          <a:ea typeface="Verdana" panose="020B0604030504040204" pitchFamily="34" charset="0"/>
                        </a:rPr>
                        <a:t>Subprograma</a:t>
                      </a:r>
                      <a:endParaRPr lang="es-CO" sz="2000" b="1" i="0" u="none" strike="noStrike" dirty="0">
                        <a:solidFill>
                          <a:schemeClr val="bg1"/>
                        </a:solidFill>
                        <a:effectLst/>
                        <a:latin typeface="Verdana" panose="020B0604030504040204" pitchFamily="34" charset="0"/>
                        <a:ea typeface="Verdana" panose="020B0604030504040204" pitchFamily="34" charset="0"/>
                      </a:endParaRPr>
                    </a:p>
                  </a:txBody>
                  <a:tcPr marL="0" marR="0" marT="0" marB="0" anchor="ctr"/>
                </a:tc>
                <a:extLst>
                  <a:ext uri="{0D108BD9-81ED-4DB2-BD59-A6C34878D82A}">
                    <a16:rowId xmlns:a16="http://schemas.microsoft.com/office/drawing/2014/main" val="1391643151"/>
                  </a:ext>
                </a:extLst>
              </a:tr>
              <a:tr h="1069279">
                <a:tc>
                  <a:txBody>
                    <a:bodyPr/>
                    <a:lstStyle/>
                    <a:p>
                      <a:pPr algn="ctr" fontAlgn="ctr"/>
                      <a:r>
                        <a:rPr lang="es-CO" sz="1400" u="none" strike="noStrike" dirty="0">
                          <a:solidFill>
                            <a:schemeClr val="bg1"/>
                          </a:solidFill>
                          <a:effectLst/>
                          <a:latin typeface="Verdana" panose="020B0604030504040204" pitchFamily="34" charset="0"/>
                          <a:ea typeface="Verdana" panose="020B0604030504040204" pitchFamily="34" charset="0"/>
                        </a:rPr>
                        <a:t>DESARROLLO HUMANO Y SOCIAL</a:t>
                      </a:r>
                      <a:endParaRPr lang="es-CO" sz="1400" b="0" i="0" u="none" strike="noStrike" dirty="0">
                        <a:solidFill>
                          <a:schemeClr val="bg1"/>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r>
                        <a:rPr lang="es-CO" sz="1400" u="none" strike="noStrike" dirty="0">
                          <a:solidFill>
                            <a:schemeClr val="bg1"/>
                          </a:solidFill>
                          <a:effectLst/>
                          <a:latin typeface="Verdana" panose="020B0604030504040204" pitchFamily="34" charset="0"/>
                          <a:ea typeface="Verdana" panose="020B0604030504040204" pitchFamily="34" charset="0"/>
                        </a:rPr>
                        <a:t>SALUD Y BIENESTAR </a:t>
                      </a:r>
                      <a:endParaRPr lang="es-CO" sz="1400" b="0" i="0" u="none" strike="noStrike" dirty="0">
                        <a:solidFill>
                          <a:schemeClr val="bg1"/>
                        </a:solidFill>
                        <a:effectLst/>
                        <a:latin typeface="Verdana" panose="020B0604030504040204" pitchFamily="34" charset="0"/>
                        <a:ea typeface="Verdana" panose="020B0604030504040204" pitchFamily="34" charset="0"/>
                      </a:endParaRPr>
                    </a:p>
                  </a:txBody>
                  <a:tcPr marL="0" marR="0" marT="0" marB="0" anchor="ctr"/>
                </a:tc>
                <a:tc>
                  <a:txBody>
                    <a:bodyPr/>
                    <a:lstStyle/>
                    <a:p>
                      <a:pPr algn="ctr" fontAlgn="ctr"/>
                      <a:r>
                        <a:rPr lang="es-CO" sz="1400" u="none" strike="noStrike" dirty="0">
                          <a:solidFill>
                            <a:schemeClr val="bg1"/>
                          </a:solidFill>
                          <a:effectLst/>
                          <a:latin typeface="Verdana" panose="020B0604030504040204" pitchFamily="34" charset="0"/>
                          <a:ea typeface="Verdana" panose="020B0604030504040204" pitchFamily="34" charset="0"/>
                        </a:rPr>
                        <a:t>SALUD PÚBLICA</a:t>
                      </a:r>
                      <a:endParaRPr lang="es-CO" sz="1400" b="0" i="0" u="none" strike="noStrike" dirty="0">
                        <a:solidFill>
                          <a:schemeClr val="bg1"/>
                        </a:solidFill>
                        <a:effectLst/>
                        <a:latin typeface="Verdana" panose="020B0604030504040204" pitchFamily="34" charset="0"/>
                        <a:ea typeface="Verdana" panose="020B0604030504040204" pitchFamily="34" charset="0"/>
                      </a:endParaRPr>
                    </a:p>
                  </a:txBody>
                  <a:tcPr marL="0" marR="0" marT="0" marB="0" anchor="ctr"/>
                </a:tc>
                <a:extLst>
                  <a:ext uri="{0D108BD9-81ED-4DB2-BD59-A6C34878D82A}">
                    <a16:rowId xmlns:a16="http://schemas.microsoft.com/office/drawing/2014/main" val="4084264213"/>
                  </a:ext>
                </a:extLst>
              </a:tr>
            </a:tbl>
          </a:graphicData>
        </a:graphic>
      </p:graphicFrame>
    </p:spTree>
    <p:extLst>
      <p:ext uri="{BB962C8B-B14F-4D97-AF65-F5344CB8AC3E}">
        <p14:creationId xmlns:p14="http://schemas.microsoft.com/office/powerpoint/2010/main" val="562353770"/>
      </p:ext>
    </p:extLst>
  </p:cSld>
  <p:clrMapOvr>
    <a:overrideClrMapping bg1="dk1" tx1="lt1" bg2="dk2" tx2="lt2" accent1="accent1" accent2="accent2" accent3="accent3" accent4="accent4" accent5="accent5" accent6="accent6" hlink="hlink" folHlink="folHlink"/>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C5D839ED-D22C-A15E-26E4-BAE81478502B}"/>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0BFA4D75-5E24-5A0C-4210-2FD17D12D279}"/>
              </a:ext>
            </a:extLst>
          </p:cNvPr>
          <p:cNvSpPr/>
          <p:nvPr/>
        </p:nvSpPr>
        <p:spPr>
          <a:xfrm>
            <a:off x="0" y="378691"/>
            <a:ext cx="5892800" cy="12930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2400" dirty="0"/>
          </a:p>
        </p:txBody>
      </p:sp>
      <p:pic>
        <p:nvPicPr>
          <p:cNvPr id="4" name="Imagen 3">
            <a:extLst>
              <a:ext uri="{FF2B5EF4-FFF2-40B4-BE49-F238E27FC236}">
                <a16:creationId xmlns:a16="http://schemas.microsoft.com/office/drawing/2014/main" id="{7DBFEC13-5E30-9737-4A1E-9A59B5465D95}"/>
              </a:ext>
            </a:extLst>
          </p:cNvPr>
          <p:cNvPicPr>
            <a:picLocks noChangeAspect="1"/>
          </p:cNvPicPr>
          <p:nvPr/>
        </p:nvPicPr>
        <p:blipFill>
          <a:blip r:embed="rId3"/>
          <a:stretch>
            <a:fillRect/>
          </a:stretch>
        </p:blipFill>
        <p:spPr>
          <a:xfrm>
            <a:off x="0" y="9714"/>
            <a:ext cx="12192000" cy="6838572"/>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10434905"/>
              </p:ext>
            </p:extLst>
          </p:nvPr>
        </p:nvGraphicFramePr>
        <p:xfrm>
          <a:off x="707365" y="378691"/>
          <a:ext cx="10869282" cy="6100619"/>
        </p:xfrm>
        <a:graphic>
          <a:graphicData uri="http://schemas.openxmlformats.org/drawingml/2006/table">
            <a:tbl>
              <a:tblPr>
                <a:tableStyleId>{5C22544A-7EE6-4342-B048-85BDC9FD1C3A}</a:tableStyleId>
              </a:tblPr>
              <a:tblGrid>
                <a:gridCol w="852215">
                  <a:extLst>
                    <a:ext uri="{9D8B030D-6E8A-4147-A177-3AD203B41FA5}">
                      <a16:colId xmlns:a16="http://schemas.microsoft.com/office/drawing/2014/main" val="20000"/>
                    </a:ext>
                  </a:extLst>
                </a:gridCol>
                <a:gridCol w="852215">
                  <a:extLst>
                    <a:ext uri="{9D8B030D-6E8A-4147-A177-3AD203B41FA5}">
                      <a16:colId xmlns:a16="http://schemas.microsoft.com/office/drawing/2014/main" val="20001"/>
                    </a:ext>
                  </a:extLst>
                </a:gridCol>
                <a:gridCol w="852215">
                  <a:extLst>
                    <a:ext uri="{9D8B030D-6E8A-4147-A177-3AD203B41FA5}">
                      <a16:colId xmlns:a16="http://schemas.microsoft.com/office/drawing/2014/main" val="20002"/>
                    </a:ext>
                  </a:extLst>
                </a:gridCol>
                <a:gridCol w="1193101">
                  <a:extLst>
                    <a:ext uri="{9D8B030D-6E8A-4147-A177-3AD203B41FA5}">
                      <a16:colId xmlns:a16="http://schemas.microsoft.com/office/drawing/2014/main" val="20003"/>
                    </a:ext>
                  </a:extLst>
                </a:gridCol>
                <a:gridCol w="2755492">
                  <a:extLst>
                    <a:ext uri="{9D8B030D-6E8A-4147-A177-3AD203B41FA5}">
                      <a16:colId xmlns:a16="http://schemas.microsoft.com/office/drawing/2014/main" val="20004"/>
                    </a:ext>
                  </a:extLst>
                </a:gridCol>
                <a:gridCol w="1523332">
                  <a:extLst>
                    <a:ext uri="{9D8B030D-6E8A-4147-A177-3AD203B41FA5}">
                      <a16:colId xmlns:a16="http://schemas.microsoft.com/office/drawing/2014/main" val="20005"/>
                    </a:ext>
                  </a:extLst>
                </a:gridCol>
                <a:gridCol w="2840712">
                  <a:extLst>
                    <a:ext uri="{9D8B030D-6E8A-4147-A177-3AD203B41FA5}">
                      <a16:colId xmlns:a16="http://schemas.microsoft.com/office/drawing/2014/main" val="20006"/>
                    </a:ext>
                  </a:extLst>
                </a:gridCol>
              </a:tblGrid>
              <a:tr h="2196223">
                <a:tc>
                  <a:txBody>
                    <a:bodyPr/>
                    <a:lstStyle/>
                    <a:p>
                      <a:pPr algn="ctr" fontAlgn="ctr"/>
                      <a:r>
                        <a:rPr lang="es-CO" sz="1500" u="none" strike="noStrike" dirty="0">
                          <a:effectLst/>
                        </a:rPr>
                        <a:t>12</a:t>
                      </a:r>
                      <a:endParaRPr lang="es-CO" sz="1500" b="0" i="0" u="none" strike="noStrike" dirty="0">
                        <a:solidFill>
                          <a:srgbClr val="000000"/>
                        </a:solidFill>
                        <a:effectLst/>
                        <a:latin typeface="Arial Narrow" panose="020B0606020202030204" pitchFamily="34" charset="0"/>
                      </a:endParaRPr>
                    </a:p>
                  </a:txBody>
                  <a:tcPr marL="0" marR="0" marT="0" marB="0" anchor="ctr"/>
                </a:tc>
                <a:tc>
                  <a:txBody>
                    <a:bodyPr/>
                    <a:lstStyle/>
                    <a:p>
                      <a:pPr algn="ctr" fontAlgn="ctr"/>
                      <a:r>
                        <a:rPr lang="es-CO" sz="1500" u="none" strike="noStrike" dirty="0">
                          <a:effectLst/>
                        </a:rPr>
                        <a:t>SO</a:t>
                      </a:r>
                      <a:endParaRPr lang="es-CO" sz="1500" b="0" i="0" u="none" strike="noStrike" dirty="0">
                        <a:solidFill>
                          <a:srgbClr val="000000"/>
                        </a:solidFill>
                        <a:effectLst/>
                        <a:latin typeface="Arial Narrow" panose="020B0606020202030204" pitchFamily="34" charset="0"/>
                      </a:endParaRPr>
                    </a:p>
                  </a:txBody>
                  <a:tcPr marL="0" marR="0" marT="0" marB="0" anchor="ctr"/>
                </a:tc>
                <a:tc>
                  <a:txBody>
                    <a:bodyPr/>
                    <a:lstStyle/>
                    <a:p>
                      <a:pPr algn="ctr" fontAlgn="ctr"/>
                      <a:r>
                        <a:rPr lang="es-CO" sz="1500" u="none" strike="noStrike" dirty="0">
                          <a:effectLst/>
                        </a:rPr>
                        <a:t>Soportes</a:t>
                      </a:r>
                      <a:endParaRPr lang="es-CO" sz="1500" b="0" i="0" u="none" strike="noStrike" dirty="0">
                        <a:solidFill>
                          <a:srgbClr val="000000"/>
                        </a:solidFill>
                        <a:effectLst/>
                        <a:latin typeface="Arial Narrow" panose="020B0606020202030204" pitchFamily="34" charset="0"/>
                      </a:endParaRPr>
                    </a:p>
                  </a:txBody>
                  <a:tcPr marL="0" marR="0" marT="0" marB="0" anchor="ctr"/>
                </a:tc>
                <a:tc>
                  <a:txBody>
                    <a:bodyPr/>
                    <a:lstStyle/>
                    <a:p>
                      <a:pPr algn="ctr" fontAlgn="ctr"/>
                      <a:r>
                        <a:rPr lang="es-CO" sz="1500" u="none" strike="noStrike" dirty="0">
                          <a:effectLst/>
                        </a:rPr>
                        <a:t>Evolución</a:t>
                      </a:r>
                      <a:endParaRPr lang="es-CO" sz="1500" b="0" i="0" u="none" strike="noStrike" dirty="0">
                        <a:solidFill>
                          <a:srgbClr val="000000"/>
                        </a:solidFill>
                        <a:effectLst/>
                        <a:latin typeface="Arial Narrow" panose="020B0606020202030204" pitchFamily="34" charset="0"/>
                      </a:endParaRPr>
                    </a:p>
                  </a:txBody>
                  <a:tcPr marL="0" marR="0" marT="0" marB="0" anchor="ctr"/>
                </a:tc>
                <a:tc>
                  <a:txBody>
                    <a:bodyPr/>
                    <a:lstStyle/>
                    <a:p>
                      <a:pPr algn="ctr" fontAlgn="ctr"/>
                      <a:r>
                        <a:rPr lang="es-ES" sz="1500" u="none" strike="noStrike" dirty="0">
                          <a:effectLst/>
                        </a:rPr>
                        <a:t>Las actividades deben dar cuenta de lo realizado con la población beneficiada, según temática y objetivos de la actividad, evitando generalizaciones que no reflejen la singularidad de cada caso o evoluciones repetidas.</a:t>
                      </a:r>
                      <a:endParaRPr lang="es-ES" sz="1500" b="0" i="0" u="none" strike="noStrike" dirty="0">
                        <a:solidFill>
                          <a:srgbClr val="000000"/>
                        </a:solidFill>
                        <a:effectLst/>
                        <a:latin typeface="Arial Narrow" panose="020B0606020202030204" pitchFamily="34" charset="0"/>
                      </a:endParaRPr>
                    </a:p>
                  </a:txBody>
                  <a:tcPr marL="0" marR="0" marT="0" marB="0" anchor="ctr"/>
                </a:tc>
                <a:tc>
                  <a:txBody>
                    <a:bodyPr/>
                    <a:lstStyle/>
                    <a:p>
                      <a:pPr algn="ctr" fontAlgn="ctr"/>
                      <a:r>
                        <a:rPr lang="es-CO" sz="1500" u="none" strike="noStrike">
                          <a:effectLst/>
                        </a:rPr>
                        <a:t>Actividad con evolución inespecífica-repetida</a:t>
                      </a:r>
                      <a:endParaRPr lang="es-CO" sz="15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ES" sz="1500" u="none" strike="noStrike" dirty="0">
                          <a:effectLst/>
                        </a:rPr>
                        <a:t>La actividad no se validará si la evolución en SICAPS esta escrita de manera genérica y no se detallan las particularidades específicas de cada intervención o usuario o si la evolución es repetida en el mismo o diferentes beneficiarios.</a:t>
                      </a:r>
                      <a:endParaRPr lang="es-ES" sz="1500" b="0" i="0" u="none" strike="noStrike" dirty="0">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10000"/>
                  </a:ext>
                </a:extLst>
              </a:tr>
              <a:tr h="1952198">
                <a:tc>
                  <a:txBody>
                    <a:bodyPr/>
                    <a:lstStyle/>
                    <a:p>
                      <a:pPr algn="ctr" fontAlgn="ctr"/>
                      <a:r>
                        <a:rPr lang="es-CO" sz="1500" u="none" strike="noStrike">
                          <a:effectLst/>
                        </a:rPr>
                        <a:t>13</a:t>
                      </a:r>
                      <a:endParaRPr lang="es-CO" sz="15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500" u="none" strike="noStrike">
                          <a:effectLst/>
                        </a:rPr>
                        <a:t> SO</a:t>
                      </a:r>
                      <a:endParaRPr lang="es-CO" sz="15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500" u="none" strike="noStrike">
                          <a:effectLst/>
                        </a:rPr>
                        <a:t>Soportes</a:t>
                      </a:r>
                      <a:endParaRPr lang="es-CO" sz="15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500" u="none" strike="noStrike">
                          <a:effectLst/>
                        </a:rPr>
                        <a:t>Evolución</a:t>
                      </a:r>
                      <a:endParaRPr lang="es-CO" sz="15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ES" sz="1500" u="none" strike="noStrike" dirty="0">
                          <a:effectLst/>
                        </a:rPr>
                        <a:t>Las actividades en el entorno hogar deben realizarse con enfoque familiar, evitando la duplicidad de actividades con varios integrantes cuando el objetivo es el mismo.</a:t>
                      </a:r>
                      <a:endParaRPr lang="es-ES" sz="1500" b="0" i="0" u="none" strike="noStrike" dirty="0">
                        <a:solidFill>
                          <a:srgbClr val="000000"/>
                        </a:solidFill>
                        <a:effectLst/>
                        <a:latin typeface="Arial Narrow" panose="020B0606020202030204" pitchFamily="34" charset="0"/>
                      </a:endParaRPr>
                    </a:p>
                  </a:txBody>
                  <a:tcPr marL="0" marR="0" marT="0" marB="0" anchor="ctr"/>
                </a:tc>
                <a:tc>
                  <a:txBody>
                    <a:bodyPr/>
                    <a:lstStyle/>
                    <a:p>
                      <a:pPr algn="ctr" fontAlgn="ctr"/>
                      <a:r>
                        <a:rPr lang="es-CO" sz="1500" u="none" strike="noStrike" dirty="0">
                          <a:effectLst/>
                        </a:rPr>
                        <a:t>Actividad sin enfoque familiar</a:t>
                      </a:r>
                      <a:endParaRPr lang="es-CO" sz="1500" b="0" i="0" u="none" strike="noStrike" dirty="0">
                        <a:solidFill>
                          <a:srgbClr val="000000"/>
                        </a:solidFill>
                        <a:effectLst/>
                        <a:latin typeface="Arial Narrow" panose="020B0606020202030204" pitchFamily="34" charset="0"/>
                      </a:endParaRPr>
                    </a:p>
                  </a:txBody>
                  <a:tcPr marL="0" marR="0" marT="0" marB="0" anchor="ctr"/>
                </a:tc>
                <a:tc>
                  <a:txBody>
                    <a:bodyPr/>
                    <a:lstStyle/>
                    <a:p>
                      <a:pPr algn="ctr" fontAlgn="ctr"/>
                      <a:r>
                        <a:rPr lang="es-ES" sz="1500" u="none" strike="noStrike" dirty="0">
                          <a:effectLst/>
                        </a:rPr>
                        <a:t>La actividad no se validará si se registran actividades individuales con varios integrantes del mismo núcleo familiar y se identifiquen evoluciones, objetivos o población con características similares.</a:t>
                      </a:r>
                      <a:endParaRPr lang="es-ES" sz="1500" b="0" i="0" u="none" strike="noStrike" dirty="0">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10001"/>
                  </a:ext>
                </a:extLst>
              </a:tr>
              <a:tr h="1952198">
                <a:tc>
                  <a:txBody>
                    <a:bodyPr/>
                    <a:lstStyle/>
                    <a:p>
                      <a:pPr algn="ctr" fontAlgn="ctr"/>
                      <a:r>
                        <a:rPr lang="es-CO" sz="1500" u="none" strike="noStrike">
                          <a:effectLst/>
                        </a:rPr>
                        <a:t>14</a:t>
                      </a:r>
                      <a:endParaRPr lang="es-CO" sz="15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500" u="none" strike="noStrike">
                          <a:effectLst/>
                        </a:rPr>
                        <a:t>SO</a:t>
                      </a:r>
                      <a:endParaRPr lang="es-CO" sz="15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500" u="none" strike="noStrike">
                          <a:effectLst/>
                        </a:rPr>
                        <a:t>Soportes</a:t>
                      </a:r>
                      <a:endParaRPr lang="es-CO" sz="15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500" u="none" strike="noStrike">
                          <a:effectLst/>
                        </a:rPr>
                        <a:t>Actividades</a:t>
                      </a:r>
                      <a:endParaRPr lang="es-CO" sz="15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ES" sz="1500" u="none" strike="noStrike">
                          <a:effectLst/>
                        </a:rPr>
                        <a:t>Las actividades serán realizadas en su mayoría por un solo integrante del equipo, excepto cuando se justifique claramente la necesidad de dos o más integrantes para alcanzar el objetivo de la actividad.</a:t>
                      </a:r>
                      <a:endParaRPr lang="es-ES" sz="15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500" u="none" strike="noStrike">
                          <a:effectLst/>
                        </a:rPr>
                        <a:t>Duplicidad de profesional</a:t>
                      </a:r>
                      <a:endParaRPr lang="es-CO" sz="15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ES" sz="1500" u="none" strike="noStrike" dirty="0">
                          <a:effectLst/>
                        </a:rPr>
                        <a:t>La actividad no se validará si se identifica la realización de la misma, con participación de varios integrantes del equipo, sin que se justifique la necesidad de ello.</a:t>
                      </a:r>
                      <a:endParaRPr lang="es-ES" sz="1500" b="0" i="0" u="none" strike="noStrike" dirty="0">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83909017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C5D839ED-D22C-A15E-26E4-BAE81478502B}"/>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FABD939F-FE2E-71F2-9E42-DB17DD53DE39}"/>
              </a:ext>
            </a:extLst>
          </p:cNvPr>
          <p:cNvPicPr>
            <a:picLocks noChangeAspect="1"/>
          </p:cNvPicPr>
          <p:nvPr/>
        </p:nvPicPr>
        <p:blipFill>
          <a:blip r:embed="rId3"/>
          <a:stretch>
            <a:fillRect/>
          </a:stretch>
        </p:blipFill>
        <p:spPr>
          <a:xfrm>
            <a:off x="0" y="9714"/>
            <a:ext cx="12192000" cy="6838572"/>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3231909317"/>
              </p:ext>
            </p:extLst>
          </p:nvPr>
        </p:nvGraphicFramePr>
        <p:xfrm>
          <a:off x="310290" y="502920"/>
          <a:ext cx="11418631" cy="5852160"/>
        </p:xfrm>
        <a:graphic>
          <a:graphicData uri="http://schemas.openxmlformats.org/drawingml/2006/table">
            <a:tbl>
              <a:tblPr>
                <a:tableStyleId>{5C22544A-7EE6-4342-B048-85BDC9FD1C3A}</a:tableStyleId>
              </a:tblPr>
              <a:tblGrid>
                <a:gridCol w="895287">
                  <a:extLst>
                    <a:ext uri="{9D8B030D-6E8A-4147-A177-3AD203B41FA5}">
                      <a16:colId xmlns:a16="http://schemas.microsoft.com/office/drawing/2014/main" val="20000"/>
                    </a:ext>
                  </a:extLst>
                </a:gridCol>
                <a:gridCol w="895287">
                  <a:extLst>
                    <a:ext uri="{9D8B030D-6E8A-4147-A177-3AD203B41FA5}">
                      <a16:colId xmlns:a16="http://schemas.microsoft.com/office/drawing/2014/main" val="20001"/>
                    </a:ext>
                  </a:extLst>
                </a:gridCol>
                <a:gridCol w="895287">
                  <a:extLst>
                    <a:ext uri="{9D8B030D-6E8A-4147-A177-3AD203B41FA5}">
                      <a16:colId xmlns:a16="http://schemas.microsoft.com/office/drawing/2014/main" val="20002"/>
                    </a:ext>
                  </a:extLst>
                </a:gridCol>
                <a:gridCol w="1253399">
                  <a:extLst>
                    <a:ext uri="{9D8B030D-6E8A-4147-A177-3AD203B41FA5}">
                      <a16:colId xmlns:a16="http://schemas.microsoft.com/office/drawing/2014/main" val="20003"/>
                    </a:ext>
                  </a:extLst>
                </a:gridCol>
                <a:gridCol w="2894760">
                  <a:extLst>
                    <a:ext uri="{9D8B030D-6E8A-4147-A177-3AD203B41FA5}">
                      <a16:colId xmlns:a16="http://schemas.microsoft.com/office/drawing/2014/main" val="20004"/>
                    </a:ext>
                  </a:extLst>
                </a:gridCol>
                <a:gridCol w="1600324">
                  <a:extLst>
                    <a:ext uri="{9D8B030D-6E8A-4147-A177-3AD203B41FA5}">
                      <a16:colId xmlns:a16="http://schemas.microsoft.com/office/drawing/2014/main" val="20005"/>
                    </a:ext>
                  </a:extLst>
                </a:gridCol>
                <a:gridCol w="2984287">
                  <a:extLst>
                    <a:ext uri="{9D8B030D-6E8A-4147-A177-3AD203B41FA5}">
                      <a16:colId xmlns:a16="http://schemas.microsoft.com/office/drawing/2014/main" val="20006"/>
                    </a:ext>
                  </a:extLst>
                </a:gridCol>
              </a:tblGrid>
              <a:tr h="2438400">
                <a:tc>
                  <a:txBody>
                    <a:bodyPr/>
                    <a:lstStyle/>
                    <a:p>
                      <a:pPr algn="ctr" fontAlgn="ctr"/>
                      <a:r>
                        <a:rPr lang="es-CO" sz="1600" u="none" strike="noStrike" dirty="0">
                          <a:effectLst/>
                        </a:rPr>
                        <a:t>15</a:t>
                      </a:r>
                      <a:endParaRPr lang="es-CO" sz="1600" b="0" i="0" u="none" strike="noStrike" dirty="0">
                        <a:solidFill>
                          <a:srgbClr val="000000"/>
                        </a:solidFill>
                        <a:effectLst/>
                        <a:latin typeface="Arial Narrow" panose="020B0606020202030204" pitchFamily="34" charset="0"/>
                      </a:endParaRPr>
                    </a:p>
                  </a:txBody>
                  <a:tcPr marL="0" marR="0" marT="0" marB="0" anchor="ctr"/>
                </a:tc>
                <a:tc>
                  <a:txBody>
                    <a:bodyPr/>
                    <a:lstStyle/>
                    <a:p>
                      <a:pPr algn="ctr" fontAlgn="ctr"/>
                      <a:r>
                        <a:rPr lang="es-CO" sz="1600" u="none" strike="noStrike">
                          <a:effectLst/>
                        </a:rPr>
                        <a:t>SO</a:t>
                      </a:r>
                      <a:endParaRPr lang="es-CO" sz="16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600" u="none" strike="noStrike" dirty="0">
                          <a:effectLst/>
                        </a:rPr>
                        <a:t>Soportes</a:t>
                      </a:r>
                      <a:endParaRPr lang="es-CO" sz="1600" b="0" i="0" u="none" strike="noStrike" dirty="0">
                        <a:solidFill>
                          <a:srgbClr val="000000"/>
                        </a:solidFill>
                        <a:effectLst/>
                        <a:latin typeface="Arial Narrow" panose="020B0606020202030204" pitchFamily="34" charset="0"/>
                      </a:endParaRPr>
                    </a:p>
                  </a:txBody>
                  <a:tcPr marL="0" marR="0" marT="0" marB="0" anchor="ctr"/>
                </a:tc>
                <a:tc>
                  <a:txBody>
                    <a:bodyPr/>
                    <a:lstStyle/>
                    <a:p>
                      <a:pPr algn="ctr" fontAlgn="ctr"/>
                      <a:r>
                        <a:rPr lang="es-CO" sz="1600" u="none" strike="noStrike" dirty="0">
                          <a:effectLst/>
                        </a:rPr>
                        <a:t>Actividades</a:t>
                      </a:r>
                      <a:endParaRPr lang="es-CO" sz="1600" b="0" i="0" u="none" strike="noStrike" dirty="0">
                        <a:solidFill>
                          <a:srgbClr val="000000"/>
                        </a:solidFill>
                        <a:effectLst/>
                        <a:latin typeface="Arial Narrow" panose="020B0606020202030204" pitchFamily="34" charset="0"/>
                      </a:endParaRPr>
                    </a:p>
                  </a:txBody>
                  <a:tcPr marL="0" marR="0" marT="0" marB="0" anchor="ctr"/>
                </a:tc>
                <a:tc>
                  <a:txBody>
                    <a:bodyPr/>
                    <a:lstStyle/>
                    <a:p>
                      <a:pPr algn="ctr" fontAlgn="ctr"/>
                      <a:r>
                        <a:rPr lang="es-ES" sz="1600" u="none" strike="noStrike" dirty="0">
                          <a:effectLst/>
                        </a:rPr>
                        <a:t>Las actividades en el entorno hogar deben contar con criterios de calidad, asociado a contar con un PICP, ser progresivas, coherentes, pertinentes, espaciadas en el tiempo según cambios esperados y relacionadas al perfil profesional que realiza la actividad.  </a:t>
                      </a:r>
                      <a:endParaRPr lang="es-ES" sz="1600" b="0" i="0" u="none" strike="noStrike" dirty="0">
                        <a:solidFill>
                          <a:srgbClr val="000000"/>
                        </a:solidFill>
                        <a:effectLst/>
                        <a:latin typeface="Arial Narrow" panose="020B0606020202030204" pitchFamily="34" charset="0"/>
                      </a:endParaRPr>
                    </a:p>
                  </a:txBody>
                  <a:tcPr marL="0" marR="0" marT="0" marB="0" anchor="ctr"/>
                </a:tc>
                <a:tc>
                  <a:txBody>
                    <a:bodyPr/>
                    <a:lstStyle/>
                    <a:p>
                      <a:pPr algn="ctr" fontAlgn="ctr"/>
                      <a:r>
                        <a:rPr lang="es-CO" sz="1600" u="none" strike="noStrike" dirty="0">
                          <a:effectLst/>
                        </a:rPr>
                        <a:t>Intervenciones de calidad</a:t>
                      </a:r>
                      <a:endParaRPr lang="es-CO" sz="1600" b="0" i="0" u="none" strike="noStrike" dirty="0">
                        <a:solidFill>
                          <a:srgbClr val="000000"/>
                        </a:solidFill>
                        <a:effectLst/>
                        <a:latin typeface="Arial Narrow" panose="020B0606020202030204" pitchFamily="34" charset="0"/>
                      </a:endParaRPr>
                    </a:p>
                  </a:txBody>
                  <a:tcPr marL="0" marR="0" marT="0" marB="0" anchor="ctr"/>
                </a:tc>
                <a:tc>
                  <a:txBody>
                    <a:bodyPr/>
                    <a:lstStyle/>
                    <a:p>
                      <a:pPr algn="ctr" fontAlgn="ctr"/>
                      <a:r>
                        <a:rPr lang="es-ES" sz="1600" u="none" strike="noStrike" dirty="0">
                          <a:effectLst/>
                        </a:rPr>
                        <a:t>La actividad no se validará si se identifica evoluciones sin: PICP, progresividad, incoherentes, cercanas en el tiempo sin justificación y no asociadas al perfil profesional.  </a:t>
                      </a:r>
                      <a:endParaRPr lang="es-ES" sz="1600" b="0" i="0" u="none" strike="noStrike" dirty="0">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10000"/>
                  </a:ext>
                </a:extLst>
              </a:tr>
              <a:tr h="1706880">
                <a:tc>
                  <a:txBody>
                    <a:bodyPr/>
                    <a:lstStyle/>
                    <a:p>
                      <a:pPr algn="ctr" fontAlgn="ctr"/>
                      <a:r>
                        <a:rPr lang="es-CO" sz="1600" u="none" strike="noStrike">
                          <a:effectLst/>
                        </a:rPr>
                        <a:t>16</a:t>
                      </a:r>
                      <a:endParaRPr lang="es-CO" sz="16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600" u="none" strike="noStrike">
                          <a:effectLst/>
                        </a:rPr>
                        <a:t>SO</a:t>
                      </a:r>
                      <a:endParaRPr lang="es-CO" sz="16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600" u="none" strike="noStrike">
                          <a:effectLst/>
                        </a:rPr>
                        <a:t>Soportes</a:t>
                      </a:r>
                      <a:endParaRPr lang="es-CO" sz="16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600" u="none" strike="noStrike">
                          <a:effectLst/>
                        </a:rPr>
                        <a:t>Actividades</a:t>
                      </a:r>
                      <a:endParaRPr lang="es-CO" sz="16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ES" sz="1600" u="none" strike="noStrike">
                          <a:effectLst/>
                        </a:rPr>
                        <a:t>Las actividades deben dar cuenta de una intervención efectivamente llevada a cabo, en los tiempos definidos según el tipo de actividad, acorde a lo establecido en los lineamientos y guías</a:t>
                      </a:r>
                      <a:endParaRPr lang="es-ES" sz="16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600" u="none" strike="noStrike" dirty="0">
                          <a:effectLst/>
                        </a:rPr>
                        <a:t>Actividad fallida</a:t>
                      </a:r>
                      <a:endParaRPr lang="es-CO" sz="1600" b="0" i="0" u="none" strike="noStrike" dirty="0">
                        <a:solidFill>
                          <a:srgbClr val="000000"/>
                        </a:solidFill>
                        <a:effectLst/>
                        <a:latin typeface="Arial Narrow" panose="020B0606020202030204" pitchFamily="34" charset="0"/>
                      </a:endParaRPr>
                    </a:p>
                  </a:txBody>
                  <a:tcPr marL="0" marR="0" marT="0" marB="0" anchor="ctr"/>
                </a:tc>
                <a:tc>
                  <a:txBody>
                    <a:bodyPr/>
                    <a:lstStyle/>
                    <a:p>
                      <a:pPr algn="ctr" fontAlgn="ctr"/>
                      <a:r>
                        <a:rPr lang="es-ES" sz="1600" u="none" strike="noStrike" dirty="0">
                          <a:effectLst/>
                        </a:rPr>
                        <a:t>La actividad no se validará si se reporta en el SICAPS sin evolución, con una descripción que evidencia que no se realizó la actividad o un tipo de actividad como “ninguna” en ficha familiar.</a:t>
                      </a:r>
                      <a:endParaRPr lang="es-ES" sz="1600" b="0" i="0" u="none" strike="noStrike" dirty="0">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10001"/>
                  </a:ext>
                </a:extLst>
              </a:tr>
              <a:tr h="1706880">
                <a:tc>
                  <a:txBody>
                    <a:bodyPr/>
                    <a:lstStyle/>
                    <a:p>
                      <a:pPr algn="ctr" fontAlgn="ctr"/>
                      <a:r>
                        <a:rPr lang="es-CO" sz="1600" u="none" strike="noStrike">
                          <a:effectLst/>
                        </a:rPr>
                        <a:t>17</a:t>
                      </a:r>
                      <a:endParaRPr lang="es-CO" sz="16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600" u="none" strike="noStrike">
                          <a:effectLst/>
                        </a:rPr>
                        <a:t>SO</a:t>
                      </a:r>
                      <a:endParaRPr lang="es-CO" sz="16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600" u="none" strike="noStrike">
                          <a:effectLst/>
                        </a:rPr>
                        <a:t>Soportes</a:t>
                      </a:r>
                      <a:endParaRPr lang="es-CO" sz="16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600" u="none" strike="noStrike">
                          <a:effectLst/>
                        </a:rPr>
                        <a:t>Actividades</a:t>
                      </a:r>
                      <a:endParaRPr lang="es-CO" sz="16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ES" sz="1600" u="none" strike="noStrike">
                          <a:effectLst/>
                        </a:rPr>
                        <a:t>Las actividades reportadas evidencian inconsistencias con la información asociada al beneficiario de la actividad</a:t>
                      </a:r>
                      <a:endParaRPr lang="es-ES" sz="16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ES" sz="1600" u="none" strike="noStrike">
                          <a:effectLst/>
                        </a:rPr>
                        <a:t>Actividad con inconsistencias en la información</a:t>
                      </a:r>
                      <a:endParaRPr lang="es-ES" sz="16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ES" sz="1600" u="none" strike="noStrike" dirty="0">
                          <a:effectLst/>
                        </a:rPr>
                        <a:t>La actividad no se validará si se sospecha inconsistencia en datos asociados al beneficiario, sea por la firma asociada al usuario, información reportada por el beneficiario, un externo o por seguimiento en campo </a:t>
                      </a:r>
                      <a:endParaRPr lang="es-ES" sz="1600" b="0" i="0" u="none" strike="noStrike" dirty="0">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802622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C5D839ED-D22C-A15E-26E4-BAE81478502B}"/>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0BFA4D75-5E24-5A0C-4210-2FD17D12D279}"/>
              </a:ext>
            </a:extLst>
          </p:cNvPr>
          <p:cNvSpPr/>
          <p:nvPr/>
        </p:nvSpPr>
        <p:spPr>
          <a:xfrm>
            <a:off x="0" y="378691"/>
            <a:ext cx="5892800" cy="12930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2400" dirty="0"/>
          </a:p>
        </p:txBody>
      </p:sp>
      <p:pic>
        <p:nvPicPr>
          <p:cNvPr id="3" name="Imagen 2">
            <a:extLst>
              <a:ext uri="{FF2B5EF4-FFF2-40B4-BE49-F238E27FC236}">
                <a16:creationId xmlns:a16="http://schemas.microsoft.com/office/drawing/2014/main" id="{1D65DBD1-89D1-EC5D-EBB4-CEDA6CABE02A}"/>
              </a:ext>
            </a:extLst>
          </p:cNvPr>
          <p:cNvPicPr>
            <a:picLocks noChangeAspect="1"/>
          </p:cNvPicPr>
          <p:nvPr/>
        </p:nvPicPr>
        <p:blipFill>
          <a:blip r:embed="rId3"/>
          <a:stretch>
            <a:fillRect/>
          </a:stretch>
        </p:blipFill>
        <p:spPr>
          <a:xfrm>
            <a:off x="0" y="9714"/>
            <a:ext cx="12192000" cy="6838572"/>
          </a:xfrm>
          <a:prstGeom prst="rect">
            <a:avLst/>
          </a:prstGeom>
        </p:spPr>
      </p:pic>
      <p:graphicFrame>
        <p:nvGraphicFramePr>
          <p:cNvPr id="6" name="Tabla 5"/>
          <p:cNvGraphicFramePr>
            <a:graphicFrameLocks noGrp="1"/>
          </p:cNvGraphicFramePr>
          <p:nvPr>
            <p:extLst>
              <p:ext uri="{D42A27DB-BD31-4B8C-83A1-F6EECF244321}">
                <p14:modId xmlns:p14="http://schemas.microsoft.com/office/powerpoint/2010/main" val="2625427344"/>
              </p:ext>
            </p:extLst>
          </p:nvPr>
        </p:nvGraphicFramePr>
        <p:xfrm>
          <a:off x="541032" y="291869"/>
          <a:ext cx="10932100" cy="6129967"/>
        </p:xfrm>
        <a:graphic>
          <a:graphicData uri="http://schemas.openxmlformats.org/drawingml/2006/table">
            <a:tbl>
              <a:tblPr>
                <a:tableStyleId>{5C22544A-7EE6-4342-B048-85BDC9FD1C3A}</a:tableStyleId>
              </a:tblPr>
              <a:tblGrid>
                <a:gridCol w="857140">
                  <a:extLst>
                    <a:ext uri="{9D8B030D-6E8A-4147-A177-3AD203B41FA5}">
                      <a16:colId xmlns:a16="http://schemas.microsoft.com/office/drawing/2014/main" val="20000"/>
                    </a:ext>
                  </a:extLst>
                </a:gridCol>
                <a:gridCol w="857140">
                  <a:extLst>
                    <a:ext uri="{9D8B030D-6E8A-4147-A177-3AD203B41FA5}">
                      <a16:colId xmlns:a16="http://schemas.microsoft.com/office/drawing/2014/main" val="20001"/>
                    </a:ext>
                  </a:extLst>
                </a:gridCol>
                <a:gridCol w="857140">
                  <a:extLst>
                    <a:ext uri="{9D8B030D-6E8A-4147-A177-3AD203B41FA5}">
                      <a16:colId xmlns:a16="http://schemas.microsoft.com/office/drawing/2014/main" val="20002"/>
                    </a:ext>
                  </a:extLst>
                </a:gridCol>
                <a:gridCol w="1199994">
                  <a:extLst>
                    <a:ext uri="{9D8B030D-6E8A-4147-A177-3AD203B41FA5}">
                      <a16:colId xmlns:a16="http://schemas.microsoft.com/office/drawing/2014/main" val="20003"/>
                    </a:ext>
                  </a:extLst>
                </a:gridCol>
                <a:gridCol w="2771417">
                  <a:extLst>
                    <a:ext uri="{9D8B030D-6E8A-4147-A177-3AD203B41FA5}">
                      <a16:colId xmlns:a16="http://schemas.microsoft.com/office/drawing/2014/main" val="20004"/>
                    </a:ext>
                  </a:extLst>
                </a:gridCol>
                <a:gridCol w="1532138">
                  <a:extLst>
                    <a:ext uri="{9D8B030D-6E8A-4147-A177-3AD203B41FA5}">
                      <a16:colId xmlns:a16="http://schemas.microsoft.com/office/drawing/2014/main" val="20005"/>
                    </a:ext>
                  </a:extLst>
                </a:gridCol>
                <a:gridCol w="2857131">
                  <a:extLst>
                    <a:ext uri="{9D8B030D-6E8A-4147-A177-3AD203B41FA5}">
                      <a16:colId xmlns:a16="http://schemas.microsoft.com/office/drawing/2014/main" val="20006"/>
                    </a:ext>
                  </a:extLst>
                </a:gridCol>
              </a:tblGrid>
              <a:tr h="2502847">
                <a:tc>
                  <a:txBody>
                    <a:bodyPr/>
                    <a:lstStyle/>
                    <a:p>
                      <a:pPr algn="ctr" fontAlgn="ctr"/>
                      <a:r>
                        <a:rPr lang="es-CO" sz="1400" u="none" strike="noStrike" dirty="0">
                          <a:effectLst/>
                        </a:rPr>
                        <a:t>18</a:t>
                      </a:r>
                      <a:endParaRPr lang="es-CO" sz="1400" b="0" i="0" u="none" strike="noStrike" dirty="0">
                        <a:solidFill>
                          <a:srgbClr val="000000"/>
                        </a:solidFill>
                        <a:effectLst/>
                        <a:latin typeface="Arial Narrow" panose="020B0606020202030204" pitchFamily="34" charset="0"/>
                      </a:endParaRPr>
                    </a:p>
                  </a:txBody>
                  <a:tcPr marL="0" marR="0" marT="0" marB="0" anchor="ctr"/>
                </a:tc>
                <a:tc>
                  <a:txBody>
                    <a:bodyPr/>
                    <a:lstStyle/>
                    <a:p>
                      <a:pPr algn="ctr" fontAlgn="ctr"/>
                      <a:r>
                        <a:rPr lang="es-CO" sz="1400" u="none" strike="noStrike" dirty="0">
                          <a:effectLst/>
                        </a:rPr>
                        <a:t>SO</a:t>
                      </a:r>
                      <a:endParaRPr lang="es-CO" sz="1400" b="0" i="0" u="none" strike="noStrike" dirty="0">
                        <a:solidFill>
                          <a:srgbClr val="000000"/>
                        </a:solidFill>
                        <a:effectLst/>
                        <a:latin typeface="Arial Narrow" panose="020B0606020202030204" pitchFamily="34" charset="0"/>
                      </a:endParaRPr>
                    </a:p>
                  </a:txBody>
                  <a:tcPr marL="0" marR="0" marT="0" marB="0" anchor="ctr"/>
                </a:tc>
                <a:tc>
                  <a:txBody>
                    <a:bodyPr/>
                    <a:lstStyle/>
                    <a:p>
                      <a:pPr algn="ctr" fontAlgn="ctr"/>
                      <a:r>
                        <a:rPr lang="es-CO" sz="1400" u="none" strike="noStrike" dirty="0">
                          <a:effectLst/>
                        </a:rPr>
                        <a:t>Soportes</a:t>
                      </a:r>
                      <a:endParaRPr lang="es-CO" sz="1400" b="0" i="0" u="none" strike="noStrike" dirty="0">
                        <a:solidFill>
                          <a:srgbClr val="000000"/>
                        </a:solidFill>
                        <a:effectLst/>
                        <a:latin typeface="Arial Narrow" panose="020B0606020202030204" pitchFamily="34" charset="0"/>
                      </a:endParaRPr>
                    </a:p>
                  </a:txBody>
                  <a:tcPr marL="0" marR="0" marT="0" marB="0" anchor="ctr"/>
                </a:tc>
                <a:tc>
                  <a:txBody>
                    <a:bodyPr/>
                    <a:lstStyle/>
                    <a:p>
                      <a:pPr algn="ctr" fontAlgn="ctr"/>
                      <a:r>
                        <a:rPr lang="es-CO" sz="1400" u="none" strike="noStrike" dirty="0">
                          <a:effectLst/>
                        </a:rPr>
                        <a:t>Actividades</a:t>
                      </a:r>
                      <a:endParaRPr lang="es-CO" sz="1400" b="0" i="0" u="none" strike="noStrike" dirty="0">
                        <a:solidFill>
                          <a:srgbClr val="000000"/>
                        </a:solidFill>
                        <a:effectLst/>
                        <a:latin typeface="Arial Narrow" panose="020B0606020202030204" pitchFamily="34" charset="0"/>
                      </a:endParaRPr>
                    </a:p>
                  </a:txBody>
                  <a:tcPr marL="0" marR="0" marT="0" marB="0" anchor="ctr"/>
                </a:tc>
                <a:tc>
                  <a:txBody>
                    <a:bodyPr/>
                    <a:lstStyle/>
                    <a:p>
                      <a:pPr algn="ctr" fontAlgn="ctr"/>
                      <a:r>
                        <a:rPr lang="es-ES" sz="1400" u="none" strike="noStrike" dirty="0">
                          <a:effectLst/>
                        </a:rPr>
                        <a:t>Las fichas familiares deben contar con un número de variables actualizadas acorde al promedio de todas las fichas del mes, contar con una duración asociada al número de integrantes actualizados y con evolución de intervención acorde al tiempo disponible para brindar información en salud.</a:t>
                      </a:r>
                      <a:endParaRPr lang="es-ES" sz="1400" b="0" i="0" u="none" strike="noStrike" dirty="0">
                        <a:solidFill>
                          <a:srgbClr val="000000"/>
                        </a:solidFill>
                        <a:effectLst/>
                        <a:latin typeface="Arial Narrow" panose="020B0606020202030204" pitchFamily="34" charset="0"/>
                      </a:endParaRPr>
                    </a:p>
                  </a:txBody>
                  <a:tcPr marL="0" marR="0" marT="0" marB="0" anchor="ctr"/>
                </a:tc>
                <a:tc>
                  <a:txBody>
                    <a:bodyPr/>
                    <a:lstStyle/>
                    <a:p>
                      <a:pPr algn="ctr" fontAlgn="ctr"/>
                      <a:r>
                        <a:rPr lang="es-CO" sz="1400" u="none" strike="noStrike">
                          <a:effectLst/>
                        </a:rPr>
                        <a:t>Campos actualizados ficha familiar</a:t>
                      </a:r>
                      <a:endParaRPr lang="es-CO"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ES" sz="1400" u="none" strike="noStrike">
                          <a:effectLst/>
                        </a:rPr>
                        <a:t>La actividad no se validará si se identifica un # de variables actualizadas menor al promedio del mes (8 x pers - 24 x flia), cuando la duración reportada no se justifique por el # de integrantes actualizados y cuando haya ausencia de información en salud en el campo de intervenciones a pesar que se haya actualizado 3 o menos integrantes</a:t>
                      </a:r>
                      <a:endParaRPr lang="es-ES" sz="14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10000"/>
                  </a:ext>
                </a:extLst>
              </a:tr>
              <a:tr h="2502847">
                <a:tc>
                  <a:txBody>
                    <a:bodyPr/>
                    <a:lstStyle/>
                    <a:p>
                      <a:pPr algn="ctr" fontAlgn="ctr"/>
                      <a:r>
                        <a:rPr lang="es-CO" sz="1400" u="none" strike="noStrike">
                          <a:effectLst/>
                        </a:rPr>
                        <a:t>19</a:t>
                      </a:r>
                      <a:endParaRPr lang="es-CO"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400" u="none" strike="noStrike">
                          <a:effectLst/>
                        </a:rPr>
                        <a:t>SO</a:t>
                      </a:r>
                      <a:endParaRPr lang="es-CO"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400" u="none" strike="noStrike">
                          <a:effectLst/>
                        </a:rPr>
                        <a:t>Soportes</a:t>
                      </a:r>
                      <a:endParaRPr lang="es-CO"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400" u="none" strike="noStrike">
                          <a:effectLst/>
                        </a:rPr>
                        <a:t>Actividades</a:t>
                      </a:r>
                      <a:endParaRPr lang="es-CO"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ES" sz="1400" u="none" strike="noStrike" dirty="0">
                          <a:effectLst/>
                        </a:rPr>
                        <a:t>Las actividades por evento, de fortalecimiento de capacidades y las demás que requieran la entrega de informes y documentos adicionales, establecidos según lineamientos, anexos técnicos, acuerdo de voluntades, guías, entre otros,   deberán entregarse con la totalidad y características de soportes solicitados </a:t>
                      </a:r>
                      <a:endParaRPr lang="es-ES" sz="1400" b="0" i="0" u="none" strike="noStrike" dirty="0">
                        <a:solidFill>
                          <a:srgbClr val="000000"/>
                        </a:solidFill>
                        <a:effectLst/>
                        <a:latin typeface="Arial Narrow" panose="020B0606020202030204" pitchFamily="34" charset="0"/>
                      </a:endParaRPr>
                    </a:p>
                  </a:txBody>
                  <a:tcPr marL="0" marR="0" marT="0" marB="0" anchor="ctr"/>
                </a:tc>
                <a:tc>
                  <a:txBody>
                    <a:bodyPr/>
                    <a:lstStyle/>
                    <a:p>
                      <a:pPr algn="ctr" fontAlgn="ctr"/>
                      <a:r>
                        <a:rPr lang="es-CO" sz="1400" u="none" strike="noStrike" dirty="0">
                          <a:effectLst/>
                        </a:rPr>
                        <a:t>Soportes adicionales</a:t>
                      </a:r>
                      <a:endParaRPr lang="es-CO" sz="1400" b="0" i="0" u="none" strike="noStrike" dirty="0">
                        <a:solidFill>
                          <a:srgbClr val="000000"/>
                        </a:solidFill>
                        <a:effectLst/>
                        <a:latin typeface="Arial Narrow" panose="020B0606020202030204" pitchFamily="34" charset="0"/>
                      </a:endParaRPr>
                    </a:p>
                  </a:txBody>
                  <a:tcPr marL="0" marR="0" marT="0" marB="0" anchor="ctr"/>
                </a:tc>
                <a:tc>
                  <a:txBody>
                    <a:bodyPr/>
                    <a:lstStyle/>
                    <a:p>
                      <a:pPr algn="ctr" fontAlgn="ctr"/>
                      <a:r>
                        <a:rPr lang="es-ES" sz="1400" u="none" strike="noStrike" dirty="0">
                          <a:effectLst/>
                        </a:rPr>
                        <a:t>La actividad no se validará si no se hace entrega de la totalidad de soportes solicitados, con las características de calidad requeridas, de las actividades que así se establecieron en los lineamientos, anexos técnicos, acuerdo de voluntades, guías, etc.</a:t>
                      </a:r>
                      <a:endParaRPr lang="es-ES" sz="1400" b="0" i="0" u="none" strike="noStrike" dirty="0">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10001"/>
                  </a:ext>
                </a:extLst>
              </a:tr>
              <a:tr h="1042853">
                <a:tc>
                  <a:txBody>
                    <a:bodyPr/>
                    <a:lstStyle/>
                    <a:p>
                      <a:pPr algn="ctr" fontAlgn="ctr"/>
                      <a:r>
                        <a:rPr lang="es-CO" sz="1400" u="none" strike="noStrike">
                          <a:effectLst/>
                        </a:rPr>
                        <a:t>20</a:t>
                      </a:r>
                      <a:endParaRPr lang="es-CO"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400" u="none" strike="noStrike">
                          <a:effectLst/>
                        </a:rPr>
                        <a:t>SO</a:t>
                      </a:r>
                      <a:endParaRPr lang="es-CO"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400" u="none" strike="noStrike">
                          <a:effectLst/>
                        </a:rPr>
                        <a:t>Soportes</a:t>
                      </a:r>
                      <a:endParaRPr lang="es-CO"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400" u="none" strike="noStrike">
                          <a:effectLst/>
                        </a:rPr>
                        <a:t>Actividades</a:t>
                      </a:r>
                      <a:endParaRPr lang="es-CO"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ES" sz="1400" u="none" strike="noStrike">
                          <a:effectLst/>
                        </a:rPr>
                        <a:t>Las actividades presentan diferencias en relación con lo esperado y son reconocidas como tal por las partes contractuales</a:t>
                      </a:r>
                      <a:endParaRPr lang="es-ES"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400" u="none" strike="noStrike">
                          <a:effectLst/>
                        </a:rPr>
                        <a:t>Acuerdo entre las partes</a:t>
                      </a:r>
                      <a:endParaRPr lang="es-CO"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ES" sz="1400" u="none" strike="noStrike" dirty="0">
                          <a:effectLst/>
                        </a:rPr>
                        <a:t>La actividad no se validará si ambas partes contractuales establecen la conveniencia de la invalidación </a:t>
                      </a:r>
                      <a:endParaRPr lang="es-ES" sz="1400" b="0" i="0" u="none" strike="noStrike" dirty="0">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94590890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a:extLst>
            <a:ext uri="{FF2B5EF4-FFF2-40B4-BE49-F238E27FC236}">
              <a16:creationId xmlns:a16="http://schemas.microsoft.com/office/drawing/2014/main" id="{45BA0F52-1B6D-4AA8-013C-1D48C8EEB346}"/>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57F76F5B-C9F5-9B14-09AE-160F7FD99049}"/>
              </a:ext>
            </a:extLst>
          </p:cNvPr>
          <p:cNvPicPr preferRelativeResize="0"/>
          <p:nvPr/>
        </p:nvPicPr>
        <p:blipFill rotWithShape="1">
          <a:blip r:embed="rId5">
            <a:alphaModFix/>
          </a:blip>
          <a:srcRect t="5814" b="5823"/>
          <a:stretch/>
        </p:blipFill>
        <p:spPr>
          <a:xfrm>
            <a:off x="5530429" y="519424"/>
            <a:ext cx="3634367" cy="889133"/>
          </a:xfrm>
          <a:prstGeom prst="rect">
            <a:avLst/>
          </a:prstGeom>
          <a:noFill/>
          <a:ln>
            <a:noFill/>
          </a:ln>
        </p:spPr>
      </p:pic>
      <p:sp>
        <p:nvSpPr>
          <p:cNvPr id="2" name="CuadroTexto 1">
            <a:extLst>
              <a:ext uri="{FF2B5EF4-FFF2-40B4-BE49-F238E27FC236}">
                <a16:creationId xmlns:a16="http://schemas.microsoft.com/office/drawing/2014/main" id="{EAA8B8ED-6836-A83A-F98F-2BAF765EEE4A}"/>
              </a:ext>
            </a:extLst>
          </p:cNvPr>
          <p:cNvSpPr txBox="1"/>
          <p:nvPr/>
        </p:nvSpPr>
        <p:spPr>
          <a:xfrm>
            <a:off x="355600" y="618067"/>
            <a:ext cx="2045753" cy="666786"/>
          </a:xfrm>
          <a:prstGeom prst="rect">
            <a:avLst/>
          </a:prstGeom>
          <a:noFill/>
        </p:spPr>
        <p:txBody>
          <a:bodyPr wrap="none" rtlCol="0">
            <a:spAutoFit/>
          </a:bodyPr>
          <a:lstStyle/>
          <a:p>
            <a:r>
              <a:rPr lang="es-MX" sz="3733" dirty="0"/>
              <a:t>GLOSAS</a:t>
            </a:r>
            <a:endParaRPr lang="es-CO" sz="3733" dirty="0"/>
          </a:p>
        </p:txBody>
      </p:sp>
      <p:graphicFrame>
        <p:nvGraphicFramePr>
          <p:cNvPr id="3" name="Tabla 2">
            <a:extLst>
              <a:ext uri="{FF2B5EF4-FFF2-40B4-BE49-F238E27FC236}">
                <a16:creationId xmlns:a16="http://schemas.microsoft.com/office/drawing/2014/main" id="{45AD0406-90D0-68A0-2C8E-F1C48502FBFE}"/>
              </a:ext>
            </a:extLst>
          </p:cNvPr>
          <p:cNvGraphicFramePr>
            <a:graphicFrameLocks noGrp="1"/>
          </p:cNvGraphicFramePr>
          <p:nvPr>
            <p:extLst>
              <p:ext uri="{D42A27DB-BD31-4B8C-83A1-F6EECF244321}">
                <p14:modId xmlns:p14="http://schemas.microsoft.com/office/powerpoint/2010/main" val="300326035"/>
              </p:ext>
            </p:extLst>
          </p:nvPr>
        </p:nvGraphicFramePr>
        <p:xfrm>
          <a:off x="993228" y="2287838"/>
          <a:ext cx="9837682" cy="3042131"/>
        </p:xfrm>
        <a:graphic>
          <a:graphicData uri="http://schemas.openxmlformats.org/drawingml/2006/table">
            <a:tbl>
              <a:tblPr firstRow="1" firstCol="1" bandRow="1">
                <a:tableStyleId>{21E4AEA4-8DFA-4A89-87EB-49C32662AFE0}</a:tableStyleId>
              </a:tblPr>
              <a:tblGrid>
                <a:gridCol w="1198090">
                  <a:extLst>
                    <a:ext uri="{9D8B030D-6E8A-4147-A177-3AD203B41FA5}">
                      <a16:colId xmlns:a16="http://schemas.microsoft.com/office/drawing/2014/main" val="2898830679"/>
                    </a:ext>
                  </a:extLst>
                </a:gridCol>
                <a:gridCol w="1406236">
                  <a:extLst>
                    <a:ext uri="{9D8B030D-6E8A-4147-A177-3AD203B41FA5}">
                      <a16:colId xmlns:a16="http://schemas.microsoft.com/office/drawing/2014/main" val="3802331346"/>
                    </a:ext>
                  </a:extLst>
                </a:gridCol>
                <a:gridCol w="1406236">
                  <a:extLst>
                    <a:ext uri="{9D8B030D-6E8A-4147-A177-3AD203B41FA5}">
                      <a16:colId xmlns:a16="http://schemas.microsoft.com/office/drawing/2014/main" val="3198640334"/>
                    </a:ext>
                  </a:extLst>
                </a:gridCol>
                <a:gridCol w="1640278">
                  <a:extLst>
                    <a:ext uri="{9D8B030D-6E8A-4147-A177-3AD203B41FA5}">
                      <a16:colId xmlns:a16="http://schemas.microsoft.com/office/drawing/2014/main" val="536104470"/>
                    </a:ext>
                  </a:extLst>
                </a:gridCol>
                <a:gridCol w="1640278">
                  <a:extLst>
                    <a:ext uri="{9D8B030D-6E8A-4147-A177-3AD203B41FA5}">
                      <a16:colId xmlns:a16="http://schemas.microsoft.com/office/drawing/2014/main" val="2284753309"/>
                    </a:ext>
                  </a:extLst>
                </a:gridCol>
                <a:gridCol w="1411217">
                  <a:extLst>
                    <a:ext uri="{9D8B030D-6E8A-4147-A177-3AD203B41FA5}">
                      <a16:colId xmlns:a16="http://schemas.microsoft.com/office/drawing/2014/main" val="3686024797"/>
                    </a:ext>
                  </a:extLst>
                </a:gridCol>
                <a:gridCol w="1135347">
                  <a:extLst>
                    <a:ext uri="{9D8B030D-6E8A-4147-A177-3AD203B41FA5}">
                      <a16:colId xmlns:a16="http://schemas.microsoft.com/office/drawing/2014/main" val="3132105864"/>
                    </a:ext>
                  </a:extLst>
                </a:gridCol>
              </a:tblGrid>
              <a:tr h="205881">
                <a:tc>
                  <a:txBody>
                    <a:bodyPr/>
                    <a:lstStyle/>
                    <a:p>
                      <a:pPr algn="ctr">
                        <a:buNone/>
                      </a:pPr>
                      <a:r>
                        <a:rPr lang="es-CO" sz="1200">
                          <a:effectLst/>
                          <a:latin typeface="Verdana" panose="020B0604030504040204" pitchFamily="34" charset="0"/>
                          <a:ea typeface="Verdana" panose="020B0604030504040204" pitchFamily="34" charset="0"/>
                        </a:rPr>
                        <a:t>A</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200">
                          <a:effectLst/>
                          <a:latin typeface="Verdana" panose="020B0604030504040204" pitchFamily="34" charset="0"/>
                          <a:ea typeface="Verdana" panose="020B0604030504040204" pitchFamily="34" charset="0"/>
                        </a:rPr>
                        <a:t>B</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200">
                          <a:effectLst/>
                          <a:latin typeface="Verdana" panose="020B0604030504040204" pitchFamily="34" charset="0"/>
                          <a:ea typeface="Verdana" panose="020B0604030504040204" pitchFamily="34" charset="0"/>
                        </a:rPr>
                        <a:t>C</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200">
                          <a:effectLst/>
                          <a:latin typeface="Verdana" panose="020B0604030504040204" pitchFamily="34" charset="0"/>
                          <a:ea typeface="Verdana" panose="020B0604030504040204" pitchFamily="34" charset="0"/>
                        </a:rPr>
                        <a:t>D</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200">
                          <a:effectLst/>
                          <a:latin typeface="Verdana" panose="020B0604030504040204" pitchFamily="34" charset="0"/>
                          <a:ea typeface="Verdana" panose="020B0604030504040204" pitchFamily="34" charset="0"/>
                        </a:rPr>
                        <a:t>E</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200">
                          <a:effectLst/>
                          <a:latin typeface="Verdana" panose="020B0604030504040204" pitchFamily="34" charset="0"/>
                          <a:ea typeface="Verdana" panose="020B0604030504040204" pitchFamily="34" charset="0"/>
                        </a:rPr>
                        <a:t>F</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200">
                          <a:effectLst/>
                          <a:latin typeface="Verdana" panose="020B0604030504040204" pitchFamily="34" charset="0"/>
                          <a:ea typeface="Verdana" panose="020B0604030504040204" pitchFamily="34" charset="0"/>
                        </a:rPr>
                        <a:t>G</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02661189"/>
                  </a:ext>
                </a:extLst>
              </a:tr>
              <a:tr h="777442">
                <a:tc>
                  <a:txBody>
                    <a:bodyPr/>
                    <a:lstStyle/>
                    <a:p>
                      <a:pPr algn="ctr">
                        <a:buNone/>
                      </a:pPr>
                      <a:r>
                        <a:rPr lang="es-CO" sz="1200">
                          <a:effectLst/>
                          <a:latin typeface="Verdana" panose="020B0604030504040204" pitchFamily="34" charset="0"/>
                          <a:ea typeface="Verdana" panose="020B0604030504040204" pitchFamily="34" charset="0"/>
                        </a:rPr>
                        <a:t>TERRITORIO</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200">
                          <a:effectLst/>
                          <a:latin typeface="Verdana" panose="020B0604030504040204" pitchFamily="34" charset="0"/>
                          <a:ea typeface="Verdana" panose="020B0604030504040204" pitchFamily="34" charset="0"/>
                        </a:rPr>
                        <a:t>TALENTO HUMANO / PERFIL</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200">
                          <a:effectLst/>
                          <a:latin typeface="Verdana" panose="020B0604030504040204" pitchFamily="34" charset="0"/>
                          <a:ea typeface="Verdana" panose="020B0604030504040204" pitchFamily="34" charset="0"/>
                        </a:rPr>
                        <a:t>HONORARIOS POR PERFIL FACTURADOS</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200">
                          <a:effectLst/>
                          <a:latin typeface="Verdana" panose="020B0604030504040204" pitchFamily="34" charset="0"/>
                          <a:ea typeface="Verdana" panose="020B0604030504040204" pitchFamily="34" charset="0"/>
                        </a:rPr>
                        <a:t>% DE NO VALIDACIÓN*</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200" dirty="0">
                          <a:effectLst/>
                          <a:latin typeface="Verdana" panose="020B0604030504040204" pitchFamily="34" charset="0"/>
                          <a:ea typeface="Verdana" panose="020B0604030504040204" pitchFamily="34" charset="0"/>
                        </a:rPr>
                        <a:t>VALOR DE GLOSA POR INTEGRANTE DEL TERRITORIO**</a:t>
                      </a:r>
                      <a:endParaRPr lang="es-CO" sz="24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200">
                          <a:effectLst/>
                          <a:latin typeface="Verdana" panose="020B0604030504040204" pitchFamily="34" charset="0"/>
                          <a:ea typeface="Verdana" panose="020B0604030504040204" pitchFamily="34" charset="0"/>
                        </a:rPr>
                        <a:t>TOTAL A GLOSAR AL TERRITORIO***</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200">
                          <a:effectLst/>
                          <a:latin typeface="Verdana" panose="020B0604030504040204" pitchFamily="34" charset="0"/>
                          <a:ea typeface="Verdana" panose="020B0604030504040204" pitchFamily="34" charset="0"/>
                        </a:rPr>
                        <a:t>TOTAL A GLOSAR A LA ESE****</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39633853"/>
                  </a:ext>
                </a:extLst>
              </a:tr>
              <a:tr h="257351">
                <a:tc rowSpan="4">
                  <a:txBody>
                    <a:bodyPr/>
                    <a:lstStyle/>
                    <a:p>
                      <a:pPr algn="ctr">
                        <a:buNone/>
                      </a:pPr>
                      <a:r>
                        <a:rPr lang="es-CO" sz="1600">
                          <a:effectLst/>
                          <a:latin typeface="Verdana" panose="020B0604030504040204" pitchFamily="34" charset="0"/>
                          <a:ea typeface="Verdana" panose="020B0604030504040204" pitchFamily="34" charset="0"/>
                        </a:rPr>
                        <a:t> </a:t>
                      </a:r>
                      <a:endParaRPr lang="es-CO" sz="2400">
                        <a:effectLst/>
                        <a:latin typeface="Verdana" panose="020B0604030504040204" pitchFamily="34" charset="0"/>
                        <a:ea typeface="Verdana" panose="020B0604030504040204" pitchFamily="34" charset="0"/>
                      </a:endParaRPr>
                    </a:p>
                    <a:p>
                      <a:pPr algn="ctr">
                        <a:buNone/>
                      </a:pPr>
                      <a:r>
                        <a:rPr lang="es-CO" sz="1600">
                          <a:effectLst/>
                          <a:latin typeface="Verdana" panose="020B0604030504040204" pitchFamily="34" charset="0"/>
                          <a:ea typeface="Verdana" panose="020B0604030504040204" pitchFamily="34" charset="0"/>
                        </a:rPr>
                        <a:t> </a:t>
                      </a:r>
                      <a:endParaRPr lang="es-CO" sz="2400">
                        <a:effectLst/>
                        <a:latin typeface="Verdana" panose="020B0604030504040204" pitchFamily="34" charset="0"/>
                        <a:ea typeface="Verdana" panose="020B0604030504040204" pitchFamily="34" charset="0"/>
                      </a:endParaRPr>
                    </a:p>
                    <a:p>
                      <a:pPr algn="ctr">
                        <a:buNone/>
                      </a:pPr>
                      <a:r>
                        <a:rPr lang="es-CO" sz="1600">
                          <a:effectLst/>
                          <a:latin typeface="Verdana" panose="020B0604030504040204" pitchFamily="34" charset="0"/>
                          <a:ea typeface="Verdana" panose="020B0604030504040204" pitchFamily="34" charset="0"/>
                        </a:rPr>
                        <a:t>1</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200">
                          <a:effectLst/>
                          <a:latin typeface="Verdana" panose="020B0604030504040204" pitchFamily="34" charset="0"/>
                          <a:ea typeface="Verdana" panose="020B0604030504040204" pitchFamily="34" charset="0"/>
                        </a:rPr>
                        <a:t>Perfil #1</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rowSpan="4">
                  <a:txBody>
                    <a:bodyPr/>
                    <a:lstStyle/>
                    <a:p>
                      <a:pPr algn="ctr">
                        <a:buNone/>
                      </a:pPr>
                      <a:r>
                        <a:rPr lang="es-CO" sz="1600">
                          <a:effectLst/>
                          <a:latin typeface="Verdana" panose="020B0604030504040204" pitchFamily="34" charset="0"/>
                          <a:ea typeface="Verdana" panose="020B0604030504040204" pitchFamily="34" charset="0"/>
                        </a:rPr>
                        <a:t> </a:t>
                      </a:r>
                      <a:endParaRPr lang="es-CO" sz="2400">
                        <a:effectLst/>
                        <a:latin typeface="Verdana" panose="020B0604030504040204" pitchFamily="34" charset="0"/>
                        <a:ea typeface="Verdana" panose="020B0604030504040204" pitchFamily="34" charset="0"/>
                      </a:endParaRPr>
                    </a:p>
                    <a:p>
                      <a:pPr algn="ctr">
                        <a:buNone/>
                      </a:pPr>
                      <a:r>
                        <a:rPr lang="es-CO" sz="1600">
                          <a:effectLst/>
                          <a:latin typeface="Verdana" panose="020B0604030504040204" pitchFamily="34" charset="0"/>
                          <a:ea typeface="Verdana" panose="020B0604030504040204" pitchFamily="34" charset="0"/>
                        </a:rPr>
                        <a:t> </a:t>
                      </a:r>
                      <a:endParaRPr lang="es-CO" sz="2400">
                        <a:effectLst/>
                        <a:latin typeface="Verdana" panose="020B0604030504040204" pitchFamily="34" charset="0"/>
                        <a:ea typeface="Verdana" panose="020B0604030504040204" pitchFamily="34" charset="0"/>
                      </a:endParaRPr>
                    </a:p>
                    <a:p>
                      <a:pPr algn="ctr">
                        <a:buNone/>
                      </a:pPr>
                      <a:r>
                        <a:rPr lang="es-CO" sz="1600">
                          <a:effectLst/>
                          <a:latin typeface="Verdana" panose="020B0604030504040204" pitchFamily="34" charset="0"/>
                          <a:ea typeface="Verdana" panose="020B0604030504040204" pitchFamily="34" charset="0"/>
                        </a:rPr>
                        <a:t>$</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rowSpan="8">
                  <a:txBody>
                    <a:bodyPr/>
                    <a:lstStyle/>
                    <a:p>
                      <a:pPr algn="ctr">
                        <a:buNone/>
                      </a:pPr>
                      <a:r>
                        <a:rPr lang="es-CO" sz="1200">
                          <a:effectLst/>
                          <a:latin typeface="Verdana" panose="020B0604030504040204" pitchFamily="34" charset="0"/>
                          <a:ea typeface="Verdana" panose="020B0604030504040204" pitchFamily="34" charset="0"/>
                        </a:rPr>
                        <a:t> </a:t>
                      </a:r>
                      <a:endParaRPr lang="es-CO" sz="2400">
                        <a:effectLst/>
                        <a:latin typeface="Verdana" panose="020B0604030504040204" pitchFamily="34" charset="0"/>
                        <a:ea typeface="Verdana" panose="020B0604030504040204" pitchFamily="34" charset="0"/>
                      </a:endParaRPr>
                    </a:p>
                    <a:p>
                      <a:pPr algn="ctr">
                        <a:buNone/>
                      </a:pPr>
                      <a:r>
                        <a:rPr lang="es-CO" sz="1200">
                          <a:effectLst/>
                          <a:latin typeface="Verdana" panose="020B0604030504040204" pitchFamily="34" charset="0"/>
                          <a:ea typeface="Verdana" panose="020B0604030504040204" pitchFamily="34" charset="0"/>
                        </a:rPr>
                        <a:t> </a:t>
                      </a:r>
                      <a:endParaRPr lang="es-CO" sz="2400">
                        <a:effectLst/>
                        <a:latin typeface="Verdana" panose="020B0604030504040204" pitchFamily="34" charset="0"/>
                        <a:ea typeface="Verdana" panose="020B0604030504040204" pitchFamily="34" charset="0"/>
                      </a:endParaRPr>
                    </a:p>
                    <a:p>
                      <a:pPr algn="ctr">
                        <a:buNone/>
                      </a:pPr>
                      <a:r>
                        <a:rPr lang="es-CO" sz="1200">
                          <a:effectLst/>
                          <a:latin typeface="Verdana" panose="020B0604030504040204" pitchFamily="34" charset="0"/>
                          <a:ea typeface="Verdana" panose="020B0604030504040204" pitchFamily="34" charset="0"/>
                        </a:rPr>
                        <a:t> </a:t>
                      </a:r>
                      <a:endParaRPr lang="es-CO" sz="2400">
                        <a:effectLst/>
                        <a:latin typeface="Verdana" panose="020B0604030504040204" pitchFamily="34" charset="0"/>
                        <a:ea typeface="Verdana" panose="020B0604030504040204" pitchFamily="34" charset="0"/>
                      </a:endParaRPr>
                    </a:p>
                    <a:p>
                      <a:pPr algn="ctr">
                        <a:buNone/>
                      </a:pPr>
                      <a:r>
                        <a:rPr lang="es-CO" sz="1200">
                          <a:effectLst/>
                          <a:latin typeface="Verdana" panose="020B0604030504040204" pitchFamily="34" charset="0"/>
                          <a:ea typeface="Verdana" panose="020B0604030504040204" pitchFamily="34" charset="0"/>
                        </a:rPr>
                        <a:t> </a:t>
                      </a:r>
                      <a:endParaRPr lang="es-CO" sz="2400">
                        <a:effectLst/>
                        <a:latin typeface="Verdana" panose="020B0604030504040204" pitchFamily="34" charset="0"/>
                        <a:ea typeface="Verdana" panose="020B0604030504040204" pitchFamily="34" charset="0"/>
                      </a:endParaRPr>
                    </a:p>
                    <a:p>
                      <a:pPr algn="ctr">
                        <a:buNone/>
                      </a:pPr>
                      <a:r>
                        <a:rPr lang="es-CO" sz="1200">
                          <a:effectLst/>
                          <a:latin typeface="Verdana" panose="020B0604030504040204" pitchFamily="34" charset="0"/>
                          <a:ea typeface="Verdana" panose="020B0604030504040204" pitchFamily="34" charset="0"/>
                        </a:rPr>
                        <a:t> </a:t>
                      </a:r>
                      <a:endParaRPr lang="es-CO" sz="2400">
                        <a:effectLst/>
                        <a:latin typeface="Verdana" panose="020B0604030504040204" pitchFamily="34" charset="0"/>
                        <a:ea typeface="Verdana" panose="020B0604030504040204" pitchFamily="34" charset="0"/>
                      </a:endParaRPr>
                    </a:p>
                    <a:p>
                      <a:pPr algn="ctr">
                        <a:buNone/>
                      </a:pPr>
                      <a:r>
                        <a:rPr lang="es-CO" sz="1600">
                          <a:effectLst/>
                          <a:latin typeface="Verdana" panose="020B0604030504040204" pitchFamily="34" charset="0"/>
                          <a:ea typeface="Verdana" panose="020B0604030504040204" pitchFamily="34" charset="0"/>
                        </a:rPr>
                        <a:t>$</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09767898"/>
                  </a:ext>
                </a:extLst>
              </a:tr>
              <a:tr h="257351">
                <a:tc vMerge="1">
                  <a:txBody>
                    <a:bodyPr/>
                    <a:lstStyle/>
                    <a:p>
                      <a:endParaRPr lang="es-CO"/>
                    </a:p>
                  </a:txBody>
                  <a:tcPr/>
                </a:tc>
                <a:tc>
                  <a:txBody>
                    <a:bodyPr/>
                    <a:lstStyle/>
                    <a:p>
                      <a:pPr algn="ctr">
                        <a:buNone/>
                      </a:pPr>
                      <a:r>
                        <a:rPr lang="es-CO" sz="1200" dirty="0">
                          <a:effectLst/>
                          <a:latin typeface="Verdana" panose="020B0604030504040204" pitchFamily="34" charset="0"/>
                          <a:ea typeface="Verdana" panose="020B0604030504040204" pitchFamily="34" charset="0"/>
                        </a:rPr>
                        <a:t>Perfil #2</a:t>
                      </a:r>
                      <a:endParaRPr lang="es-CO" sz="24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vMerge="1">
                  <a:txBody>
                    <a:bodyPr/>
                    <a:lstStyle/>
                    <a:p>
                      <a:endParaRPr lang="es-CO"/>
                    </a:p>
                  </a:txBody>
                  <a:tcPr/>
                </a:tc>
                <a:tc vMerge="1">
                  <a:txBody>
                    <a:bodyPr/>
                    <a:lstStyle/>
                    <a:p>
                      <a:endParaRPr lang="es-CO"/>
                    </a:p>
                  </a:txBody>
                  <a:tcPr/>
                </a:tc>
                <a:extLst>
                  <a:ext uri="{0D108BD9-81ED-4DB2-BD59-A6C34878D82A}">
                    <a16:rowId xmlns:a16="http://schemas.microsoft.com/office/drawing/2014/main" val="583540250"/>
                  </a:ext>
                </a:extLst>
              </a:tr>
              <a:tr h="257351">
                <a:tc v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Perfil #3</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vMerge="1">
                  <a:txBody>
                    <a:bodyPr/>
                    <a:lstStyle/>
                    <a:p>
                      <a:endParaRPr lang="es-CO"/>
                    </a:p>
                  </a:txBody>
                  <a:tcPr/>
                </a:tc>
                <a:tc vMerge="1">
                  <a:txBody>
                    <a:bodyPr/>
                    <a:lstStyle/>
                    <a:p>
                      <a:endParaRPr lang="es-CO"/>
                    </a:p>
                  </a:txBody>
                  <a:tcPr/>
                </a:tc>
                <a:extLst>
                  <a:ext uri="{0D108BD9-81ED-4DB2-BD59-A6C34878D82A}">
                    <a16:rowId xmlns:a16="http://schemas.microsoft.com/office/drawing/2014/main" val="3315159931"/>
                  </a:ext>
                </a:extLst>
              </a:tr>
              <a:tr h="257351">
                <a:tc v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Perfil #4…</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vMerge="1">
                  <a:txBody>
                    <a:bodyPr/>
                    <a:lstStyle/>
                    <a:p>
                      <a:endParaRPr lang="es-CO"/>
                    </a:p>
                  </a:txBody>
                  <a:tcPr/>
                </a:tc>
                <a:tc vMerge="1">
                  <a:txBody>
                    <a:bodyPr/>
                    <a:lstStyle/>
                    <a:p>
                      <a:endParaRPr lang="es-CO"/>
                    </a:p>
                  </a:txBody>
                  <a:tcPr/>
                </a:tc>
                <a:extLst>
                  <a:ext uri="{0D108BD9-81ED-4DB2-BD59-A6C34878D82A}">
                    <a16:rowId xmlns:a16="http://schemas.microsoft.com/office/drawing/2014/main" val="2081213328"/>
                  </a:ext>
                </a:extLst>
              </a:tr>
              <a:tr h="257351">
                <a:tc rowSpan="2">
                  <a:txBody>
                    <a:bodyPr/>
                    <a:lstStyle/>
                    <a:p>
                      <a:pPr algn="ctr">
                        <a:buNone/>
                      </a:pPr>
                      <a:r>
                        <a:rPr lang="es-CO" sz="1600">
                          <a:effectLst/>
                          <a:latin typeface="Verdana" panose="020B0604030504040204" pitchFamily="34" charset="0"/>
                          <a:ea typeface="Verdana" panose="020B0604030504040204" pitchFamily="34" charset="0"/>
                        </a:rPr>
                        <a:t>2</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200">
                          <a:effectLst/>
                          <a:latin typeface="Verdana" panose="020B0604030504040204" pitchFamily="34" charset="0"/>
                          <a:ea typeface="Verdana" panose="020B0604030504040204" pitchFamily="34" charset="0"/>
                        </a:rPr>
                        <a:t>Perfil #1</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rowSpan="2">
                  <a:txBody>
                    <a:bodyPr/>
                    <a:lstStyle/>
                    <a:p>
                      <a:pPr algn="ctr">
                        <a:buNone/>
                      </a:pPr>
                      <a:r>
                        <a:rPr lang="es-CO" sz="1600">
                          <a:effectLst/>
                          <a:latin typeface="Verdana" panose="020B0604030504040204" pitchFamily="34" charset="0"/>
                          <a:ea typeface="Verdana" panose="020B0604030504040204" pitchFamily="34" charset="0"/>
                        </a:rPr>
                        <a:t>$</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vMerge="1">
                  <a:txBody>
                    <a:bodyPr/>
                    <a:lstStyle/>
                    <a:p>
                      <a:endParaRPr lang="es-CO"/>
                    </a:p>
                  </a:txBody>
                  <a:tcPr/>
                </a:tc>
                <a:extLst>
                  <a:ext uri="{0D108BD9-81ED-4DB2-BD59-A6C34878D82A}">
                    <a16:rowId xmlns:a16="http://schemas.microsoft.com/office/drawing/2014/main" val="4042641399"/>
                  </a:ext>
                </a:extLst>
              </a:tr>
              <a:tr h="257351">
                <a:tc v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Perfil #2…</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vMerge="1">
                  <a:txBody>
                    <a:bodyPr/>
                    <a:lstStyle/>
                    <a:p>
                      <a:endParaRPr lang="es-CO"/>
                    </a:p>
                  </a:txBody>
                  <a:tcPr/>
                </a:tc>
                <a:tc vMerge="1">
                  <a:txBody>
                    <a:bodyPr/>
                    <a:lstStyle/>
                    <a:p>
                      <a:endParaRPr lang="es-CO"/>
                    </a:p>
                  </a:txBody>
                  <a:tcPr/>
                </a:tc>
                <a:extLst>
                  <a:ext uri="{0D108BD9-81ED-4DB2-BD59-A6C34878D82A}">
                    <a16:rowId xmlns:a16="http://schemas.microsoft.com/office/drawing/2014/main" val="4140497155"/>
                  </a:ext>
                </a:extLst>
              </a:tr>
              <a:tr h="257351">
                <a:tc rowSpan="2">
                  <a:txBody>
                    <a:bodyPr/>
                    <a:lstStyle/>
                    <a:p>
                      <a:pPr algn="ctr">
                        <a:buNone/>
                      </a:pPr>
                      <a:r>
                        <a:rPr lang="es-CO" sz="1600">
                          <a:effectLst/>
                          <a:latin typeface="Verdana" panose="020B0604030504040204" pitchFamily="34" charset="0"/>
                          <a:ea typeface="Verdana" panose="020B0604030504040204" pitchFamily="34" charset="0"/>
                        </a:rPr>
                        <a:t>3</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200" dirty="0">
                          <a:effectLst/>
                          <a:latin typeface="Verdana" panose="020B0604030504040204" pitchFamily="34" charset="0"/>
                          <a:ea typeface="Verdana" panose="020B0604030504040204" pitchFamily="34" charset="0"/>
                        </a:rPr>
                        <a:t>Perfil #1</a:t>
                      </a:r>
                      <a:endParaRPr lang="es-CO" sz="24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rowSpan="2">
                  <a:txBody>
                    <a:bodyPr/>
                    <a:lstStyle/>
                    <a:p>
                      <a:pPr algn="ctr">
                        <a:buNone/>
                      </a:pPr>
                      <a:r>
                        <a:rPr lang="es-CO" sz="1600">
                          <a:effectLst/>
                          <a:latin typeface="Verdana" panose="020B0604030504040204" pitchFamily="34" charset="0"/>
                          <a:ea typeface="Verdana" panose="020B0604030504040204" pitchFamily="34" charset="0"/>
                        </a:rPr>
                        <a:t>$</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vMerge="1">
                  <a:txBody>
                    <a:bodyPr/>
                    <a:lstStyle/>
                    <a:p>
                      <a:endParaRPr lang="es-CO"/>
                    </a:p>
                  </a:txBody>
                  <a:tcPr/>
                </a:tc>
                <a:extLst>
                  <a:ext uri="{0D108BD9-81ED-4DB2-BD59-A6C34878D82A}">
                    <a16:rowId xmlns:a16="http://schemas.microsoft.com/office/drawing/2014/main" val="1137864931"/>
                  </a:ext>
                </a:extLst>
              </a:tr>
              <a:tr h="257351">
                <a:tc vMerge="1">
                  <a:txBody>
                    <a:bodyPr/>
                    <a:lstStyle/>
                    <a:p>
                      <a:endParaRPr lang="es-CO"/>
                    </a:p>
                  </a:txBody>
                  <a:tcPr/>
                </a:tc>
                <a:tc>
                  <a:txBody>
                    <a:bodyPr/>
                    <a:lstStyle/>
                    <a:p>
                      <a:pPr algn="ctr">
                        <a:buNone/>
                      </a:pPr>
                      <a:r>
                        <a:rPr lang="es-CO" sz="1200">
                          <a:effectLst/>
                          <a:latin typeface="Verdana" panose="020B0604030504040204" pitchFamily="34" charset="0"/>
                          <a:ea typeface="Verdana" panose="020B0604030504040204" pitchFamily="34" charset="0"/>
                        </a:rPr>
                        <a:t>Perfil #2…</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a:effectLst/>
                          <a:latin typeface="Verdana" panose="020B0604030504040204" pitchFamily="34" charset="0"/>
                          <a:ea typeface="Verdana" panose="020B0604030504040204" pitchFamily="34" charset="0"/>
                        </a:rPr>
                        <a:t>%</a:t>
                      </a:r>
                      <a:endParaRPr lang="es-CO" sz="24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600" dirty="0">
                          <a:effectLst/>
                          <a:latin typeface="Verdana" panose="020B0604030504040204" pitchFamily="34" charset="0"/>
                          <a:ea typeface="Verdana" panose="020B0604030504040204" pitchFamily="34" charset="0"/>
                        </a:rPr>
                        <a:t>$</a:t>
                      </a:r>
                      <a:endParaRPr lang="es-CO" sz="24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vMerge="1">
                  <a:txBody>
                    <a:bodyPr/>
                    <a:lstStyle/>
                    <a:p>
                      <a:endParaRPr lang="es-CO"/>
                    </a:p>
                  </a:txBody>
                  <a:tcPr/>
                </a:tc>
                <a:tc vMerge="1">
                  <a:txBody>
                    <a:bodyPr/>
                    <a:lstStyle/>
                    <a:p>
                      <a:endParaRPr lang="es-CO"/>
                    </a:p>
                  </a:txBody>
                  <a:tcPr/>
                </a:tc>
                <a:extLst>
                  <a:ext uri="{0D108BD9-81ED-4DB2-BD59-A6C34878D82A}">
                    <a16:rowId xmlns:a16="http://schemas.microsoft.com/office/drawing/2014/main" val="4112122984"/>
                  </a:ext>
                </a:extLst>
              </a:tr>
            </a:tbl>
          </a:graphicData>
        </a:graphic>
      </p:graphicFrame>
      <p:sp>
        <p:nvSpPr>
          <p:cNvPr id="5" name="CuadroTexto 4">
            <a:extLst>
              <a:ext uri="{FF2B5EF4-FFF2-40B4-BE49-F238E27FC236}">
                <a16:creationId xmlns:a16="http://schemas.microsoft.com/office/drawing/2014/main" id="{3D68A298-34DF-B25E-3386-09BBBD29EC94}"/>
              </a:ext>
            </a:extLst>
          </p:cNvPr>
          <p:cNvSpPr txBox="1"/>
          <p:nvPr/>
        </p:nvSpPr>
        <p:spPr>
          <a:xfrm>
            <a:off x="336823" y="1582064"/>
            <a:ext cx="6093372" cy="369332"/>
          </a:xfrm>
          <a:prstGeom prst="rect">
            <a:avLst/>
          </a:prstGeom>
          <a:noFill/>
        </p:spPr>
        <p:txBody>
          <a:bodyPr wrap="square">
            <a:spAutoFit/>
          </a:bodyPr>
          <a:lstStyle/>
          <a:p>
            <a:r>
              <a:rPr lang="es-CO" sz="18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Esquema para la aplicación de la glosa técnica</a:t>
            </a:r>
            <a:endParaRPr lang="es-CO" dirty="0"/>
          </a:p>
        </p:txBody>
      </p:sp>
      <p:sp>
        <p:nvSpPr>
          <p:cNvPr id="7" name="CuadroTexto 6">
            <a:extLst>
              <a:ext uri="{FF2B5EF4-FFF2-40B4-BE49-F238E27FC236}">
                <a16:creationId xmlns:a16="http://schemas.microsoft.com/office/drawing/2014/main" id="{064D9FD2-BF29-9119-2047-2F528CA8FA9A}"/>
              </a:ext>
            </a:extLst>
          </p:cNvPr>
          <p:cNvSpPr txBox="1"/>
          <p:nvPr/>
        </p:nvSpPr>
        <p:spPr>
          <a:xfrm>
            <a:off x="336823" y="5666411"/>
            <a:ext cx="11508828" cy="1046440"/>
          </a:xfrm>
          <a:prstGeom prst="rect">
            <a:avLst/>
          </a:prstGeom>
          <a:noFill/>
        </p:spPr>
        <p:txBody>
          <a:bodyPr wrap="square">
            <a:spAutoFit/>
          </a:bodyPr>
          <a:lstStyle/>
          <a:p>
            <a:pPr algn="just">
              <a:buNone/>
            </a:pPr>
            <a:r>
              <a:rPr lang="es-CO" sz="1200" dirty="0">
                <a:solidFill>
                  <a:srgbClr val="000000"/>
                </a:solidFill>
                <a:effectLst/>
                <a:latin typeface="Arial" panose="020B0604020202020204" pitchFamily="34" charset="0"/>
                <a:ea typeface="MS Mincho" panose="02020609040205080304" pitchFamily="49" charset="-128"/>
              </a:rPr>
              <a:t>* La identificación del % de no validación (D), define el porcentaje de glosa a aplicar a los honorarios, de acuerdo con el rango definido por el porcentaje no validado (Columna B - Tabla 40).  </a:t>
            </a:r>
            <a:endParaRPr lang="es-CO" sz="2000" dirty="0">
              <a:solidFill>
                <a:srgbClr val="000000"/>
              </a:solidFill>
              <a:effectLst/>
              <a:latin typeface="Arial" panose="020B0604020202020204" pitchFamily="34" charset="0"/>
              <a:ea typeface="MS Mincho" panose="02020609040205080304" pitchFamily="49" charset="-128"/>
            </a:endParaRPr>
          </a:p>
          <a:p>
            <a:pPr algn="just">
              <a:buNone/>
            </a:pPr>
            <a:r>
              <a:rPr lang="es-CO" sz="1200" dirty="0">
                <a:solidFill>
                  <a:srgbClr val="000000"/>
                </a:solidFill>
                <a:effectLst/>
                <a:latin typeface="Arial" panose="020B0604020202020204" pitchFamily="34" charset="0"/>
                <a:ea typeface="MS Mincho" panose="02020609040205080304" pitchFamily="49" charset="-128"/>
              </a:rPr>
              <a:t>** Σ de valores a glosar (E) por costos directos asociados a cada talento humano del territorio en el periodo evaluado.</a:t>
            </a:r>
            <a:endParaRPr lang="es-CO" sz="2000" dirty="0">
              <a:solidFill>
                <a:srgbClr val="000000"/>
              </a:solidFill>
              <a:effectLst/>
              <a:latin typeface="Arial" panose="020B0604020202020204" pitchFamily="34" charset="0"/>
              <a:ea typeface="MS Mincho" panose="02020609040205080304" pitchFamily="49" charset="-128"/>
            </a:endParaRPr>
          </a:p>
          <a:p>
            <a:pPr>
              <a:buNone/>
            </a:pPr>
            <a:r>
              <a:rPr lang="es-CO" sz="1200" dirty="0">
                <a:solidFill>
                  <a:srgbClr val="000000"/>
                </a:solidFill>
                <a:effectLst/>
                <a:latin typeface="Arial" panose="020B0604020202020204" pitchFamily="34" charset="0"/>
                <a:ea typeface="MS Mincho" panose="02020609040205080304" pitchFamily="49" charset="-128"/>
              </a:rPr>
              <a:t>*** Σ de valores a glosar (F) por cada territorio</a:t>
            </a:r>
            <a:endParaRPr lang="es-CO" sz="2000" dirty="0">
              <a:solidFill>
                <a:srgbClr val="000000"/>
              </a:solidFill>
              <a:effectLst/>
              <a:latin typeface="Arial" panose="020B0604020202020204" pitchFamily="34" charset="0"/>
              <a:ea typeface="MS Mincho" panose="02020609040205080304" pitchFamily="49" charset="-128"/>
            </a:endParaRPr>
          </a:p>
          <a:p>
            <a:r>
              <a:rPr lang="es-CO" sz="1200" dirty="0">
                <a:solidFill>
                  <a:srgbClr val="000000"/>
                </a:solidFill>
                <a:effectLst/>
                <a:latin typeface="Arial" panose="020B0604020202020204" pitchFamily="34" charset="0"/>
                <a:ea typeface="MS Mincho" panose="02020609040205080304" pitchFamily="49" charset="-128"/>
              </a:rPr>
              <a:t>**** Σ de valores a glosar (G) a la ESE en la factura presentada al corte evaluado</a:t>
            </a:r>
            <a:endParaRPr lang="es-CO" sz="2000" dirty="0">
              <a:solidFill>
                <a:srgbClr val="000000"/>
              </a:solidFill>
              <a:effectLst/>
              <a:latin typeface="Arial" panose="020B0604020202020204" pitchFamily="34" charset="0"/>
              <a:ea typeface="MS Mincho" panose="02020609040205080304" pitchFamily="49" charset="-128"/>
            </a:endParaRPr>
          </a:p>
        </p:txBody>
      </p:sp>
      <p:sp>
        <p:nvSpPr>
          <p:cNvPr id="4" name="Rectángulo: esquina doblada 3">
            <a:extLst>
              <a:ext uri="{FF2B5EF4-FFF2-40B4-BE49-F238E27FC236}">
                <a16:creationId xmlns:a16="http://schemas.microsoft.com/office/drawing/2014/main" id="{B44C56E8-793A-6783-88DE-986CFC91B5F9}"/>
              </a:ext>
            </a:extLst>
          </p:cNvPr>
          <p:cNvSpPr/>
          <p:nvPr/>
        </p:nvSpPr>
        <p:spPr>
          <a:xfrm>
            <a:off x="8324193" y="1437210"/>
            <a:ext cx="2506717" cy="615577"/>
          </a:xfrm>
          <a:prstGeom prst="foldedCorner">
            <a:avLst/>
          </a:prstGeom>
          <a:ln>
            <a:solidFill>
              <a:schemeClr val="accent5"/>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CO" b="1" dirty="0">
                <a:latin typeface="Verdana" panose="020B0604030504040204" pitchFamily="34" charset="0"/>
                <a:ea typeface="Verdana" panose="020B0604030504040204" pitchFamily="34" charset="0"/>
              </a:rPr>
              <a:t>PROCEDIMIENTO</a:t>
            </a:r>
          </a:p>
        </p:txBody>
      </p:sp>
    </p:spTree>
    <p:extLst>
      <p:ext uri="{BB962C8B-B14F-4D97-AF65-F5344CB8AC3E}">
        <p14:creationId xmlns:p14="http://schemas.microsoft.com/office/powerpoint/2010/main" val="2590295599"/>
      </p:ext>
    </p:extLst>
  </p:cSld>
  <p:clrMapOvr>
    <a:overrideClrMapping bg1="dk1" tx1="lt1" bg2="dk2" tx2="lt2" accent1="accent1" accent2="accent2" accent3="accent3" accent4="accent4" accent5="accent5" accent6="accent6" hlink="hlink" folHlink="folHlink"/>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a:extLst>
            <a:ext uri="{FF2B5EF4-FFF2-40B4-BE49-F238E27FC236}">
              <a16:creationId xmlns:a16="http://schemas.microsoft.com/office/drawing/2014/main" id="{767A99AE-5A63-AB12-A485-7E1272A39F7F}"/>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FE96B349-0960-89E6-2615-B952D8B97F5A}"/>
              </a:ext>
            </a:extLst>
          </p:cNvPr>
          <p:cNvPicPr preferRelativeResize="0"/>
          <p:nvPr/>
        </p:nvPicPr>
        <p:blipFill rotWithShape="1">
          <a:blip r:embed="rId5">
            <a:alphaModFix/>
          </a:blip>
          <a:srcRect t="5814" b="5823"/>
          <a:stretch/>
        </p:blipFill>
        <p:spPr>
          <a:xfrm>
            <a:off x="5530429" y="519424"/>
            <a:ext cx="3634367" cy="889133"/>
          </a:xfrm>
          <a:prstGeom prst="rect">
            <a:avLst/>
          </a:prstGeom>
          <a:noFill/>
          <a:ln>
            <a:noFill/>
          </a:ln>
        </p:spPr>
      </p:pic>
      <p:sp>
        <p:nvSpPr>
          <p:cNvPr id="2" name="CuadroTexto 1">
            <a:extLst>
              <a:ext uri="{FF2B5EF4-FFF2-40B4-BE49-F238E27FC236}">
                <a16:creationId xmlns:a16="http://schemas.microsoft.com/office/drawing/2014/main" id="{F22AAE74-A978-B8B5-64EB-AD8729BC7AFA}"/>
              </a:ext>
            </a:extLst>
          </p:cNvPr>
          <p:cNvSpPr txBox="1"/>
          <p:nvPr/>
        </p:nvSpPr>
        <p:spPr>
          <a:xfrm>
            <a:off x="355600" y="618067"/>
            <a:ext cx="4930452" cy="666786"/>
          </a:xfrm>
          <a:prstGeom prst="rect">
            <a:avLst/>
          </a:prstGeom>
          <a:noFill/>
        </p:spPr>
        <p:txBody>
          <a:bodyPr wrap="none" rtlCol="0">
            <a:spAutoFit/>
          </a:bodyPr>
          <a:lstStyle/>
          <a:p>
            <a:r>
              <a:rPr lang="es-MX" sz="3733" dirty="0"/>
              <a:t>MANUAL DE GLOSAS</a:t>
            </a:r>
            <a:endParaRPr lang="es-CO" sz="3733" dirty="0"/>
          </a:p>
        </p:txBody>
      </p:sp>
      <p:pic>
        <p:nvPicPr>
          <p:cNvPr id="6" name="Imagen 5">
            <a:extLst>
              <a:ext uri="{FF2B5EF4-FFF2-40B4-BE49-F238E27FC236}">
                <a16:creationId xmlns:a16="http://schemas.microsoft.com/office/drawing/2014/main" id="{2263C8C3-7788-DE3C-46CE-44FE85457ED1}"/>
              </a:ext>
            </a:extLst>
          </p:cNvPr>
          <p:cNvPicPr>
            <a:picLocks noChangeAspect="1"/>
          </p:cNvPicPr>
          <p:nvPr/>
        </p:nvPicPr>
        <p:blipFill>
          <a:blip r:embed="rId6"/>
          <a:stretch>
            <a:fillRect/>
          </a:stretch>
        </p:blipFill>
        <p:spPr>
          <a:xfrm>
            <a:off x="2495047" y="1756412"/>
            <a:ext cx="7201905" cy="4582164"/>
          </a:xfrm>
          <a:prstGeom prst="rect">
            <a:avLst/>
          </a:prstGeom>
        </p:spPr>
      </p:pic>
    </p:spTree>
    <p:extLst>
      <p:ext uri="{BB962C8B-B14F-4D97-AF65-F5344CB8AC3E}">
        <p14:creationId xmlns:p14="http://schemas.microsoft.com/office/powerpoint/2010/main" val="735059931"/>
      </p:ext>
    </p:extLst>
  </p:cSld>
  <p:clrMapOvr>
    <a:overrideClrMapping bg1="dk1" tx1="lt1" bg2="dk2" tx2="lt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a:extLst>
            <a:ext uri="{FF2B5EF4-FFF2-40B4-BE49-F238E27FC236}">
              <a16:creationId xmlns:a16="http://schemas.microsoft.com/office/drawing/2014/main" id="{53EB4D33-A44B-C40F-FC26-D715F1F383F4}"/>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3BC775C6-644F-F00E-56F3-A1EAE5F350DD}"/>
              </a:ext>
            </a:extLst>
          </p:cNvPr>
          <p:cNvPicPr preferRelativeResize="0"/>
          <p:nvPr/>
        </p:nvPicPr>
        <p:blipFill rotWithShape="1">
          <a:blip r:embed="rId5">
            <a:alphaModFix/>
          </a:blip>
          <a:srcRect t="5814" b="5823"/>
          <a:stretch/>
        </p:blipFill>
        <p:spPr>
          <a:xfrm>
            <a:off x="5530429" y="519424"/>
            <a:ext cx="3634367" cy="889133"/>
          </a:xfrm>
          <a:prstGeom prst="rect">
            <a:avLst/>
          </a:prstGeom>
          <a:noFill/>
          <a:ln>
            <a:noFill/>
          </a:ln>
        </p:spPr>
      </p:pic>
      <p:sp>
        <p:nvSpPr>
          <p:cNvPr id="2" name="CuadroTexto 1">
            <a:extLst>
              <a:ext uri="{FF2B5EF4-FFF2-40B4-BE49-F238E27FC236}">
                <a16:creationId xmlns:a16="http://schemas.microsoft.com/office/drawing/2014/main" id="{C31C3C91-6EE3-2A8A-9A0A-2D3DDCD88307}"/>
              </a:ext>
            </a:extLst>
          </p:cNvPr>
          <p:cNvSpPr txBox="1"/>
          <p:nvPr/>
        </p:nvSpPr>
        <p:spPr>
          <a:xfrm>
            <a:off x="355600" y="618067"/>
            <a:ext cx="4930452" cy="666786"/>
          </a:xfrm>
          <a:prstGeom prst="rect">
            <a:avLst/>
          </a:prstGeom>
          <a:noFill/>
        </p:spPr>
        <p:txBody>
          <a:bodyPr wrap="none" rtlCol="0">
            <a:spAutoFit/>
          </a:bodyPr>
          <a:lstStyle/>
          <a:p>
            <a:r>
              <a:rPr lang="es-MX" sz="3733" dirty="0"/>
              <a:t>MANUAL DE GLOSAS</a:t>
            </a:r>
            <a:endParaRPr lang="es-CO" sz="3733" dirty="0"/>
          </a:p>
        </p:txBody>
      </p:sp>
      <p:pic>
        <p:nvPicPr>
          <p:cNvPr id="4" name="Imagen 3">
            <a:extLst>
              <a:ext uri="{FF2B5EF4-FFF2-40B4-BE49-F238E27FC236}">
                <a16:creationId xmlns:a16="http://schemas.microsoft.com/office/drawing/2014/main" id="{7EF6D999-41A3-A56D-21EC-34E3AFC0C754}"/>
              </a:ext>
            </a:extLst>
          </p:cNvPr>
          <p:cNvPicPr>
            <a:picLocks noChangeAspect="1"/>
          </p:cNvPicPr>
          <p:nvPr/>
        </p:nvPicPr>
        <p:blipFill>
          <a:blip r:embed="rId6"/>
          <a:stretch>
            <a:fillRect/>
          </a:stretch>
        </p:blipFill>
        <p:spPr>
          <a:xfrm>
            <a:off x="2842758" y="1737359"/>
            <a:ext cx="6506483" cy="4601217"/>
          </a:xfrm>
          <a:prstGeom prst="rect">
            <a:avLst/>
          </a:prstGeom>
        </p:spPr>
      </p:pic>
    </p:spTree>
    <p:extLst>
      <p:ext uri="{BB962C8B-B14F-4D97-AF65-F5344CB8AC3E}">
        <p14:creationId xmlns:p14="http://schemas.microsoft.com/office/powerpoint/2010/main" val="884494580"/>
      </p:ext>
    </p:extLst>
  </p:cSld>
  <p:clrMapOvr>
    <a:overrideClrMapping bg1="dk1" tx1="lt1" bg2="dk2" tx2="lt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a:extLst>
            <a:ext uri="{FF2B5EF4-FFF2-40B4-BE49-F238E27FC236}">
              <a16:creationId xmlns:a16="http://schemas.microsoft.com/office/drawing/2014/main" id="{43E7E772-06C2-0F87-C0FD-5CA7EE6208E0}"/>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4E3C1D5C-04C9-0CC4-779A-5EBEBDE90740}"/>
              </a:ext>
            </a:extLst>
          </p:cNvPr>
          <p:cNvPicPr preferRelativeResize="0"/>
          <p:nvPr/>
        </p:nvPicPr>
        <p:blipFill rotWithShape="1">
          <a:blip r:embed="rId5">
            <a:alphaModFix/>
          </a:blip>
          <a:srcRect t="5814" b="5823"/>
          <a:stretch/>
        </p:blipFill>
        <p:spPr>
          <a:xfrm>
            <a:off x="5530429" y="519424"/>
            <a:ext cx="3634367" cy="889133"/>
          </a:xfrm>
          <a:prstGeom prst="rect">
            <a:avLst/>
          </a:prstGeom>
          <a:noFill/>
          <a:ln>
            <a:noFill/>
          </a:ln>
        </p:spPr>
      </p:pic>
      <p:sp>
        <p:nvSpPr>
          <p:cNvPr id="2" name="CuadroTexto 1">
            <a:extLst>
              <a:ext uri="{FF2B5EF4-FFF2-40B4-BE49-F238E27FC236}">
                <a16:creationId xmlns:a16="http://schemas.microsoft.com/office/drawing/2014/main" id="{526806F8-7916-6EB4-D3D1-33DD40DB4522}"/>
              </a:ext>
            </a:extLst>
          </p:cNvPr>
          <p:cNvSpPr txBox="1"/>
          <p:nvPr/>
        </p:nvSpPr>
        <p:spPr>
          <a:xfrm>
            <a:off x="355600" y="618067"/>
            <a:ext cx="2045753" cy="666786"/>
          </a:xfrm>
          <a:prstGeom prst="rect">
            <a:avLst/>
          </a:prstGeom>
          <a:noFill/>
        </p:spPr>
        <p:txBody>
          <a:bodyPr wrap="none" rtlCol="0">
            <a:spAutoFit/>
          </a:bodyPr>
          <a:lstStyle/>
          <a:p>
            <a:r>
              <a:rPr lang="es-MX" sz="3733" dirty="0"/>
              <a:t>GLOSAS</a:t>
            </a:r>
            <a:endParaRPr lang="es-CO" sz="3733" dirty="0"/>
          </a:p>
        </p:txBody>
      </p:sp>
      <p:sp>
        <p:nvSpPr>
          <p:cNvPr id="4" name="CuadroTexto 3">
            <a:extLst>
              <a:ext uri="{FF2B5EF4-FFF2-40B4-BE49-F238E27FC236}">
                <a16:creationId xmlns:a16="http://schemas.microsoft.com/office/drawing/2014/main" id="{DAEDE8DF-6034-F3D3-AF79-C14EEAE47F2E}"/>
              </a:ext>
            </a:extLst>
          </p:cNvPr>
          <p:cNvSpPr txBox="1"/>
          <p:nvPr/>
        </p:nvSpPr>
        <p:spPr>
          <a:xfrm>
            <a:off x="355600" y="2211185"/>
            <a:ext cx="6093372" cy="369332"/>
          </a:xfrm>
          <a:prstGeom prst="rect">
            <a:avLst/>
          </a:prstGeom>
          <a:noFill/>
        </p:spPr>
        <p:txBody>
          <a:bodyPr wrap="square">
            <a:spAutoFit/>
          </a:bodyPr>
          <a:lstStyle/>
          <a:p>
            <a:pPr lvl="0" algn="just"/>
            <a:r>
              <a:rPr lang="es-CO" sz="1800" dirty="0">
                <a:solidFill>
                  <a:srgbClr val="000000"/>
                </a:solidFill>
                <a:effectLst/>
                <a:latin typeface="Arial" panose="020B0604020202020204" pitchFamily="34" charset="0"/>
                <a:ea typeface="MS Mincho" panose="02020609040205080304" pitchFamily="49" charset="-128"/>
              </a:rPr>
              <a:t>2. Glosa por avance en las metas (indicador de resultado)</a:t>
            </a:r>
          </a:p>
        </p:txBody>
      </p:sp>
      <p:pic>
        <p:nvPicPr>
          <p:cNvPr id="15361" name="Imagen 85">
            <a:extLst>
              <a:ext uri="{FF2B5EF4-FFF2-40B4-BE49-F238E27FC236}">
                <a16:creationId xmlns:a16="http://schemas.microsoft.com/office/drawing/2014/main" id="{D84D3476-5896-747B-9B28-D7F25EEC93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396" y="3171573"/>
            <a:ext cx="11531496" cy="2709803"/>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esquina doblada 6">
            <a:extLst>
              <a:ext uri="{FF2B5EF4-FFF2-40B4-BE49-F238E27FC236}">
                <a16:creationId xmlns:a16="http://schemas.microsoft.com/office/drawing/2014/main" id="{AAC6FE29-5688-FD20-B028-C0B9B36AB728}"/>
              </a:ext>
            </a:extLst>
          </p:cNvPr>
          <p:cNvSpPr/>
          <p:nvPr/>
        </p:nvSpPr>
        <p:spPr>
          <a:xfrm>
            <a:off x="8229600" y="1907628"/>
            <a:ext cx="2506717" cy="1024758"/>
          </a:xfrm>
          <a:prstGeom prst="foldedCorner">
            <a:avLst/>
          </a:prstGeom>
          <a:ln>
            <a:solidFill>
              <a:schemeClr val="accent5"/>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CO" b="1" dirty="0">
                <a:latin typeface="Verdana" panose="020B0604030504040204" pitchFamily="34" charset="0"/>
                <a:ea typeface="Verdana" panose="020B0604030504040204" pitchFamily="34" charset="0"/>
              </a:rPr>
              <a:t>PROCEDIMIENTO</a:t>
            </a:r>
          </a:p>
        </p:txBody>
      </p:sp>
    </p:spTree>
    <p:extLst>
      <p:ext uri="{BB962C8B-B14F-4D97-AF65-F5344CB8AC3E}">
        <p14:creationId xmlns:p14="http://schemas.microsoft.com/office/powerpoint/2010/main" val="723144421"/>
      </p:ext>
    </p:extLst>
  </p:cSld>
  <p:clrMapOvr>
    <a:overrideClrMapping bg1="dk1" tx1="lt1" bg2="dk2" tx2="lt2" accent1="accent1" accent2="accent2" accent3="accent3" accent4="accent4" accent5="accent5" accent6="accent6" hlink="hlink" folHlink="folHlink"/>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a:extLst>
            <a:ext uri="{FF2B5EF4-FFF2-40B4-BE49-F238E27FC236}">
              <a16:creationId xmlns:a16="http://schemas.microsoft.com/office/drawing/2014/main" id="{E1C739B8-F01E-13EA-1059-DD6245420009}"/>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04C1B7DC-F2DB-2B85-27F6-DCC3487E7F42}"/>
              </a:ext>
            </a:extLst>
          </p:cNvPr>
          <p:cNvPicPr preferRelativeResize="0"/>
          <p:nvPr/>
        </p:nvPicPr>
        <p:blipFill rotWithShape="1">
          <a:blip r:embed="rId5">
            <a:alphaModFix/>
          </a:blip>
          <a:srcRect t="5814" b="5823"/>
          <a:stretch/>
        </p:blipFill>
        <p:spPr>
          <a:xfrm>
            <a:off x="5530429" y="519424"/>
            <a:ext cx="3634367" cy="889133"/>
          </a:xfrm>
          <a:prstGeom prst="rect">
            <a:avLst/>
          </a:prstGeom>
          <a:noFill/>
          <a:ln>
            <a:noFill/>
          </a:ln>
        </p:spPr>
      </p:pic>
      <p:sp>
        <p:nvSpPr>
          <p:cNvPr id="2" name="CuadroTexto 1">
            <a:extLst>
              <a:ext uri="{FF2B5EF4-FFF2-40B4-BE49-F238E27FC236}">
                <a16:creationId xmlns:a16="http://schemas.microsoft.com/office/drawing/2014/main" id="{1C48C178-9A00-573C-EE3C-4FFEEC8F04EE}"/>
              </a:ext>
            </a:extLst>
          </p:cNvPr>
          <p:cNvSpPr txBox="1"/>
          <p:nvPr/>
        </p:nvSpPr>
        <p:spPr>
          <a:xfrm>
            <a:off x="355600" y="618067"/>
            <a:ext cx="2045753" cy="666786"/>
          </a:xfrm>
          <a:prstGeom prst="rect">
            <a:avLst/>
          </a:prstGeom>
          <a:noFill/>
        </p:spPr>
        <p:txBody>
          <a:bodyPr wrap="none" rtlCol="0">
            <a:spAutoFit/>
          </a:bodyPr>
          <a:lstStyle/>
          <a:p>
            <a:r>
              <a:rPr lang="es-MX" sz="3733" dirty="0"/>
              <a:t>GLOSAS</a:t>
            </a:r>
            <a:endParaRPr lang="es-CO" sz="3733" dirty="0"/>
          </a:p>
        </p:txBody>
      </p:sp>
      <p:graphicFrame>
        <p:nvGraphicFramePr>
          <p:cNvPr id="3" name="Tabla 2">
            <a:extLst>
              <a:ext uri="{FF2B5EF4-FFF2-40B4-BE49-F238E27FC236}">
                <a16:creationId xmlns:a16="http://schemas.microsoft.com/office/drawing/2014/main" id="{D2871849-05C1-61BD-C8D1-A4F3D9F3441A}"/>
              </a:ext>
            </a:extLst>
          </p:cNvPr>
          <p:cNvGraphicFramePr>
            <a:graphicFrameLocks noGrp="1"/>
          </p:cNvGraphicFramePr>
          <p:nvPr>
            <p:extLst>
              <p:ext uri="{D42A27DB-BD31-4B8C-83A1-F6EECF244321}">
                <p14:modId xmlns:p14="http://schemas.microsoft.com/office/powerpoint/2010/main" val="589209633"/>
              </p:ext>
            </p:extLst>
          </p:nvPr>
        </p:nvGraphicFramePr>
        <p:xfrm>
          <a:off x="572791" y="2211395"/>
          <a:ext cx="10648732" cy="3715107"/>
        </p:xfrm>
        <a:graphic>
          <a:graphicData uri="http://schemas.openxmlformats.org/drawingml/2006/table">
            <a:tbl>
              <a:tblPr firstRow="1" firstCol="1" bandRow="1">
                <a:tableStyleId>{21E4AEA4-8DFA-4A89-87EB-49C32662AFE0}</a:tableStyleId>
              </a:tblPr>
              <a:tblGrid>
                <a:gridCol w="2190003">
                  <a:extLst>
                    <a:ext uri="{9D8B030D-6E8A-4147-A177-3AD203B41FA5}">
                      <a16:colId xmlns:a16="http://schemas.microsoft.com/office/drawing/2014/main" val="2452609893"/>
                    </a:ext>
                  </a:extLst>
                </a:gridCol>
                <a:gridCol w="2390386">
                  <a:extLst>
                    <a:ext uri="{9D8B030D-6E8A-4147-A177-3AD203B41FA5}">
                      <a16:colId xmlns:a16="http://schemas.microsoft.com/office/drawing/2014/main" val="443469732"/>
                    </a:ext>
                  </a:extLst>
                </a:gridCol>
                <a:gridCol w="2209317">
                  <a:extLst>
                    <a:ext uri="{9D8B030D-6E8A-4147-A177-3AD203B41FA5}">
                      <a16:colId xmlns:a16="http://schemas.microsoft.com/office/drawing/2014/main" val="2812779786"/>
                    </a:ext>
                  </a:extLst>
                </a:gridCol>
                <a:gridCol w="2029996">
                  <a:extLst>
                    <a:ext uri="{9D8B030D-6E8A-4147-A177-3AD203B41FA5}">
                      <a16:colId xmlns:a16="http://schemas.microsoft.com/office/drawing/2014/main" val="2417676930"/>
                    </a:ext>
                  </a:extLst>
                </a:gridCol>
                <a:gridCol w="1829030">
                  <a:extLst>
                    <a:ext uri="{9D8B030D-6E8A-4147-A177-3AD203B41FA5}">
                      <a16:colId xmlns:a16="http://schemas.microsoft.com/office/drawing/2014/main" val="3756057124"/>
                    </a:ext>
                  </a:extLst>
                </a:gridCol>
              </a:tblGrid>
              <a:tr h="268310">
                <a:tc>
                  <a:txBody>
                    <a:bodyPr/>
                    <a:lstStyle/>
                    <a:p>
                      <a:pPr algn="ctr">
                        <a:buNone/>
                      </a:pPr>
                      <a:r>
                        <a:rPr lang="es-CO" sz="2000">
                          <a:effectLst/>
                          <a:latin typeface="Verdana" panose="020B0604030504040204" pitchFamily="34" charset="0"/>
                          <a:ea typeface="Verdana" panose="020B0604030504040204" pitchFamily="34" charset="0"/>
                        </a:rPr>
                        <a:t>A</a:t>
                      </a:r>
                      <a:endParaRPr lang="es-CO" sz="32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2000">
                          <a:effectLst/>
                          <a:latin typeface="Verdana" panose="020B0604030504040204" pitchFamily="34" charset="0"/>
                          <a:ea typeface="Verdana" panose="020B0604030504040204" pitchFamily="34" charset="0"/>
                        </a:rPr>
                        <a:t>B</a:t>
                      </a:r>
                      <a:endParaRPr lang="es-CO" sz="32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2000">
                          <a:effectLst/>
                          <a:latin typeface="Verdana" panose="020B0604030504040204" pitchFamily="34" charset="0"/>
                          <a:ea typeface="Verdana" panose="020B0604030504040204" pitchFamily="34" charset="0"/>
                        </a:rPr>
                        <a:t>C</a:t>
                      </a:r>
                      <a:endParaRPr lang="es-CO" sz="32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2000">
                          <a:effectLst/>
                          <a:latin typeface="Verdana" panose="020B0604030504040204" pitchFamily="34" charset="0"/>
                          <a:ea typeface="Verdana" panose="020B0604030504040204" pitchFamily="34" charset="0"/>
                        </a:rPr>
                        <a:t>D</a:t>
                      </a:r>
                      <a:endParaRPr lang="es-CO" sz="32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2000">
                          <a:effectLst/>
                          <a:latin typeface="Verdana" panose="020B0604030504040204" pitchFamily="34" charset="0"/>
                          <a:ea typeface="Verdana" panose="020B0604030504040204" pitchFamily="34" charset="0"/>
                        </a:rPr>
                        <a:t>E</a:t>
                      </a:r>
                      <a:endParaRPr lang="es-CO" sz="32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97281182"/>
                  </a:ext>
                </a:extLst>
              </a:tr>
              <a:tr h="965915">
                <a:tc>
                  <a:txBody>
                    <a:bodyPr/>
                    <a:lstStyle/>
                    <a:p>
                      <a:pPr algn="ctr">
                        <a:buNone/>
                      </a:pPr>
                      <a:r>
                        <a:rPr lang="es-CO" sz="1800" dirty="0">
                          <a:effectLst/>
                          <a:latin typeface="Verdana" panose="020B0604030504040204" pitchFamily="34" charset="0"/>
                          <a:ea typeface="Verdana" panose="020B0604030504040204" pitchFamily="34" charset="0"/>
                        </a:rPr>
                        <a:t>TERRITORIO</a:t>
                      </a:r>
                      <a:endParaRPr lang="es-CO" sz="32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800">
                          <a:effectLst/>
                          <a:latin typeface="Verdana" panose="020B0604030504040204" pitchFamily="34" charset="0"/>
                          <a:ea typeface="Verdana" panose="020B0604030504040204" pitchFamily="34" charset="0"/>
                        </a:rPr>
                        <a:t>META POR TERRITORIO</a:t>
                      </a:r>
                      <a:endParaRPr lang="es-CO" sz="32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800">
                          <a:effectLst/>
                          <a:latin typeface="Verdana" panose="020B0604030504040204" pitchFamily="34" charset="0"/>
                          <a:ea typeface="Verdana" panose="020B0604030504040204" pitchFamily="34" charset="0"/>
                        </a:rPr>
                        <a:t>% DE CUMPLIMIENTO*</a:t>
                      </a:r>
                      <a:endParaRPr lang="es-CO" sz="32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800">
                          <a:effectLst/>
                          <a:latin typeface="Verdana" panose="020B0604030504040204" pitchFamily="34" charset="0"/>
                          <a:ea typeface="Verdana" panose="020B0604030504040204" pitchFamily="34" charset="0"/>
                        </a:rPr>
                        <a:t>TOTAL A GLOSAR AL TERRITORIO**</a:t>
                      </a:r>
                      <a:endParaRPr lang="es-CO" sz="32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1800">
                          <a:effectLst/>
                          <a:latin typeface="Verdana" panose="020B0604030504040204" pitchFamily="34" charset="0"/>
                          <a:ea typeface="Verdana" panose="020B0604030504040204" pitchFamily="34" charset="0"/>
                        </a:rPr>
                        <a:t>TOTAL A GLOSAR A LA ESE***</a:t>
                      </a:r>
                      <a:endParaRPr lang="es-CO" sz="32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66992174"/>
                  </a:ext>
                </a:extLst>
              </a:tr>
              <a:tr h="268310">
                <a:tc rowSpan="4">
                  <a:txBody>
                    <a:bodyPr/>
                    <a:lstStyle/>
                    <a:p>
                      <a:pPr algn="ctr">
                        <a:buNone/>
                      </a:pPr>
                      <a:r>
                        <a:rPr lang="es-CO" sz="2000" dirty="0">
                          <a:effectLst/>
                          <a:latin typeface="Verdana" panose="020B0604030504040204" pitchFamily="34" charset="0"/>
                          <a:ea typeface="Verdana" panose="020B0604030504040204" pitchFamily="34" charset="0"/>
                        </a:rPr>
                        <a:t>  </a:t>
                      </a:r>
                      <a:endParaRPr lang="es-CO" sz="3200" dirty="0">
                        <a:effectLst/>
                        <a:latin typeface="Verdana" panose="020B0604030504040204" pitchFamily="34" charset="0"/>
                        <a:ea typeface="Verdana" panose="020B0604030504040204" pitchFamily="34" charset="0"/>
                      </a:endParaRPr>
                    </a:p>
                    <a:p>
                      <a:pPr algn="ctr">
                        <a:buNone/>
                      </a:pPr>
                      <a:r>
                        <a:rPr lang="es-CO" sz="2000" dirty="0">
                          <a:effectLst/>
                          <a:latin typeface="Verdana" panose="020B0604030504040204" pitchFamily="34" charset="0"/>
                          <a:ea typeface="Verdana" panose="020B0604030504040204" pitchFamily="34" charset="0"/>
                        </a:rPr>
                        <a:t>1</a:t>
                      </a:r>
                      <a:endParaRPr lang="es-CO" sz="32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2000">
                          <a:effectLst/>
                          <a:latin typeface="Verdana" panose="020B0604030504040204" pitchFamily="34" charset="0"/>
                          <a:ea typeface="Verdana" panose="020B0604030504040204" pitchFamily="34" charset="0"/>
                        </a:rPr>
                        <a:t>Meta #1</a:t>
                      </a:r>
                      <a:endParaRPr lang="es-CO" sz="32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2000">
                          <a:effectLst/>
                          <a:latin typeface="Verdana" panose="020B0604030504040204" pitchFamily="34" charset="0"/>
                          <a:ea typeface="Verdana" panose="020B0604030504040204" pitchFamily="34" charset="0"/>
                        </a:rPr>
                        <a:t>%</a:t>
                      </a:r>
                      <a:endParaRPr lang="es-CO" sz="32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rowSpan="4">
                  <a:txBody>
                    <a:bodyPr/>
                    <a:lstStyle/>
                    <a:p>
                      <a:pPr algn="ctr">
                        <a:buNone/>
                      </a:pPr>
                      <a:r>
                        <a:rPr lang="es-CO" sz="2000">
                          <a:effectLst/>
                          <a:latin typeface="Verdana" panose="020B0604030504040204" pitchFamily="34" charset="0"/>
                          <a:ea typeface="Verdana" panose="020B0604030504040204" pitchFamily="34" charset="0"/>
                        </a:rPr>
                        <a:t> </a:t>
                      </a:r>
                      <a:endParaRPr lang="es-CO" sz="3200">
                        <a:effectLst/>
                        <a:latin typeface="Verdana" panose="020B0604030504040204" pitchFamily="34" charset="0"/>
                        <a:ea typeface="Verdana" panose="020B0604030504040204" pitchFamily="34" charset="0"/>
                      </a:endParaRPr>
                    </a:p>
                    <a:p>
                      <a:pPr algn="ctr">
                        <a:buNone/>
                      </a:pPr>
                      <a:r>
                        <a:rPr lang="es-CO" sz="2000">
                          <a:effectLst/>
                          <a:latin typeface="Verdana" panose="020B0604030504040204" pitchFamily="34" charset="0"/>
                          <a:ea typeface="Verdana" panose="020B0604030504040204" pitchFamily="34" charset="0"/>
                        </a:rPr>
                        <a:t> </a:t>
                      </a:r>
                      <a:endParaRPr lang="es-CO" sz="3200">
                        <a:effectLst/>
                        <a:latin typeface="Verdana" panose="020B0604030504040204" pitchFamily="34" charset="0"/>
                        <a:ea typeface="Verdana" panose="020B0604030504040204" pitchFamily="34" charset="0"/>
                      </a:endParaRPr>
                    </a:p>
                    <a:p>
                      <a:pPr algn="ctr">
                        <a:buNone/>
                      </a:pPr>
                      <a:r>
                        <a:rPr lang="es-CO" sz="2000">
                          <a:effectLst/>
                          <a:latin typeface="Verdana" panose="020B0604030504040204" pitchFamily="34" charset="0"/>
                          <a:ea typeface="Verdana" panose="020B0604030504040204" pitchFamily="34" charset="0"/>
                        </a:rPr>
                        <a:t>$</a:t>
                      </a:r>
                      <a:endParaRPr lang="es-CO" sz="32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rowSpan="8">
                  <a:txBody>
                    <a:bodyPr/>
                    <a:lstStyle/>
                    <a:p>
                      <a:pPr algn="ctr">
                        <a:buNone/>
                      </a:pPr>
                      <a:r>
                        <a:rPr lang="es-CO" sz="2000">
                          <a:effectLst/>
                          <a:latin typeface="Verdana" panose="020B0604030504040204" pitchFamily="34" charset="0"/>
                          <a:ea typeface="Verdana" panose="020B0604030504040204" pitchFamily="34" charset="0"/>
                        </a:rPr>
                        <a:t> </a:t>
                      </a:r>
                      <a:endParaRPr lang="es-CO" sz="3200">
                        <a:effectLst/>
                        <a:latin typeface="Verdana" panose="020B0604030504040204" pitchFamily="34" charset="0"/>
                        <a:ea typeface="Verdana" panose="020B0604030504040204" pitchFamily="34" charset="0"/>
                      </a:endParaRPr>
                    </a:p>
                    <a:p>
                      <a:pPr algn="ctr">
                        <a:buNone/>
                      </a:pPr>
                      <a:r>
                        <a:rPr lang="es-CO" sz="2000">
                          <a:effectLst/>
                          <a:latin typeface="Verdana" panose="020B0604030504040204" pitchFamily="34" charset="0"/>
                          <a:ea typeface="Verdana" panose="020B0604030504040204" pitchFamily="34" charset="0"/>
                        </a:rPr>
                        <a:t> </a:t>
                      </a:r>
                      <a:endParaRPr lang="es-CO" sz="3200">
                        <a:effectLst/>
                        <a:latin typeface="Verdana" panose="020B0604030504040204" pitchFamily="34" charset="0"/>
                        <a:ea typeface="Verdana" panose="020B0604030504040204" pitchFamily="34" charset="0"/>
                      </a:endParaRPr>
                    </a:p>
                    <a:p>
                      <a:pPr algn="ctr">
                        <a:buNone/>
                      </a:pPr>
                      <a:r>
                        <a:rPr lang="es-CO" sz="2000">
                          <a:effectLst/>
                          <a:latin typeface="Verdana" panose="020B0604030504040204" pitchFamily="34" charset="0"/>
                          <a:ea typeface="Verdana" panose="020B0604030504040204" pitchFamily="34" charset="0"/>
                        </a:rPr>
                        <a:t> </a:t>
                      </a:r>
                      <a:endParaRPr lang="es-CO" sz="3200">
                        <a:effectLst/>
                        <a:latin typeface="Verdana" panose="020B0604030504040204" pitchFamily="34" charset="0"/>
                        <a:ea typeface="Verdana" panose="020B0604030504040204" pitchFamily="34" charset="0"/>
                      </a:endParaRPr>
                    </a:p>
                    <a:p>
                      <a:pPr algn="ctr">
                        <a:buNone/>
                      </a:pPr>
                      <a:r>
                        <a:rPr lang="es-CO" sz="2000">
                          <a:effectLst/>
                          <a:latin typeface="Verdana" panose="020B0604030504040204" pitchFamily="34" charset="0"/>
                          <a:ea typeface="Verdana" panose="020B0604030504040204" pitchFamily="34" charset="0"/>
                        </a:rPr>
                        <a:t>$</a:t>
                      </a:r>
                      <a:endParaRPr lang="es-CO" sz="32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40264342"/>
                  </a:ext>
                </a:extLst>
              </a:tr>
              <a:tr h="310792">
                <a:tc vMerge="1">
                  <a:txBody>
                    <a:bodyPr/>
                    <a:lstStyle/>
                    <a:p>
                      <a:endParaRPr lang="es-CO"/>
                    </a:p>
                  </a:txBody>
                  <a:tcPr/>
                </a:tc>
                <a:tc>
                  <a:txBody>
                    <a:bodyPr/>
                    <a:lstStyle/>
                    <a:p>
                      <a:pPr algn="ctr">
                        <a:buNone/>
                      </a:pPr>
                      <a:r>
                        <a:rPr lang="es-CO" sz="2000">
                          <a:effectLst/>
                          <a:latin typeface="Verdana" panose="020B0604030504040204" pitchFamily="34" charset="0"/>
                          <a:ea typeface="Verdana" panose="020B0604030504040204" pitchFamily="34" charset="0"/>
                        </a:rPr>
                        <a:t>Meta #2</a:t>
                      </a:r>
                      <a:endParaRPr lang="es-CO" sz="32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2000">
                          <a:effectLst/>
                          <a:latin typeface="Verdana" panose="020B0604030504040204" pitchFamily="34" charset="0"/>
                          <a:ea typeface="Verdana" panose="020B0604030504040204" pitchFamily="34" charset="0"/>
                        </a:rPr>
                        <a:t>%</a:t>
                      </a:r>
                      <a:endParaRPr lang="es-CO" sz="32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vMerge="1">
                  <a:txBody>
                    <a:bodyPr/>
                    <a:lstStyle/>
                    <a:p>
                      <a:endParaRPr lang="es-CO"/>
                    </a:p>
                  </a:txBody>
                  <a:tcPr/>
                </a:tc>
                <a:tc vMerge="1">
                  <a:txBody>
                    <a:bodyPr/>
                    <a:lstStyle/>
                    <a:p>
                      <a:endParaRPr lang="es-CO"/>
                    </a:p>
                  </a:txBody>
                  <a:tcPr/>
                </a:tc>
                <a:extLst>
                  <a:ext uri="{0D108BD9-81ED-4DB2-BD59-A6C34878D82A}">
                    <a16:rowId xmlns:a16="http://schemas.microsoft.com/office/drawing/2014/main" val="1209152801"/>
                  </a:ext>
                </a:extLst>
              </a:tr>
              <a:tr h="286197">
                <a:tc vMerge="1">
                  <a:txBody>
                    <a:bodyPr/>
                    <a:lstStyle/>
                    <a:p>
                      <a:endParaRPr lang="es-CO"/>
                    </a:p>
                  </a:txBody>
                  <a:tcPr/>
                </a:tc>
                <a:tc>
                  <a:txBody>
                    <a:bodyPr/>
                    <a:lstStyle/>
                    <a:p>
                      <a:pPr algn="ctr">
                        <a:buNone/>
                      </a:pPr>
                      <a:r>
                        <a:rPr lang="es-CO" sz="2000">
                          <a:effectLst/>
                          <a:latin typeface="Verdana" panose="020B0604030504040204" pitchFamily="34" charset="0"/>
                          <a:ea typeface="Verdana" panose="020B0604030504040204" pitchFamily="34" charset="0"/>
                        </a:rPr>
                        <a:t>Meta #3</a:t>
                      </a:r>
                      <a:endParaRPr lang="es-CO" sz="32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2000">
                          <a:effectLst/>
                          <a:latin typeface="Verdana" panose="020B0604030504040204" pitchFamily="34" charset="0"/>
                          <a:ea typeface="Verdana" panose="020B0604030504040204" pitchFamily="34" charset="0"/>
                        </a:rPr>
                        <a:t>%</a:t>
                      </a:r>
                      <a:endParaRPr lang="es-CO" sz="32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vMerge="1">
                  <a:txBody>
                    <a:bodyPr/>
                    <a:lstStyle/>
                    <a:p>
                      <a:endParaRPr lang="es-CO"/>
                    </a:p>
                  </a:txBody>
                  <a:tcPr/>
                </a:tc>
                <a:tc vMerge="1">
                  <a:txBody>
                    <a:bodyPr/>
                    <a:lstStyle/>
                    <a:p>
                      <a:endParaRPr lang="es-CO"/>
                    </a:p>
                  </a:txBody>
                  <a:tcPr/>
                </a:tc>
                <a:extLst>
                  <a:ext uri="{0D108BD9-81ED-4DB2-BD59-A6C34878D82A}">
                    <a16:rowId xmlns:a16="http://schemas.microsoft.com/office/drawing/2014/main" val="640899884"/>
                  </a:ext>
                </a:extLst>
              </a:tr>
              <a:tr h="268310">
                <a:tc vMerge="1">
                  <a:txBody>
                    <a:bodyPr/>
                    <a:lstStyle/>
                    <a:p>
                      <a:endParaRPr lang="es-CO"/>
                    </a:p>
                  </a:txBody>
                  <a:tcPr/>
                </a:tc>
                <a:tc>
                  <a:txBody>
                    <a:bodyPr/>
                    <a:lstStyle/>
                    <a:p>
                      <a:pPr algn="ctr">
                        <a:buNone/>
                      </a:pPr>
                      <a:r>
                        <a:rPr lang="es-CO" sz="2000">
                          <a:effectLst/>
                          <a:latin typeface="Verdana" panose="020B0604030504040204" pitchFamily="34" charset="0"/>
                          <a:ea typeface="Verdana" panose="020B0604030504040204" pitchFamily="34" charset="0"/>
                        </a:rPr>
                        <a:t>Meta #4…</a:t>
                      </a:r>
                      <a:endParaRPr lang="es-CO" sz="32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2000">
                          <a:effectLst/>
                          <a:latin typeface="Verdana" panose="020B0604030504040204" pitchFamily="34" charset="0"/>
                          <a:ea typeface="Verdana" panose="020B0604030504040204" pitchFamily="34" charset="0"/>
                        </a:rPr>
                        <a:t>%</a:t>
                      </a:r>
                      <a:endParaRPr lang="es-CO" sz="32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vMerge="1">
                  <a:txBody>
                    <a:bodyPr/>
                    <a:lstStyle/>
                    <a:p>
                      <a:endParaRPr lang="es-CO"/>
                    </a:p>
                  </a:txBody>
                  <a:tcPr/>
                </a:tc>
                <a:tc vMerge="1">
                  <a:txBody>
                    <a:bodyPr/>
                    <a:lstStyle/>
                    <a:p>
                      <a:endParaRPr lang="es-CO"/>
                    </a:p>
                  </a:txBody>
                  <a:tcPr/>
                </a:tc>
                <a:extLst>
                  <a:ext uri="{0D108BD9-81ED-4DB2-BD59-A6C34878D82A}">
                    <a16:rowId xmlns:a16="http://schemas.microsoft.com/office/drawing/2014/main" val="2164987556"/>
                  </a:ext>
                </a:extLst>
              </a:tr>
              <a:tr h="268310">
                <a:tc rowSpan="2">
                  <a:txBody>
                    <a:bodyPr/>
                    <a:lstStyle/>
                    <a:p>
                      <a:pPr algn="ctr">
                        <a:buNone/>
                      </a:pPr>
                      <a:r>
                        <a:rPr lang="es-CO" sz="2000">
                          <a:effectLst/>
                          <a:latin typeface="Verdana" panose="020B0604030504040204" pitchFamily="34" charset="0"/>
                          <a:ea typeface="Verdana" panose="020B0604030504040204" pitchFamily="34" charset="0"/>
                        </a:rPr>
                        <a:t>2</a:t>
                      </a:r>
                      <a:endParaRPr lang="es-CO" sz="32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2000">
                          <a:effectLst/>
                          <a:latin typeface="Verdana" panose="020B0604030504040204" pitchFamily="34" charset="0"/>
                          <a:ea typeface="Verdana" panose="020B0604030504040204" pitchFamily="34" charset="0"/>
                        </a:rPr>
                        <a:t>Meta #1</a:t>
                      </a:r>
                      <a:endParaRPr lang="es-CO" sz="32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2000">
                          <a:effectLst/>
                          <a:latin typeface="Verdana" panose="020B0604030504040204" pitchFamily="34" charset="0"/>
                          <a:ea typeface="Verdana" panose="020B0604030504040204" pitchFamily="34" charset="0"/>
                        </a:rPr>
                        <a:t>%</a:t>
                      </a:r>
                      <a:endParaRPr lang="es-CO" sz="32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rowSpan="2">
                  <a:txBody>
                    <a:bodyPr/>
                    <a:lstStyle/>
                    <a:p>
                      <a:pPr algn="ctr">
                        <a:buNone/>
                      </a:pPr>
                      <a:r>
                        <a:rPr lang="es-CO" sz="2000">
                          <a:effectLst/>
                          <a:latin typeface="Verdana" panose="020B0604030504040204" pitchFamily="34" charset="0"/>
                          <a:ea typeface="Verdana" panose="020B0604030504040204" pitchFamily="34" charset="0"/>
                        </a:rPr>
                        <a:t>$</a:t>
                      </a:r>
                      <a:endParaRPr lang="es-CO" sz="32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vMerge="1">
                  <a:txBody>
                    <a:bodyPr/>
                    <a:lstStyle/>
                    <a:p>
                      <a:endParaRPr lang="es-CO"/>
                    </a:p>
                  </a:txBody>
                  <a:tcPr/>
                </a:tc>
                <a:extLst>
                  <a:ext uri="{0D108BD9-81ED-4DB2-BD59-A6C34878D82A}">
                    <a16:rowId xmlns:a16="http://schemas.microsoft.com/office/drawing/2014/main" val="1378315896"/>
                  </a:ext>
                </a:extLst>
              </a:tr>
              <a:tr h="268310">
                <a:tc vMerge="1">
                  <a:txBody>
                    <a:bodyPr/>
                    <a:lstStyle/>
                    <a:p>
                      <a:endParaRPr lang="es-CO"/>
                    </a:p>
                  </a:txBody>
                  <a:tcPr/>
                </a:tc>
                <a:tc>
                  <a:txBody>
                    <a:bodyPr/>
                    <a:lstStyle/>
                    <a:p>
                      <a:pPr algn="ctr">
                        <a:buNone/>
                      </a:pPr>
                      <a:r>
                        <a:rPr lang="es-CO" sz="2000">
                          <a:effectLst/>
                          <a:latin typeface="Verdana" panose="020B0604030504040204" pitchFamily="34" charset="0"/>
                          <a:ea typeface="Verdana" panose="020B0604030504040204" pitchFamily="34" charset="0"/>
                        </a:rPr>
                        <a:t>Meta #2…</a:t>
                      </a:r>
                      <a:endParaRPr lang="es-CO" sz="32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2000">
                          <a:effectLst/>
                          <a:latin typeface="Verdana" panose="020B0604030504040204" pitchFamily="34" charset="0"/>
                          <a:ea typeface="Verdana" panose="020B0604030504040204" pitchFamily="34" charset="0"/>
                        </a:rPr>
                        <a:t>%</a:t>
                      </a:r>
                      <a:endParaRPr lang="es-CO" sz="32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vMerge="1">
                  <a:txBody>
                    <a:bodyPr/>
                    <a:lstStyle/>
                    <a:p>
                      <a:endParaRPr lang="es-CO"/>
                    </a:p>
                  </a:txBody>
                  <a:tcPr/>
                </a:tc>
                <a:tc vMerge="1">
                  <a:txBody>
                    <a:bodyPr/>
                    <a:lstStyle/>
                    <a:p>
                      <a:endParaRPr lang="es-CO"/>
                    </a:p>
                  </a:txBody>
                  <a:tcPr/>
                </a:tc>
                <a:extLst>
                  <a:ext uri="{0D108BD9-81ED-4DB2-BD59-A6C34878D82A}">
                    <a16:rowId xmlns:a16="http://schemas.microsoft.com/office/drawing/2014/main" val="3623381465"/>
                  </a:ext>
                </a:extLst>
              </a:tr>
              <a:tr h="268310">
                <a:tc rowSpan="2">
                  <a:txBody>
                    <a:bodyPr/>
                    <a:lstStyle/>
                    <a:p>
                      <a:pPr algn="ctr">
                        <a:buNone/>
                      </a:pPr>
                      <a:r>
                        <a:rPr lang="es-CO" sz="2000">
                          <a:effectLst/>
                          <a:latin typeface="Verdana" panose="020B0604030504040204" pitchFamily="34" charset="0"/>
                          <a:ea typeface="Verdana" panose="020B0604030504040204" pitchFamily="34" charset="0"/>
                        </a:rPr>
                        <a:t>3</a:t>
                      </a:r>
                      <a:endParaRPr lang="es-CO" sz="32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2000">
                          <a:effectLst/>
                          <a:latin typeface="Verdana" panose="020B0604030504040204" pitchFamily="34" charset="0"/>
                          <a:ea typeface="Verdana" panose="020B0604030504040204" pitchFamily="34" charset="0"/>
                        </a:rPr>
                        <a:t>Meta #1</a:t>
                      </a:r>
                      <a:endParaRPr lang="es-CO" sz="32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2000">
                          <a:effectLst/>
                          <a:latin typeface="Verdana" panose="020B0604030504040204" pitchFamily="34" charset="0"/>
                          <a:ea typeface="Verdana" panose="020B0604030504040204" pitchFamily="34" charset="0"/>
                        </a:rPr>
                        <a:t>%</a:t>
                      </a:r>
                      <a:endParaRPr lang="es-CO" sz="32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rowSpan="2">
                  <a:txBody>
                    <a:bodyPr/>
                    <a:lstStyle/>
                    <a:p>
                      <a:pPr algn="ctr">
                        <a:buNone/>
                      </a:pPr>
                      <a:r>
                        <a:rPr lang="es-CO" sz="2000">
                          <a:effectLst/>
                          <a:latin typeface="Verdana" panose="020B0604030504040204" pitchFamily="34" charset="0"/>
                          <a:ea typeface="Verdana" panose="020B0604030504040204" pitchFamily="34" charset="0"/>
                        </a:rPr>
                        <a:t>$</a:t>
                      </a:r>
                      <a:endParaRPr lang="es-CO" sz="32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vMerge="1">
                  <a:txBody>
                    <a:bodyPr/>
                    <a:lstStyle/>
                    <a:p>
                      <a:endParaRPr lang="es-CO"/>
                    </a:p>
                  </a:txBody>
                  <a:tcPr/>
                </a:tc>
                <a:extLst>
                  <a:ext uri="{0D108BD9-81ED-4DB2-BD59-A6C34878D82A}">
                    <a16:rowId xmlns:a16="http://schemas.microsoft.com/office/drawing/2014/main" val="3371274567"/>
                  </a:ext>
                </a:extLst>
              </a:tr>
              <a:tr h="268310">
                <a:tc vMerge="1">
                  <a:txBody>
                    <a:bodyPr/>
                    <a:lstStyle/>
                    <a:p>
                      <a:endParaRPr lang="es-CO"/>
                    </a:p>
                  </a:txBody>
                  <a:tcPr/>
                </a:tc>
                <a:tc>
                  <a:txBody>
                    <a:bodyPr/>
                    <a:lstStyle/>
                    <a:p>
                      <a:pPr algn="ctr">
                        <a:buNone/>
                      </a:pPr>
                      <a:r>
                        <a:rPr lang="es-CO" sz="2000">
                          <a:effectLst/>
                          <a:latin typeface="Verdana" panose="020B0604030504040204" pitchFamily="34" charset="0"/>
                          <a:ea typeface="Verdana" panose="020B0604030504040204" pitchFamily="34" charset="0"/>
                        </a:rPr>
                        <a:t>Meta #2…</a:t>
                      </a:r>
                      <a:endParaRPr lang="es-CO" sz="320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buNone/>
                      </a:pPr>
                      <a:r>
                        <a:rPr lang="es-CO" sz="2000" dirty="0">
                          <a:effectLst/>
                          <a:latin typeface="Verdana" panose="020B0604030504040204" pitchFamily="34" charset="0"/>
                          <a:ea typeface="Verdana" panose="020B0604030504040204" pitchFamily="34" charset="0"/>
                        </a:rPr>
                        <a:t>%</a:t>
                      </a:r>
                      <a:endParaRPr lang="es-CO" sz="32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vMerge="1">
                  <a:txBody>
                    <a:bodyPr/>
                    <a:lstStyle/>
                    <a:p>
                      <a:endParaRPr lang="es-CO"/>
                    </a:p>
                  </a:txBody>
                  <a:tcPr/>
                </a:tc>
                <a:tc vMerge="1">
                  <a:txBody>
                    <a:bodyPr/>
                    <a:lstStyle/>
                    <a:p>
                      <a:endParaRPr lang="es-CO"/>
                    </a:p>
                  </a:txBody>
                  <a:tcPr/>
                </a:tc>
                <a:extLst>
                  <a:ext uri="{0D108BD9-81ED-4DB2-BD59-A6C34878D82A}">
                    <a16:rowId xmlns:a16="http://schemas.microsoft.com/office/drawing/2014/main" val="2093830373"/>
                  </a:ext>
                </a:extLst>
              </a:tr>
            </a:tbl>
          </a:graphicData>
        </a:graphic>
      </p:graphicFrame>
      <p:sp>
        <p:nvSpPr>
          <p:cNvPr id="4" name="Rectangle 1">
            <a:extLst>
              <a:ext uri="{FF2B5EF4-FFF2-40B4-BE49-F238E27FC236}">
                <a16:creationId xmlns:a16="http://schemas.microsoft.com/office/drawing/2014/main" id="{D03A71C6-2DC9-5ADD-D9F8-001F61E74F68}"/>
              </a:ext>
            </a:extLst>
          </p:cNvPr>
          <p:cNvSpPr>
            <a:spLocks noChangeArrowheads="1"/>
          </p:cNvSpPr>
          <p:nvPr/>
        </p:nvSpPr>
        <p:spPr bwMode="auto">
          <a:xfrm>
            <a:off x="276751" y="6071175"/>
            <a:ext cx="1094477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1000" b="0" i="0" u="none" strike="noStrike" cap="none" normalizeH="0" baseline="0" dirty="0">
                <a:ln>
                  <a:noFill/>
                </a:ln>
                <a:solidFill>
                  <a:srgbClr val="000000"/>
                </a:solidFill>
                <a:effectLst/>
                <a:latin typeface="Arial" panose="020B0604020202020204" pitchFamily="34" charset="0"/>
                <a:ea typeface="MS Mincho" panose="02020609040205080304" pitchFamily="49" charset="-128"/>
                <a:cs typeface="Arial" panose="020B0604020202020204" pitchFamily="34" charset="0"/>
              </a:rPr>
              <a:t>* Porcentaje acumulado de la meta al periodo evaluado, según Anexo 2. Metas e Indicadores del anexo técnico. </a:t>
            </a:r>
            <a:endParaRPr kumimoji="0" lang="es-CO" altLang="es-CO"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1000" b="0" i="0" u="none" strike="noStrike" cap="none" normalizeH="0" baseline="0" dirty="0">
                <a:ln>
                  <a:noFill/>
                </a:ln>
                <a:solidFill>
                  <a:srgbClr val="000000"/>
                </a:solidFill>
                <a:effectLst/>
                <a:latin typeface="Arial" panose="020B0604020202020204" pitchFamily="34" charset="0"/>
                <a:ea typeface="MS Mincho" panose="02020609040205080304" pitchFamily="49" charset="-128"/>
                <a:cs typeface="Arial" panose="020B0604020202020204" pitchFamily="34" charset="0"/>
              </a:rPr>
              <a:t>** Corresponde al promedio (x̄) del cumplimiento de las metas (C) asociadas a cada territorio en el periodo evaluado. La diferencia que corresponda al no cumplimiento del 100%, será el porcentaje para descontar, del total de los costos indirectos del corte evaluado.</a:t>
            </a:r>
            <a:endParaRPr kumimoji="0" lang="es-CO" altLang="es-CO"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1000" b="0" i="0" u="none" strike="noStrike" cap="none" normalizeH="0" baseline="0" dirty="0">
                <a:ln>
                  <a:noFill/>
                </a:ln>
                <a:solidFill>
                  <a:srgbClr val="000000"/>
                </a:solidFill>
                <a:effectLst/>
                <a:latin typeface="Arial" panose="020B0604020202020204" pitchFamily="34" charset="0"/>
                <a:ea typeface="MS Mincho" panose="02020609040205080304" pitchFamily="49" charset="-128"/>
                <a:cs typeface="Arial" panose="020B0604020202020204" pitchFamily="34" charset="0"/>
              </a:rPr>
              <a:t>*** Σ de los valores a glosar (D) </a:t>
            </a:r>
            <a:endParaRPr kumimoji="0" lang="es-CO" altLang="es-CO" sz="2000" b="0" i="0" u="none" strike="noStrike" cap="none" normalizeH="0" baseline="0" dirty="0">
              <a:ln>
                <a:noFill/>
              </a:ln>
              <a:solidFill>
                <a:schemeClr val="tx1"/>
              </a:solidFill>
              <a:effectLst/>
              <a:latin typeface="Arial" panose="020B0604020202020204" pitchFamily="34" charset="0"/>
            </a:endParaRPr>
          </a:p>
        </p:txBody>
      </p:sp>
      <p:sp>
        <p:nvSpPr>
          <p:cNvPr id="6" name="CuadroTexto 5">
            <a:extLst>
              <a:ext uri="{FF2B5EF4-FFF2-40B4-BE49-F238E27FC236}">
                <a16:creationId xmlns:a16="http://schemas.microsoft.com/office/drawing/2014/main" id="{8D830E53-C8D7-8030-13C2-4EC331421176}"/>
              </a:ext>
            </a:extLst>
          </p:cNvPr>
          <p:cNvSpPr txBox="1"/>
          <p:nvPr/>
        </p:nvSpPr>
        <p:spPr>
          <a:xfrm>
            <a:off x="650327" y="1659998"/>
            <a:ext cx="7799989"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1800" b="0" i="0" u="none" strike="noStrike" cap="none" normalizeH="0" baseline="0" dirty="0" bmk="_Toc192067869">
                <a:ln>
                  <a:noFill/>
                </a:ln>
                <a:solidFill>
                  <a:srgbClr val="000000"/>
                </a:solidFill>
                <a:effectLst/>
                <a:latin typeface="Arial" panose="020B0604020202020204" pitchFamily="34" charset="0"/>
                <a:ea typeface="MS Mincho" panose="02020609040205080304" pitchFamily="49" charset="-128"/>
                <a:cs typeface="Arial" panose="020B0604020202020204" pitchFamily="34" charset="0"/>
              </a:rPr>
              <a:t>Esquema para la aplicación de la glosa por avance en las metas</a:t>
            </a:r>
            <a:endParaRPr kumimoji="0" lang="es-CO" altLang="es-CO" sz="16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302924641"/>
      </p:ext>
    </p:extLst>
  </p:cSld>
  <p:clrMapOvr>
    <a:overrideClrMapping bg1="dk1" tx1="lt1" bg2="dk2" tx2="lt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a:extLst>
            <a:ext uri="{FF2B5EF4-FFF2-40B4-BE49-F238E27FC236}">
              <a16:creationId xmlns:a16="http://schemas.microsoft.com/office/drawing/2014/main" id="{30CA3A10-60AD-CB3E-BA80-F02D25B7C1D7}"/>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C486871F-8668-A4B8-B10A-610ED936ADE5}"/>
              </a:ext>
            </a:extLst>
          </p:cNvPr>
          <p:cNvPicPr preferRelativeResize="0"/>
          <p:nvPr/>
        </p:nvPicPr>
        <p:blipFill rotWithShape="1">
          <a:blip r:embed="rId5">
            <a:alphaModFix/>
          </a:blip>
          <a:srcRect t="5814" b="5823"/>
          <a:stretch/>
        </p:blipFill>
        <p:spPr>
          <a:xfrm>
            <a:off x="5530429" y="519424"/>
            <a:ext cx="3634367" cy="889133"/>
          </a:xfrm>
          <a:prstGeom prst="rect">
            <a:avLst/>
          </a:prstGeom>
          <a:noFill/>
          <a:ln>
            <a:noFill/>
          </a:ln>
        </p:spPr>
      </p:pic>
      <p:sp>
        <p:nvSpPr>
          <p:cNvPr id="2" name="CuadroTexto 1">
            <a:extLst>
              <a:ext uri="{FF2B5EF4-FFF2-40B4-BE49-F238E27FC236}">
                <a16:creationId xmlns:a16="http://schemas.microsoft.com/office/drawing/2014/main" id="{FCD8D53B-8E43-040E-BBAA-F63DFE1B1F8B}"/>
              </a:ext>
            </a:extLst>
          </p:cNvPr>
          <p:cNvSpPr txBox="1"/>
          <p:nvPr/>
        </p:nvSpPr>
        <p:spPr>
          <a:xfrm>
            <a:off x="355600" y="618067"/>
            <a:ext cx="2045753" cy="666786"/>
          </a:xfrm>
          <a:prstGeom prst="rect">
            <a:avLst/>
          </a:prstGeom>
          <a:noFill/>
        </p:spPr>
        <p:txBody>
          <a:bodyPr wrap="none" rtlCol="0">
            <a:spAutoFit/>
          </a:bodyPr>
          <a:lstStyle/>
          <a:p>
            <a:r>
              <a:rPr lang="es-MX" sz="3733" dirty="0"/>
              <a:t>GLOSAS</a:t>
            </a:r>
            <a:endParaRPr lang="es-CO" sz="3733" dirty="0"/>
          </a:p>
        </p:txBody>
      </p:sp>
      <p:sp>
        <p:nvSpPr>
          <p:cNvPr id="3" name="Rectangle 2">
            <a:extLst>
              <a:ext uri="{FF2B5EF4-FFF2-40B4-BE49-F238E27FC236}">
                <a16:creationId xmlns:a16="http://schemas.microsoft.com/office/drawing/2014/main" id="{368BD50C-791B-BE65-E43A-0F56FC8BD72F}"/>
              </a:ext>
            </a:extLst>
          </p:cNvPr>
          <p:cNvSpPr>
            <a:spLocks noChangeArrowheads="1"/>
          </p:cNvSpPr>
          <p:nvPr/>
        </p:nvSpPr>
        <p:spPr bwMode="auto">
          <a:xfrm>
            <a:off x="749695" y="6396335"/>
            <a:ext cx="106908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1200" b="0" i="0" u="none" strike="noStrike" cap="none" normalizeH="0" baseline="0" dirty="0">
                <a:ln>
                  <a:noFill/>
                </a:ln>
                <a:solidFill>
                  <a:srgbClr val="000000"/>
                </a:solidFill>
                <a:effectLst/>
                <a:latin typeface="Arial" panose="020B0604020202020204" pitchFamily="34" charset="0"/>
                <a:ea typeface="MS Mincho" panose="02020609040205080304" pitchFamily="49" charset="-128"/>
                <a:cs typeface="Arial" panose="020B0604020202020204" pitchFamily="34" charset="0"/>
              </a:rPr>
              <a:t>Se aplicará un descuento al valor de los costos indirectos, por situaciones consideradas de índole administrativa que afectan la ejecución técnica del contrato y el cumplimiento general del mismo, con base en los siguientes parámetros:</a:t>
            </a:r>
            <a:endParaRPr kumimoji="0" lang="es-CO" altLang="es-CO" sz="1100" b="0" i="0" u="none" strike="noStrike" cap="none" normalizeH="0" baseline="0" dirty="0">
              <a:ln>
                <a:noFill/>
              </a:ln>
              <a:solidFill>
                <a:schemeClr val="tx1"/>
              </a:solidFill>
              <a:effectLst/>
            </a:endParaRPr>
          </a:p>
        </p:txBody>
      </p:sp>
      <p:pic>
        <p:nvPicPr>
          <p:cNvPr id="17409" name="Imagen 86">
            <a:extLst>
              <a:ext uri="{FF2B5EF4-FFF2-40B4-BE49-F238E27FC236}">
                <a16:creationId xmlns:a16="http://schemas.microsoft.com/office/drawing/2014/main" id="{032515FB-2942-1E51-BF3B-93DE00571E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695" y="1972539"/>
            <a:ext cx="10391320" cy="4366037"/>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930EF668-499E-19E0-A56F-737959C3F5D4}"/>
              </a:ext>
            </a:extLst>
          </p:cNvPr>
          <p:cNvSpPr txBox="1"/>
          <p:nvPr/>
        </p:nvSpPr>
        <p:spPr>
          <a:xfrm>
            <a:off x="355600" y="1508346"/>
            <a:ext cx="7232430" cy="369332"/>
          </a:xfrm>
          <a:prstGeom prst="rect">
            <a:avLst/>
          </a:prstGeom>
          <a:noFill/>
        </p:spPr>
        <p:txBody>
          <a:bodyPr wrap="square">
            <a:spAutoFit/>
          </a:bodyPr>
          <a:lstStyle/>
          <a:p>
            <a:pPr lvl="0" algn="just"/>
            <a:r>
              <a:rPr lang="es-CO" sz="1800" dirty="0">
                <a:solidFill>
                  <a:srgbClr val="000000"/>
                </a:solidFill>
                <a:effectLst/>
                <a:latin typeface="Arial" panose="020B0604020202020204" pitchFamily="34" charset="0"/>
                <a:ea typeface="MS Mincho" panose="02020609040205080304" pitchFamily="49" charset="-128"/>
              </a:rPr>
              <a:t>3. Glosa por componente administrativo (indicador de gestión)</a:t>
            </a:r>
          </a:p>
        </p:txBody>
      </p:sp>
    </p:spTree>
    <p:extLst>
      <p:ext uri="{BB962C8B-B14F-4D97-AF65-F5344CB8AC3E}">
        <p14:creationId xmlns:p14="http://schemas.microsoft.com/office/powerpoint/2010/main" val="4152225430"/>
      </p:ext>
    </p:extLst>
  </p:cSld>
  <p:clrMapOvr>
    <a:overrideClrMapping bg1="dk1" tx1="lt1" bg2="dk2" tx2="lt2" accent1="accent1" accent2="accent2" accent3="accent3" accent4="accent4" accent5="accent5" accent6="accent6" hlink="hlink" folHlink="folHlink"/>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
          <a:extLst>
            <a:ext uri="{FF2B5EF4-FFF2-40B4-BE49-F238E27FC236}">
              <a16:creationId xmlns:a16="http://schemas.microsoft.com/office/drawing/2014/main" id="{B5DD6D85-7FE7-7CBE-76E5-29140197C162}"/>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C4F7346E-305D-FFE3-12D2-D6C025B75F13}"/>
              </a:ext>
            </a:extLst>
          </p:cNvPr>
          <p:cNvPicPr preferRelativeResize="0"/>
          <p:nvPr/>
        </p:nvPicPr>
        <p:blipFill rotWithShape="1">
          <a:blip r:embed="rId5">
            <a:alphaModFix/>
          </a:blip>
          <a:srcRect t="5814" b="5823"/>
          <a:stretch/>
        </p:blipFill>
        <p:spPr>
          <a:xfrm>
            <a:off x="5886359" y="576017"/>
            <a:ext cx="2605957" cy="665336"/>
          </a:xfrm>
          <a:prstGeom prst="rect">
            <a:avLst/>
          </a:prstGeom>
          <a:noFill/>
          <a:ln>
            <a:noFill/>
          </a:ln>
        </p:spPr>
      </p:pic>
      <p:sp>
        <p:nvSpPr>
          <p:cNvPr id="2" name="CuadroTexto 1">
            <a:extLst>
              <a:ext uri="{FF2B5EF4-FFF2-40B4-BE49-F238E27FC236}">
                <a16:creationId xmlns:a16="http://schemas.microsoft.com/office/drawing/2014/main" id="{A46EF5BF-DA6D-C48C-66A1-8A27524A8937}"/>
              </a:ext>
            </a:extLst>
          </p:cNvPr>
          <p:cNvSpPr txBox="1"/>
          <p:nvPr/>
        </p:nvSpPr>
        <p:spPr>
          <a:xfrm>
            <a:off x="222482" y="756438"/>
            <a:ext cx="2754857" cy="461665"/>
          </a:xfrm>
          <a:prstGeom prst="rect">
            <a:avLst/>
          </a:prstGeom>
          <a:noFill/>
        </p:spPr>
        <p:txBody>
          <a:bodyPr wrap="none" rtlCol="0">
            <a:spAutoFit/>
          </a:bodyPr>
          <a:lstStyle/>
          <a:p>
            <a:r>
              <a:rPr lang="es-MX" sz="2400" b="1" dirty="0"/>
              <a:t>INSTRUMENTOS</a:t>
            </a:r>
            <a:endParaRPr lang="es-CO" sz="2400" b="1" dirty="0"/>
          </a:p>
        </p:txBody>
      </p:sp>
      <p:sp>
        <p:nvSpPr>
          <p:cNvPr id="5" name="CuadroTexto 4">
            <a:extLst>
              <a:ext uri="{FF2B5EF4-FFF2-40B4-BE49-F238E27FC236}">
                <a16:creationId xmlns:a16="http://schemas.microsoft.com/office/drawing/2014/main" id="{6BCD553F-2B02-1D38-3515-EF6DFD6EB184}"/>
              </a:ext>
            </a:extLst>
          </p:cNvPr>
          <p:cNvSpPr txBox="1"/>
          <p:nvPr/>
        </p:nvSpPr>
        <p:spPr>
          <a:xfrm>
            <a:off x="7388991" y="2397898"/>
            <a:ext cx="4160641" cy="3539430"/>
          </a:xfrm>
          <a:prstGeom prst="rect">
            <a:avLst/>
          </a:prstGeom>
          <a:noFill/>
        </p:spPr>
        <p:txBody>
          <a:bodyPr wrap="square">
            <a:spAutoFit/>
          </a:bodyPr>
          <a:lstStyle/>
          <a:p>
            <a:pPr marL="342900" lvl="0" indent="-342900" algn="just">
              <a:buFont typeface="Courier New" panose="02070309020205020404" pitchFamily="49" charset="0"/>
              <a:buChar char="o"/>
            </a:pPr>
            <a:r>
              <a:rPr lang="es-CO" sz="2800" dirty="0">
                <a:solidFill>
                  <a:schemeClr val="bg1"/>
                </a:solidFill>
                <a:effectLst/>
                <a:latin typeface="Calibri" panose="020F0502020204030204" pitchFamily="34" charset="0"/>
                <a:ea typeface="Calibri" panose="020F0502020204030204" pitchFamily="34" charset="0"/>
              </a:rPr>
              <a:t>Relación de actores por entorno y territorio</a:t>
            </a:r>
          </a:p>
          <a:p>
            <a:pPr marL="342900" lvl="0" indent="-342900" algn="just">
              <a:buFont typeface="Courier New" panose="02070309020205020404" pitchFamily="49" charset="0"/>
              <a:buChar char="o"/>
            </a:pPr>
            <a:r>
              <a:rPr lang="es-CO" sz="2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Lineamientos Técnicos </a:t>
            </a:r>
            <a:endParaRPr lang="es-CO"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ourier New" panose="02070309020205020404" pitchFamily="49" charset="0"/>
              <a:buChar char="o"/>
            </a:pPr>
            <a:r>
              <a:rPr lang="es-CO" sz="2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Protocolos CAPS </a:t>
            </a:r>
          </a:p>
          <a:p>
            <a:pPr marL="800100" lvl="1" indent="-342900" algn="just">
              <a:buFont typeface="Courier New" panose="02070309020205020404" pitchFamily="49" charset="0"/>
              <a:buChar char="o"/>
            </a:pPr>
            <a:r>
              <a:rPr lang="es-CO" sz="2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Documentos bibliográficos de apoyo. </a:t>
            </a:r>
            <a:endParaRPr lang="es-CO"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buFont typeface="Courier New" panose="02070309020205020404" pitchFamily="49" charset="0"/>
              <a:buChar char="o"/>
            </a:pPr>
            <a:r>
              <a:rPr lang="es-CO" sz="2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Instrumentos</a:t>
            </a:r>
            <a:endParaRPr lang="es-CO"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n 6">
            <a:extLst>
              <a:ext uri="{FF2B5EF4-FFF2-40B4-BE49-F238E27FC236}">
                <a16:creationId xmlns:a16="http://schemas.microsoft.com/office/drawing/2014/main" id="{A49455E8-C40B-4591-E404-3021B92DFD85}"/>
              </a:ext>
            </a:extLst>
          </p:cNvPr>
          <p:cNvPicPr>
            <a:picLocks noChangeAspect="1"/>
          </p:cNvPicPr>
          <p:nvPr/>
        </p:nvPicPr>
        <p:blipFill>
          <a:blip r:embed="rId6"/>
          <a:stretch>
            <a:fillRect/>
          </a:stretch>
        </p:blipFill>
        <p:spPr>
          <a:xfrm>
            <a:off x="59384" y="2742781"/>
            <a:ext cx="7129953" cy="2849664"/>
          </a:xfrm>
          <a:prstGeom prst="rect">
            <a:avLst/>
          </a:prstGeom>
        </p:spPr>
      </p:pic>
    </p:spTree>
    <p:extLst>
      <p:ext uri="{BB962C8B-B14F-4D97-AF65-F5344CB8AC3E}">
        <p14:creationId xmlns:p14="http://schemas.microsoft.com/office/powerpoint/2010/main" val="2627171840"/>
      </p:ext>
    </p:extLst>
  </p:cSld>
  <p:clrMapOvr>
    <a:overrideClrMapping bg1="dk1" tx1="lt1" bg2="dk2" tx2="lt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1_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10.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11.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12.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13.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14.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15.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16.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17.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18.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19.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2.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20.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21.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22.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23.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24.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25.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26.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27.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28.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29.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3.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30.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31.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32.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33.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34.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35.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36.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37.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38.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39.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4.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40.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41.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42.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43.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44.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45.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46.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47.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48.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49.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5.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50.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51.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52.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53.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54.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55.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56.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57.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58.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59.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6.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60.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61.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62.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63.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64.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65.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66.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67.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68.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69.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7.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70.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71.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72.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73.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74.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75.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76.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77.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78.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79.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8.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80.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81.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82.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83.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84.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85.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86.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87.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88.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89.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9.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90.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91.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92.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93.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94.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95.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ppt/theme/themeOverride96.xml><?xml version="1.0" encoding="utf-8"?>
<a:themeOverride xmlns:a="http://schemas.openxmlformats.org/drawingml/2006/main">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themeOverride>
</file>

<file path=docProps/app.xml><?xml version="1.0" encoding="utf-8"?>
<Properties xmlns="http://schemas.openxmlformats.org/officeDocument/2006/extended-properties" xmlns:vt="http://schemas.openxmlformats.org/officeDocument/2006/docPropsVTypes">
  <Template/>
  <TotalTime>1352</TotalTime>
  <Words>6541</Words>
  <Application>Microsoft Office PowerPoint</Application>
  <PresentationFormat>Panorámica</PresentationFormat>
  <Paragraphs>1349</Paragraphs>
  <Slides>105</Slides>
  <Notes>64</Notes>
  <HiddenSlides>0</HiddenSlides>
  <MMClips>0</MMClips>
  <ScaleCrop>false</ScaleCrop>
  <HeadingPairs>
    <vt:vector size="6" baseType="variant">
      <vt:variant>
        <vt:lpstr>Fuentes usadas</vt:lpstr>
      </vt:variant>
      <vt:variant>
        <vt:i4>15</vt:i4>
      </vt:variant>
      <vt:variant>
        <vt:lpstr>Tema</vt:lpstr>
      </vt:variant>
      <vt:variant>
        <vt:i4>2</vt:i4>
      </vt:variant>
      <vt:variant>
        <vt:lpstr>Títulos de diapositiva</vt:lpstr>
      </vt:variant>
      <vt:variant>
        <vt:i4>105</vt:i4>
      </vt:variant>
    </vt:vector>
  </HeadingPairs>
  <TitlesOfParts>
    <vt:vector size="122" baseType="lpstr">
      <vt:lpstr>Abadi</vt:lpstr>
      <vt:lpstr>Arial</vt:lpstr>
      <vt:lpstr>Arial Black</vt:lpstr>
      <vt:lpstr>Arial Narrow</vt:lpstr>
      <vt:lpstr>Arial-BoldItalicMT</vt:lpstr>
      <vt:lpstr>ArialMT</vt:lpstr>
      <vt:lpstr>Bookman Old Style</vt:lpstr>
      <vt:lpstr>Calibri</vt:lpstr>
      <vt:lpstr>Calibri Light</vt:lpstr>
      <vt:lpstr>Courier New</vt:lpstr>
      <vt:lpstr>Montserrat Black</vt:lpstr>
      <vt:lpstr>Rockwell</vt:lpstr>
      <vt:lpstr>TwitterChirp</vt:lpstr>
      <vt:lpstr>Verdana</vt:lpstr>
      <vt:lpstr>Wingdings</vt:lpstr>
      <vt:lpstr>Damask</vt:lpstr>
      <vt:lpstr>1_Damask</vt:lpstr>
      <vt:lpstr>Presentación de PowerPoint</vt:lpstr>
      <vt:lpstr>Presentación de PowerPoint</vt:lpstr>
      <vt:lpstr>DETERMINANTES SOCIALES EN SALUD</vt:lpstr>
      <vt:lpstr>DINÁMICA EN LA ATENCIÓN</vt:lpstr>
      <vt:lpstr>Presentación de PowerPoint</vt:lpstr>
      <vt:lpstr>Presentación de PowerPoint</vt:lpstr>
      <vt:lpstr>Presentación de PowerPoint</vt:lpstr>
      <vt:lpstr>Presentación de PowerPoint</vt:lpstr>
      <vt:lpstr>Presentación de PowerPoint</vt:lpstr>
      <vt:lpstr>PLAN decenal de salud pública</vt:lpstr>
      <vt:lpstr>REFERENTES CONCEPTUALES</vt:lpstr>
      <vt:lpstr>ENFOQUES</vt:lpstr>
      <vt:lpstr>Presentación de PowerPoint</vt:lpstr>
      <vt:lpstr>Presentación de PowerPoint</vt:lpstr>
      <vt:lpstr>PLANEACIÓN INTEGRAL EN SALUD</vt:lpstr>
      <vt:lpstr>Presentación de PowerPoint</vt:lpstr>
      <vt:lpstr>DESARROLLO INSTITUCIONAL Y SECTORIAL PARA EL EJERCICIO DE LA AUTORIDAD</vt:lpstr>
      <vt:lpstr>ACUERDOS SOCIALES Y COMUNITARIOS PARA LA TRANSFORMACIÓN DE LAS INEQUIDADES EN SALUD Y LA INCIDENCIA SOBRE LOS DSS EN EL TERRIRORIO</vt:lpstr>
      <vt:lpstr>CUIDADO DE LA SALUD EN EL TERRITORIO</vt:lpstr>
      <vt:lpstr>POLITICA DE ATENCIÓN INTEGRAL EN SALUD</vt:lpstr>
      <vt:lpstr>Presentación de PowerPoint</vt:lpstr>
      <vt:lpstr>RIAS – Res. 3280 DE 2018</vt:lpstr>
      <vt:lpstr>Rutas Integrales de Atención en Salud, RIAS </vt:lpstr>
      <vt:lpstr>Rutas Integrales de Atención en Salud, RIAS </vt:lpstr>
      <vt:lpstr>Presentación de PowerPoint</vt:lpstr>
      <vt:lpstr>Presentación de PowerPoint</vt:lpstr>
      <vt:lpstr>Presentación de PowerPoint</vt:lpstr>
      <vt:lpstr>PLAN DE INTERVENCIONES COLECTIVAS</vt:lpstr>
      <vt:lpstr>INTERVENCIONES COLECTIVAS</vt:lpstr>
      <vt:lpstr>PLAN DE INTERVENCIONES COLECTIVAS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Mary Luz Grajales Carmona</dc:creator>
  <cp:lastModifiedBy>Jennifer Paola Bonilla Rojas</cp:lastModifiedBy>
  <cp:revision>98</cp:revision>
  <dcterms:created xsi:type="dcterms:W3CDTF">2024-01-11T17:04:43Z</dcterms:created>
  <dcterms:modified xsi:type="dcterms:W3CDTF">2025-03-31T21:46:25Z</dcterms:modified>
</cp:coreProperties>
</file>