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58" r:id="rId6"/>
    <p:sldId id="259" r:id="rId7"/>
    <p:sldId id="266" r:id="rId8"/>
    <p:sldId id="261" r:id="rId9"/>
    <p:sldId id="267" r:id="rId10"/>
    <p:sldId id="268" r:id="rId11"/>
    <p:sldId id="262" r:id="rId12"/>
    <p:sldId id="263" r:id="rId13"/>
    <p:sldId id="269" r:id="rId14"/>
    <p:sldId id="270" r:id="rId15"/>
    <p:sldId id="260" r:id="rId16"/>
  </p:sldIdLst>
  <p:sldSz cx="9144000" cy="5143500" type="screen16x9"/>
  <p:notesSz cx="6858000" cy="9144000"/>
  <p:embeddedFontLs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Black" pitchFamily="2" charset="77"/>
      <p:bold r:id="rId22"/>
      <p:italic r:id="rId23"/>
      <p:boldItalic r:id="rId24"/>
    </p:embeddedFont>
    <p:embeddedFont>
      <p:font typeface="Montserrat ExtraBold" pitchFamily="2" charset="77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49"/>
  </p:normalViewPr>
  <p:slideViewPr>
    <p:cSldViewPr snapToGrid="0">
      <p:cViewPr varScale="1">
        <p:scale>
          <a:sx n="114" d="100"/>
          <a:sy n="114" d="100"/>
        </p:scale>
        <p:origin x="131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32180-DC2A-4782-8455-A6ADC9015EEC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1348211-A09C-42B5-AB03-DF9191B07F58}">
      <dgm:prSet phldrT="[Texto]"/>
      <dgm:spPr/>
      <dgm:t>
        <a:bodyPr/>
        <a:lstStyle/>
        <a:p>
          <a:r>
            <a:rPr lang="es-CO" dirty="0"/>
            <a:t>Personas retiradas o desafiliadas del régimen contributivo o subsidiado </a:t>
          </a:r>
        </a:p>
      </dgm:t>
    </dgm:pt>
    <dgm:pt modelId="{59984114-E7D7-491E-A0CA-8CAD5F334291}" type="parTrans" cxnId="{16FD64D5-CAA4-4B58-B944-AD92DAC9552A}">
      <dgm:prSet/>
      <dgm:spPr/>
      <dgm:t>
        <a:bodyPr/>
        <a:lstStyle/>
        <a:p>
          <a:endParaRPr lang="es-CO"/>
        </a:p>
      </dgm:t>
    </dgm:pt>
    <dgm:pt modelId="{C4F4C091-9280-4292-8190-5688CF29727F}" type="sibTrans" cxnId="{16FD64D5-CAA4-4B58-B944-AD92DAC9552A}">
      <dgm:prSet/>
      <dgm:spPr/>
      <dgm:t>
        <a:bodyPr/>
        <a:lstStyle/>
        <a:p>
          <a:endParaRPr lang="es-CO"/>
        </a:p>
      </dgm:t>
    </dgm:pt>
    <dgm:pt modelId="{84103CAA-4956-4465-8664-F88AF2BDCD5B}">
      <dgm:prSet phldrT="[Texto]"/>
      <dgm:spPr/>
      <dgm:t>
        <a:bodyPr/>
        <a:lstStyle/>
        <a:p>
          <a:r>
            <a:rPr lang="es-CO" dirty="0"/>
            <a:t>Personas con encuesta SISBEN con clasificación de </a:t>
          </a:r>
          <a:r>
            <a:rPr lang="es-CO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 a C18</a:t>
          </a:r>
          <a:endParaRPr lang="es-CO" dirty="0"/>
        </a:p>
      </dgm:t>
    </dgm:pt>
    <dgm:pt modelId="{A85139FD-382E-4B86-8DED-EE735491ADBC}" type="parTrans" cxnId="{5189F816-CC37-4D1D-A801-C6AFED959F2D}">
      <dgm:prSet/>
      <dgm:spPr/>
      <dgm:t>
        <a:bodyPr/>
        <a:lstStyle/>
        <a:p>
          <a:endParaRPr lang="es-CO"/>
        </a:p>
      </dgm:t>
    </dgm:pt>
    <dgm:pt modelId="{F53B81A8-4094-4057-962D-3CB435A3886A}" type="sibTrans" cxnId="{5189F816-CC37-4D1D-A801-C6AFED959F2D}">
      <dgm:prSet/>
      <dgm:spPr/>
      <dgm:t>
        <a:bodyPr/>
        <a:lstStyle/>
        <a:p>
          <a:endParaRPr lang="es-CO"/>
        </a:p>
      </dgm:t>
    </dgm:pt>
    <dgm:pt modelId="{68DC9D12-82A2-4EEA-B497-55104AF048E2}">
      <dgm:prSet phldrT="[Texto]"/>
      <dgm:spPr/>
      <dgm:t>
        <a:bodyPr/>
        <a:lstStyle/>
        <a:p>
          <a:r>
            <a:rPr lang="es-CO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sin encuesta </a:t>
          </a:r>
          <a:r>
            <a:rPr lang="es-CO" b="1" u="sng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Sisben</a:t>
          </a:r>
          <a:r>
            <a:rPr lang="es-CO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CO" dirty="0"/>
        </a:p>
      </dgm:t>
    </dgm:pt>
    <dgm:pt modelId="{10EE1666-781D-4999-B4DF-EC6A9DACD344}" type="parTrans" cxnId="{E68A4714-835A-4C0D-8E5F-B74A43C87F31}">
      <dgm:prSet/>
      <dgm:spPr/>
      <dgm:t>
        <a:bodyPr/>
        <a:lstStyle/>
        <a:p>
          <a:endParaRPr lang="es-CO"/>
        </a:p>
      </dgm:t>
    </dgm:pt>
    <dgm:pt modelId="{94D4356C-4276-4B1A-AA28-E9E27B82CB9A}" type="sibTrans" cxnId="{E68A4714-835A-4C0D-8E5F-B74A43C87F31}">
      <dgm:prSet/>
      <dgm:spPr/>
      <dgm:t>
        <a:bodyPr/>
        <a:lstStyle/>
        <a:p>
          <a:endParaRPr lang="es-CO"/>
        </a:p>
      </dgm:t>
    </dgm:pt>
    <dgm:pt modelId="{BD03DD5D-BE87-4836-BC85-019D9D01B96B}" type="pres">
      <dgm:prSet presAssocID="{2C332180-DC2A-4782-8455-A6ADC9015EEC}" presName="linear" presStyleCnt="0">
        <dgm:presLayoutVars>
          <dgm:dir/>
          <dgm:resizeHandles val="exact"/>
        </dgm:presLayoutVars>
      </dgm:prSet>
      <dgm:spPr/>
    </dgm:pt>
    <dgm:pt modelId="{68B334DE-8534-400F-B9E1-03D83F87F94C}" type="pres">
      <dgm:prSet presAssocID="{31348211-A09C-42B5-AB03-DF9191B07F58}" presName="comp" presStyleCnt="0"/>
      <dgm:spPr/>
    </dgm:pt>
    <dgm:pt modelId="{555CC06E-5DAD-4862-9D72-4DA9A7F4C49E}" type="pres">
      <dgm:prSet presAssocID="{31348211-A09C-42B5-AB03-DF9191B07F58}" presName="box" presStyleLbl="node1" presStyleIdx="0" presStyleCnt="3" custLinFactNeighborX="-876" custLinFactNeighborY="7417"/>
      <dgm:spPr/>
    </dgm:pt>
    <dgm:pt modelId="{BAE4C283-6306-4378-B1AA-F1730B65828D}" type="pres">
      <dgm:prSet presAssocID="{31348211-A09C-42B5-AB03-DF9191B07F5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9741A5-6952-4EB0-BF2A-291E026EB12C}" type="pres">
      <dgm:prSet presAssocID="{31348211-A09C-42B5-AB03-DF9191B07F58}" presName="text" presStyleLbl="node1" presStyleIdx="0" presStyleCnt="3">
        <dgm:presLayoutVars>
          <dgm:bulletEnabled val="1"/>
        </dgm:presLayoutVars>
      </dgm:prSet>
      <dgm:spPr/>
    </dgm:pt>
    <dgm:pt modelId="{3928536E-5D7A-49D3-82E5-FDD9A0844417}" type="pres">
      <dgm:prSet presAssocID="{C4F4C091-9280-4292-8190-5688CF29727F}" presName="spacer" presStyleCnt="0"/>
      <dgm:spPr/>
    </dgm:pt>
    <dgm:pt modelId="{77E11DD7-2D2E-4468-A95A-ED2411BC600D}" type="pres">
      <dgm:prSet presAssocID="{84103CAA-4956-4465-8664-F88AF2BDCD5B}" presName="comp" presStyleCnt="0"/>
      <dgm:spPr/>
    </dgm:pt>
    <dgm:pt modelId="{7EDB03C5-CAD2-4E5B-A562-966D1AB2751E}" type="pres">
      <dgm:prSet presAssocID="{84103CAA-4956-4465-8664-F88AF2BDCD5B}" presName="box" presStyleLbl="node1" presStyleIdx="1" presStyleCnt="3"/>
      <dgm:spPr/>
    </dgm:pt>
    <dgm:pt modelId="{78C30E4C-65D4-4D81-B153-2AD824E64BEE}" type="pres">
      <dgm:prSet presAssocID="{84103CAA-4956-4465-8664-F88AF2BDCD5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ECCD560-42EC-4D65-9B25-7F3D87C130A7}" type="pres">
      <dgm:prSet presAssocID="{84103CAA-4956-4465-8664-F88AF2BDCD5B}" presName="text" presStyleLbl="node1" presStyleIdx="1" presStyleCnt="3">
        <dgm:presLayoutVars>
          <dgm:bulletEnabled val="1"/>
        </dgm:presLayoutVars>
      </dgm:prSet>
      <dgm:spPr/>
    </dgm:pt>
    <dgm:pt modelId="{06F194EB-738C-451A-8623-09FBD7926942}" type="pres">
      <dgm:prSet presAssocID="{F53B81A8-4094-4057-962D-3CB435A3886A}" presName="spacer" presStyleCnt="0"/>
      <dgm:spPr/>
    </dgm:pt>
    <dgm:pt modelId="{1D588D11-CC89-48A2-8158-B451C1981474}" type="pres">
      <dgm:prSet presAssocID="{68DC9D12-82A2-4EEA-B497-55104AF048E2}" presName="comp" presStyleCnt="0"/>
      <dgm:spPr/>
    </dgm:pt>
    <dgm:pt modelId="{132D5C01-2E1B-47FE-B1E9-F452F53FDB4B}" type="pres">
      <dgm:prSet presAssocID="{68DC9D12-82A2-4EEA-B497-55104AF048E2}" presName="box" presStyleLbl="node1" presStyleIdx="2" presStyleCnt="3"/>
      <dgm:spPr/>
    </dgm:pt>
    <dgm:pt modelId="{02DD8CC5-F7F8-4CD3-9772-F7201A073B00}" type="pres">
      <dgm:prSet presAssocID="{68DC9D12-82A2-4EEA-B497-55104AF048E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4931AD-9701-4E8F-B9C3-8CDF313430E9}" type="pres">
      <dgm:prSet presAssocID="{68DC9D12-82A2-4EEA-B497-55104AF048E2}" presName="text" presStyleLbl="node1" presStyleIdx="2" presStyleCnt="3">
        <dgm:presLayoutVars>
          <dgm:bulletEnabled val="1"/>
        </dgm:presLayoutVars>
      </dgm:prSet>
      <dgm:spPr/>
    </dgm:pt>
  </dgm:ptLst>
  <dgm:cxnLst>
    <dgm:cxn modelId="{E68A4714-835A-4C0D-8E5F-B74A43C87F31}" srcId="{2C332180-DC2A-4782-8455-A6ADC9015EEC}" destId="{68DC9D12-82A2-4EEA-B497-55104AF048E2}" srcOrd="2" destOrd="0" parTransId="{10EE1666-781D-4999-B4DF-EC6A9DACD344}" sibTransId="{94D4356C-4276-4B1A-AA28-E9E27B82CB9A}"/>
    <dgm:cxn modelId="{5189F816-CC37-4D1D-A801-C6AFED959F2D}" srcId="{2C332180-DC2A-4782-8455-A6ADC9015EEC}" destId="{84103CAA-4956-4465-8664-F88AF2BDCD5B}" srcOrd="1" destOrd="0" parTransId="{A85139FD-382E-4B86-8DED-EE735491ADBC}" sibTransId="{F53B81A8-4094-4057-962D-3CB435A3886A}"/>
    <dgm:cxn modelId="{C419AC34-A3AE-4220-928E-204E67E3D1D3}" type="presOf" srcId="{2C332180-DC2A-4782-8455-A6ADC9015EEC}" destId="{BD03DD5D-BE87-4836-BC85-019D9D01B96B}" srcOrd="0" destOrd="0" presId="urn:microsoft.com/office/officeart/2005/8/layout/vList4"/>
    <dgm:cxn modelId="{FF534078-D7B0-4E19-8D46-7B68DEE06DAD}" type="presOf" srcId="{31348211-A09C-42B5-AB03-DF9191B07F58}" destId="{9F9741A5-6952-4EB0-BF2A-291E026EB12C}" srcOrd="1" destOrd="0" presId="urn:microsoft.com/office/officeart/2005/8/layout/vList4"/>
    <dgm:cxn modelId="{7A1329A0-FA70-4CF9-8E74-318E848DD901}" type="presOf" srcId="{31348211-A09C-42B5-AB03-DF9191B07F58}" destId="{555CC06E-5DAD-4862-9D72-4DA9A7F4C49E}" srcOrd="0" destOrd="0" presId="urn:microsoft.com/office/officeart/2005/8/layout/vList4"/>
    <dgm:cxn modelId="{E39969A3-0189-4021-9973-B2E7CB45E3C0}" type="presOf" srcId="{68DC9D12-82A2-4EEA-B497-55104AF048E2}" destId="{EE4931AD-9701-4E8F-B9C3-8CDF313430E9}" srcOrd="1" destOrd="0" presId="urn:microsoft.com/office/officeart/2005/8/layout/vList4"/>
    <dgm:cxn modelId="{D8422AA8-228E-419D-B895-A76217CB0998}" type="presOf" srcId="{84103CAA-4956-4465-8664-F88AF2BDCD5B}" destId="{7ECCD560-42EC-4D65-9B25-7F3D87C130A7}" srcOrd="1" destOrd="0" presId="urn:microsoft.com/office/officeart/2005/8/layout/vList4"/>
    <dgm:cxn modelId="{16FD64D5-CAA4-4B58-B944-AD92DAC9552A}" srcId="{2C332180-DC2A-4782-8455-A6ADC9015EEC}" destId="{31348211-A09C-42B5-AB03-DF9191B07F58}" srcOrd="0" destOrd="0" parTransId="{59984114-E7D7-491E-A0CA-8CAD5F334291}" sibTransId="{C4F4C091-9280-4292-8190-5688CF29727F}"/>
    <dgm:cxn modelId="{439265DC-6EE7-43EC-936D-E00B23ADA313}" type="presOf" srcId="{84103CAA-4956-4465-8664-F88AF2BDCD5B}" destId="{7EDB03C5-CAD2-4E5B-A562-966D1AB2751E}" srcOrd="0" destOrd="0" presId="urn:microsoft.com/office/officeart/2005/8/layout/vList4"/>
    <dgm:cxn modelId="{61B18CE9-B276-45A8-AF4F-A8FA1DC50E77}" type="presOf" srcId="{68DC9D12-82A2-4EEA-B497-55104AF048E2}" destId="{132D5C01-2E1B-47FE-B1E9-F452F53FDB4B}" srcOrd="0" destOrd="0" presId="urn:microsoft.com/office/officeart/2005/8/layout/vList4"/>
    <dgm:cxn modelId="{07DCE662-4EBD-49FE-AA52-2DE33A2D8991}" type="presParOf" srcId="{BD03DD5D-BE87-4836-BC85-019D9D01B96B}" destId="{68B334DE-8534-400F-B9E1-03D83F87F94C}" srcOrd="0" destOrd="0" presId="urn:microsoft.com/office/officeart/2005/8/layout/vList4"/>
    <dgm:cxn modelId="{F9A8B710-04E8-4F8A-8D1B-3AF3A5D5856F}" type="presParOf" srcId="{68B334DE-8534-400F-B9E1-03D83F87F94C}" destId="{555CC06E-5DAD-4862-9D72-4DA9A7F4C49E}" srcOrd="0" destOrd="0" presId="urn:microsoft.com/office/officeart/2005/8/layout/vList4"/>
    <dgm:cxn modelId="{FC66F45B-961E-4BBC-9FB2-DF31BACBDF4B}" type="presParOf" srcId="{68B334DE-8534-400F-B9E1-03D83F87F94C}" destId="{BAE4C283-6306-4378-B1AA-F1730B65828D}" srcOrd="1" destOrd="0" presId="urn:microsoft.com/office/officeart/2005/8/layout/vList4"/>
    <dgm:cxn modelId="{755838C7-13AD-4C32-9E45-10DCBAA8FBF5}" type="presParOf" srcId="{68B334DE-8534-400F-B9E1-03D83F87F94C}" destId="{9F9741A5-6952-4EB0-BF2A-291E026EB12C}" srcOrd="2" destOrd="0" presId="urn:microsoft.com/office/officeart/2005/8/layout/vList4"/>
    <dgm:cxn modelId="{6F9F64DF-7444-4CBE-805F-8D7737A5959B}" type="presParOf" srcId="{BD03DD5D-BE87-4836-BC85-019D9D01B96B}" destId="{3928536E-5D7A-49D3-82E5-FDD9A0844417}" srcOrd="1" destOrd="0" presId="urn:microsoft.com/office/officeart/2005/8/layout/vList4"/>
    <dgm:cxn modelId="{0E00FE99-15E8-4A05-B8CB-426E808CA696}" type="presParOf" srcId="{BD03DD5D-BE87-4836-BC85-019D9D01B96B}" destId="{77E11DD7-2D2E-4468-A95A-ED2411BC600D}" srcOrd="2" destOrd="0" presId="urn:microsoft.com/office/officeart/2005/8/layout/vList4"/>
    <dgm:cxn modelId="{CCE8D1BC-9749-4326-A971-CC5910F8AB23}" type="presParOf" srcId="{77E11DD7-2D2E-4468-A95A-ED2411BC600D}" destId="{7EDB03C5-CAD2-4E5B-A562-966D1AB2751E}" srcOrd="0" destOrd="0" presId="urn:microsoft.com/office/officeart/2005/8/layout/vList4"/>
    <dgm:cxn modelId="{74A081FF-CF48-43BB-9462-0266E39DF5F2}" type="presParOf" srcId="{77E11DD7-2D2E-4468-A95A-ED2411BC600D}" destId="{78C30E4C-65D4-4D81-B153-2AD824E64BEE}" srcOrd="1" destOrd="0" presId="urn:microsoft.com/office/officeart/2005/8/layout/vList4"/>
    <dgm:cxn modelId="{3FC411A3-8E40-43CE-87D9-8E77268BD2D0}" type="presParOf" srcId="{77E11DD7-2D2E-4468-A95A-ED2411BC600D}" destId="{7ECCD560-42EC-4D65-9B25-7F3D87C130A7}" srcOrd="2" destOrd="0" presId="urn:microsoft.com/office/officeart/2005/8/layout/vList4"/>
    <dgm:cxn modelId="{3EDAD1ED-4B98-4685-8D0A-B2F63BAEA2F7}" type="presParOf" srcId="{BD03DD5D-BE87-4836-BC85-019D9D01B96B}" destId="{06F194EB-738C-451A-8623-09FBD7926942}" srcOrd="3" destOrd="0" presId="urn:microsoft.com/office/officeart/2005/8/layout/vList4"/>
    <dgm:cxn modelId="{03E6868F-3BB5-41AA-BBDE-3A9B78B66899}" type="presParOf" srcId="{BD03DD5D-BE87-4836-BC85-019D9D01B96B}" destId="{1D588D11-CC89-48A2-8158-B451C1981474}" srcOrd="4" destOrd="0" presId="urn:microsoft.com/office/officeart/2005/8/layout/vList4"/>
    <dgm:cxn modelId="{C8EE0465-6F4A-41F0-826A-94116CB866E3}" type="presParOf" srcId="{1D588D11-CC89-48A2-8158-B451C1981474}" destId="{132D5C01-2E1B-47FE-B1E9-F452F53FDB4B}" srcOrd="0" destOrd="0" presId="urn:microsoft.com/office/officeart/2005/8/layout/vList4"/>
    <dgm:cxn modelId="{7694F52B-3876-403C-8BCF-5AF72B7F6392}" type="presParOf" srcId="{1D588D11-CC89-48A2-8158-B451C1981474}" destId="{02DD8CC5-F7F8-4CD3-9772-F7201A073B00}" srcOrd="1" destOrd="0" presId="urn:microsoft.com/office/officeart/2005/8/layout/vList4"/>
    <dgm:cxn modelId="{7224FD3B-C62A-4F42-9705-2DF8021909BE}" type="presParOf" srcId="{1D588D11-CC89-48A2-8158-B451C1981474}" destId="{EE4931AD-9701-4E8F-B9C3-8CDF313430E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596F7-D228-420A-B27B-00AB2AF5013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B6205017-8CCD-4DAF-8A0A-59F5050E9A1C}">
      <dgm:prSet phldrT="[Texto]"/>
      <dgm:spPr/>
      <dgm:t>
        <a:bodyPr/>
        <a:lstStyle/>
        <a:p>
          <a:r>
            <a:rPr lang="es-CO" dirty="0"/>
            <a:t>Verificación de derechos</a:t>
          </a:r>
        </a:p>
      </dgm:t>
    </dgm:pt>
    <dgm:pt modelId="{E0563804-E46B-4824-B68E-BC5B37E74037}" type="parTrans" cxnId="{7410CA36-A2BC-489B-B66A-26B6EC3CDB6B}">
      <dgm:prSet/>
      <dgm:spPr/>
      <dgm:t>
        <a:bodyPr/>
        <a:lstStyle/>
        <a:p>
          <a:endParaRPr lang="es-CO"/>
        </a:p>
      </dgm:t>
    </dgm:pt>
    <dgm:pt modelId="{C7E17361-0FC8-431A-A0CF-35A497EF924B}" type="sibTrans" cxnId="{7410CA36-A2BC-489B-B66A-26B6EC3CDB6B}">
      <dgm:prSet/>
      <dgm:spPr/>
      <dgm:t>
        <a:bodyPr/>
        <a:lstStyle/>
        <a:p>
          <a:endParaRPr lang="es-CO"/>
        </a:p>
      </dgm:t>
    </dgm:pt>
    <dgm:pt modelId="{962C0CB8-0FF7-413F-A453-ED84203787F0}">
      <dgm:prSet phldrT="[Texto]"/>
      <dgm:spPr/>
      <dgm:t>
        <a:bodyPr/>
        <a:lstStyle/>
        <a:p>
          <a:r>
            <a:rPr lang="es-CO" dirty="0"/>
            <a:t>Elección de la EPS </a:t>
          </a:r>
        </a:p>
      </dgm:t>
    </dgm:pt>
    <dgm:pt modelId="{D16496BE-D66F-4FE2-A85C-31FDFE7AEE67}" type="parTrans" cxnId="{4C022B03-29D9-41FA-9683-726752314EF2}">
      <dgm:prSet/>
      <dgm:spPr/>
      <dgm:t>
        <a:bodyPr/>
        <a:lstStyle/>
        <a:p>
          <a:endParaRPr lang="es-CO"/>
        </a:p>
      </dgm:t>
    </dgm:pt>
    <dgm:pt modelId="{80A6BBA3-3842-48EC-A350-148FA6C30D39}" type="sibTrans" cxnId="{4C022B03-29D9-41FA-9683-726752314EF2}">
      <dgm:prSet/>
      <dgm:spPr/>
      <dgm:t>
        <a:bodyPr/>
        <a:lstStyle/>
        <a:p>
          <a:endParaRPr lang="es-CO"/>
        </a:p>
      </dgm:t>
    </dgm:pt>
    <dgm:pt modelId="{A9517113-78F3-46B7-9245-2B25AEBD8036}">
      <dgm:prSet phldrT="[Texto]"/>
      <dgm:spPr/>
      <dgm:t>
        <a:bodyPr/>
        <a:lstStyle/>
        <a:p>
          <a:r>
            <a:rPr lang="es-CO" dirty="0"/>
            <a:t>Afiliación</a:t>
          </a:r>
        </a:p>
        <a:p>
          <a:r>
            <a:rPr lang="es-CO" dirty="0"/>
            <a:t>SAT/FORMULARIO</a:t>
          </a:r>
        </a:p>
      </dgm:t>
    </dgm:pt>
    <dgm:pt modelId="{6034E9B8-4907-42F9-9128-E1EF30867F86}" type="parTrans" cxnId="{D2CA548D-C0EE-4B91-9B73-B60CC97DDF3F}">
      <dgm:prSet/>
      <dgm:spPr/>
      <dgm:t>
        <a:bodyPr/>
        <a:lstStyle/>
        <a:p>
          <a:endParaRPr lang="es-CO"/>
        </a:p>
      </dgm:t>
    </dgm:pt>
    <dgm:pt modelId="{5C0BCAA6-BC39-4A60-90D1-ED0C7F4AE2DE}" type="sibTrans" cxnId="{D2CA548D-C0EE-4B91-9B73-B60CC97DDF3F}">
      <dgm:prSet/>
      <dgm:spPr/>
      <dgm:t>
        <a:bodyPr/>
        <a:lstStyle/>
        <a:p>
          <a:endParaRPr lang="es-CO"/>
        </a:p>
      </dgm:t>
    </dgm:pt>
    <dgm:pt modelId="{36D79102-7736-4ED7-A701-5D09F6594570}" type="pres">
      <dgm:prSet presAssocID="{13C596F7-D228-420A-B27B-00AB2AF5013C}" presName="CompostProcess" presStyleCnt="0">
        <dgm:presLayoutVars>
          <dgm:dir/>
          <dgm:resizeHandles val="exact"/>
        </dgm:presLayoutVars>
      </dgm:prSet>
      <dgm:spPr/>
    </dgm:pt>
    <dgm:pt modelId="{75D7848C-75CA-4164-8D36-9EF413F77AB2}" type="pres">
      <dgm:prSet presAssocID="{13C596F7-D228-420A-B27B-00AB2AF5013C}" presName="arrow" presStyleLbl="bgShp" presStyleIdx="0" presStyleCnt="1" custLinFactNeighborX="210" custLinFactNeighborY="2004"/>
      <dgm:spPr/>
    </dgm:pt>
    <dgm:pt modelId="{20180040-787B-4533-B565-BE16F2BB52C0}" type="pres">
      <dgm:prSet presAssocID="{13C596F7-D228-420A-B27B-00AB2AF5013C}" presName="linearProcess" presStyleCnt="0"/>
      <dgm:spPr/>
    </dgm:pt>
    <dgm:pt modelId="{46C50CBB-D9B0-4702-9E52-4851FAB54F32}" type="pres">
      <dgm:prSet presAssocID="{B6205017-8CCD-4DAF-8A0A-59F5050E9A1C}" presName="textNode" presStyleLbl="node1" presStyleIdx="0" presStyleCnt="3">
        <dgm:presLayoutVars>
          <dgm:bulletEnabled val="1"/>
        </dgm:presLayoutVars>
      </dgm:prSet>
      <dgm:spPr/>
    </dgm:pt>
    <dgm:pt modelId="{A11B9B57-4EED-45F6-927E-6EC0A82A3EB5}" type="pres">
      <dgm:prSet presAssocID="{C7E17361-0FC8-431A-A0CF-35A497EF924B}" presName="sibTrans" presStyleCnt="0"/>
      <dgm:spPr/>
    </dgm:pt>
    <dgm:pt modelId="{066DE9C9-1F54-4CEC-83C3-AB6A7B2EA813}" type="pres">
      <dgm:prSet presAssocID="{962C0CB8-0FF7-413F-A453-ED84203787F0}" presName="textNode" presStyleLbl="node1" presStyleIdx="1" presStyleCnt="3">
        <dgm:presLayoutVars>
          <dgm:bulletEnabled val="1"/>
        </dgm:presLayoutVars>
      </dgm:prSet>
      <dgm:spPr/>
    </dgm:pt>
    <dgm:pt modelId="{9DC697F9-8F09-4744-87B3-8723990BE734}" type="pres">
      <dgm:prSet presAssocID="{80A6BBA3-3842-48EC-A350-148FA6C30D39}" presName="sibTrans" presStyleCnt="0"/>
      <dgm:spPr/>
    </dgm:pt>
    <dgm:pt modelId="{2C38D5BD-97E5-44F7-AD6C-C802824DE995}" type="pres">
      <dgm:prSet presAssocID="{A9517113-78F3-46B7-9245-2B25AEBD803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C022B03-29D9-41FA-9683-726752314EF2}" srcId="{13C596F7-D228-420A-B27B-00AB2AF5013C}" destId="{962C0CB8-0FF7-413F-A453-ED84203787F0}" srcOrd="1" destOrd="0" parTransId="{D16496BE-D66F-4FE2-A85C-31FDFE7AEE67}" sibTransId="{80A6BBA3-3842-48EC-A350-148FA6C30D39}"/>
    <dgm:cxn modelId="{A35CBA20-A06E-4E81-8706-05C9BCD5C955}" type="presOf" srcId="{962C0CB8-0FF7-413F-A453-ED84203787F0}" destId="{066DE9C9-1F54-4CEC-83C3-AB6A7B2EA813}" srcOrd="0" destOrd="0" presId="urn:microsoft.com/office/officeart/2005/8/layout/hProcess9"/>
    <dgm:cxn modelId="{7410CA36-A2BC-489B-B66A-26B6EC3CDB6B}" srcId="{13C596F7-D228-420A-B27B-00AB2AF5013C}" destId="{B6205017-8CCD-4DAF-8A0A-59F5050E9A1C}" srcOrd="0" destOrd="0" parTransId="{E0563804-E46B-4824-B68E-BC5B37E74037}" sibTransId="{C7E17361-0FC8-431A-A0CF-35A497EF924B}"/>
    <dgm:cxn modelId="{D2CA548D-C0EE-4B91-9B73-B60CC97DDF3F}" srcId="{13C596F7-D228-420A-B27B-00AB2AF5013C}" destId="{A9517113-78F3-46B7-9245-2B25AEBD8036}" srcOrd="2" destOrd="0" parTransId="{6034E9B8-4907-42F9-9128-E1EF30867F86}" sibTransId="{5C0BCAA6-BC39-4A60-90D1-ED0C7F4AE2DE}"/>
    <dgm:cxn modelId="{97E6729D-9E91-4373-969A-F5FC1DA3CAD1}" type="presOf" srcId="{13C596F7-D228-420A-B27B-00AB2AF5013C}" destId="{36D79102-7736-4ED7-A701-5D09F6594570}" srcOrd="0" destOrd="0" presId="urn:microsoft.com/office/officeart/2005/8/layout/hProcess9"/>
    <dgm:cxn modelId="{F1A1E9AC-784F-4EAF-97F1-5364DCBB4658}" type="presOf" srcId="{B6205017-8CCD-4DAF-8A0A-59F5050E9A1C}" destId="{46C50CBB-D9B0-4702-9E52-4851FAB54F32}" srcOrd="0" destOrd="0" presId="urn:microsoft.com/office/officeart/2005/8/layout/hProcess9"/>
    <dgm:cxn modelId="{86554BC3-505B-4941-8F54-23F3CDE11775}" type="presOf" srcId="{A9517113-78F3-46B7-9245-2B25AEBD8036}" destId="{2C38D5BD-97E5-44F7-AD6C-C802824DE995}" srcOrd="0" destOrd="0" presId="urn:microsoft.com/office/officeart/2005/8/layout/hProcess9"/>
    <dgm:cxn modelId="{059EC968-B233-459D-A921-0BE0B2DF0C9E}" type="presParOf" srcId="{36D79102-7736-4ED7-A701-5D09F6594570}" destId="{75D7848C-75CA-4164-8D36-9EF413F77AB2}" srcOrd="0" destOrd="0" presId="urn:microsoft.com/office/officeart/2005/8/layout/hProcess9"/>
    <dgm:cxn modelId="{7D195A41-C040-4D51-9948-07D22911A3ED}" type="presParOf" srcId="{36D79102-7736-4ED7-A701-5D09F6594570}" destId="{20180040-787B-4533-B565-BE16F2BB52C0}" srcOrd="1" destOrd="0" presId="urn:microsoft.com/office/officeart/2005/8/layout/hProcess9"/>
    <dgm:cxn modelId="{A9F99475-9247-4962-ADE3-DB99B687B5ED}" type="presParOf" srcId="{20180040-787B-4533-B565-BE16F2BB52C0}" destId="{46C50CBB-D9B0-4702-9E52-4851FAB54F32}" srcOrd="0" destOrd="0" presId="urn:microsoft.com/office/officeart/2005/8/layout/hProcess9"/>
    <dgm:cxn modelId="{47A06268-1669-40B9-A585-7336BE3D5CBA}" type="presParOf" srcId="{20180040-787B-4533-B565-BE16F2BB52C0}" destId="{A11B9B57-4EED-45F6-927E-6EC0A82A3EB5}" srcOrd="1" destOrd="0" presId="urn:microsoft.com/office/officeart/2005/8/layout/hProcess9"/>
    <dgm:cxn modelId="{C6AEEE9C-CA8F-4BE9-9A7F-4EEBB235650C}" type="presParOf" srcId="{20180040-787B-4533-B565-BE16F2BB52C0}" destId="{066DE9C9-1F54-4CEC-83C3-AB6A7B2EA813}" srcOrd="2" destOrd="0" presId="urn:microsoft.com/office/officeart/2005/8/layout/hProcess9"/>
    <dgm:cxn modelId="{64669811-4419-4CF2-9257-984510CC6EA8}" type="presParOf" srcId="{20180040-787B-4533-B565-BE16F2BB52C0}" destId="{9DC697F9-8F09-4744-87B3-8723990BE734}" srcOrd="3" destOrd="0" presId="urn:microsoft.com/office/officeart/2005/8/layout/hProcess9"/>
    <dgm:cxn modelId="{184F3E03-8F95-4FCE-8F75-251BBE6CDA84}" type="presParOf" srcId="{20180040-787B-4533-B565-BE16F2BB52C0}" destId="{2C38D5BD-97E5-44F7-AD6C-C802824DE99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5670B-F322-4423-A387-34DDB3C0A80D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F30CB289-FFBC-4FFD-B424-82185470BC04}">
      <dgm:prSet phldrT="[Texto]"/>
      <dgm:spPr/>
      <dgm:t>
        <a:bodyPr/>
        <a:lstStyle/>
        <a:p>
          <a:r>
            <a:rPr lang="es-CO" dirty="0"/>
            <a:t>Persona que solicite servicios en cualquier ESE o IPS y se encuentre retirada o desafiliada debe afiliarse </a:t>
          </a:r>
        </a:p>
      </dgm:t>
    </dgm:pt>
    <dgm:pt modelId="{EEA47B91-740D-4631-B3F7-6B789ED889A6}" type="parTrans" cxnId="{15E4A1CD-22FA-454B-AA44-95E621DDDDB3}">
      <dgm:prSet/>
      <dgm:spPr/>
      <dgm:t>
        <a:bodyPr/>
        <a:lstStyle/>
        <a:p>
          <a:endParaRPr lang="es-CO"/>
        </a:p>
      </dgm:t>
    </dgm:pt>
    <dgm:pt modelId="{A147B4CB-D669-4B53-BEE1-846E9C8E5C91}" type="sibTrans" cxnId="{15E4A1CD-22FA-454B-AA44-95E621DDDDB3}">
      <dgm:prSet/>
      <dgm:spPr/>
      <dgm:t>
        <a:bodyPr/>
        <a:lstStyle/>
        <a:p>
          <a:endParaRPr lang="es-CO"/>
        </a:p>
      </dgm:t>
    </dgm:pt>
    <dgm:pt modelId="{EECE868C-72CB-4285-88B4-E67B0A20D83C}">
      <dgm:prSet phldrT="[Texto]"/>
      <dgm:spPr/>
      <dgm:t>
        <a:bodyPr/>
        <a:lstStyle/>
        <a:p>
          <a:r>
            <a:rPr lang="es-CO" dirty="0"/>
            <a:t>La afiliación se debe realizar por la plataforma SAT </a:t>
          </a:r>
        </a:p>
      </dgm:t>
    </dgm:pt>
    <dgm:pt modelId="{A6B7197A-C5A0-4B22-A460-F2CD41771F6C}" type="parTrans" cxnId="{DA107B88-54E6-4AC9-BADF-55962B56531F}">
      <dgm:prSet/>
      <dgm:spPr/>
      <dgm:t>
        <a:bodyPr/>
        <a:lstStyle/>
        <a:p>
          <a:endParaRPr lang="es-CO"/>
        </a:p>
      </dgm:t>
    </dgm:pt>
    <dgm:pt modelId="{0EEC6CE8-66EE-4219-99FF-B6C2BB39EE95}" type="sibTrans" cxnId="{DA107B88-54E6-4AC9-BADF-55962B56531F}">
      <dgm:prSet/>
      <dgm:spPr/>
      <dgm:t>
        <a:bodyPr/>
        <a:lstStyle/>
        <a:p>
          <a:endParaRPr lang="es-CO"/>
        </a:p>
      </dgm:t>
    </dgm:pt>
    <dgm:pt modelId="{B7737C04-B7A6-44E9-924A-3C373DB8F5F0}">
      <dgm:prSet phldrT="[Texto]"/>
      <dgm:spPr/>
      <dgm:t>
        <a:bodyPr/>
        <a:lstStyle/>
        <a:p>
          <a:r>
            <a:rPr lang="es-CO" dirty="0"/>
            <a:t>Si la plataforma no funciona se reporta a la Secretaría de Salud donde reside el paciente y se afilia por formulario</a:t>
          </a:r>
        </a:p>
      </dgm:t>
    </dgm:pt>
    <dgm:pt modelId="{C31B1F16-8553-427F-849E-B03A4069600F}" type="parTrans" cxnId="{AC234A2D-F3CE-4E83-999F-E2DDC4BCEFB7}">
      <dgm:prSet/>
      <dgm:spPr/>
      <dgm:t>
        <a:bodyPr/>
        <a:lstStyle/>
        <a:p>
          <a:endParaRPr lang="es-CO"/>
        </a:p>
      </dgm:t>
    </dgm:pt>
    <dgm:pt modelId="{606B1551-9080-4165-9FD7-074903127B69}" type="sibTrans" cxnId="{AC234A2D-F3CE-4E83-999F-E2DDC4BCEFB7}">
      <dgm:prSet/>
      <dgm:spPr/>
      <dgm:t>
        <a:bodyPr/>
        <a:lstStyle/>
        <a:p>
          <a:endParaRPr lang="es-CO"/>
        </a:p>
      </dgm:t>
    </dgm:pt>
    <dgm:pt modelId="{20EE197A-3721-4067-BBFC-364A90695C07}" type="pres">
      <dgm:prSet presAssocID="{8BB5670B-F322-4423-A387-34DDB3C0A80D}" presName="Name0" presStyleCnt="0">
        <dgm:presLayoutVars>
          <dgm:dir/>
          <dgm:resizeHandles val="exact"/>
        </dgm:presLayoutVars>
      </dgm:prSet>
      <dgm:spPr/>
    </dgm:pt>
    <dgm:pt modelId="{0073BFDE-FBDE-4CC1-8794-A313997369E2}" type="pres">
      <dgm:prSet presAssocID="{8BB5670B-F322-4423-A387-34DDB3C0A80D}" presName="bkgdShp" presStyleLbl="alignAccFollowNode1" presStyleIdx="0" presStyleCnt="1"/>
      <dgm:spPr/>
    </dgm:pt>
    <dgm:pt modelId="{FE092760-914A-4F03-8FAF-2D276170D65B}" type="pres">
      <dgm:prSet presAssocID="{8BB5670B-F322-4423-A387-34DDB3C0A80D}" presName="linComp" presStyleCnt="0"/>
      <dgm:spPr/>
    </dgm:pt>
    <dgm:pt modelId="{10F9E264-2F26-4041-B8D4-EB95C128C930}" type="pres">
      <dgm:prSet presAssocID="{F30CB289-FFBC-4FFD-B424-82185470BC04}" presName="compNode" presStyleCnt="0"/>
      <dgm:spPr/>
    </dgm:pt>
    <dgm:pt modelId="{DC99EBE7-BF1A-4078-BC7B-CF82834AC998}" type="pres">
      <dgm:prSet presAssocID="{F30CB289-FFBC-4FFD-B424-82185470BC04}" presName="node" presStyleLbl="node1" presStyleIdx="0" presStyleCnt="3">
        <dgm:presLayoutVars>
          <dgm:bulletEnabled val="1"/>
        </dgm:presLayoutVars>
      </dgm:prSet>
      <dgm:spPr/>
    </dgm:pt>
    <dgm:pt modelId="{ADC0D275-3580-4422-A788-15B0AC242CEC}" type="pres">
      <dgm:prSet presAssocID="{F30CB289-FFBC-4FFD-B424-82185470BC04}" presName="invisiNode" presStyleLbl="node1" presStyleIdx="0" presStyleCnt="3"/>
      <dgm:spPr/>
    </dgm:pt>
    <dgm:pt modelId="{E04A192F-442E-4259-A229-131CBBAEE350}" type="pres">
      <dgm:prSet presAssocID="{F30CB289-FFBC-4FFD-B424-82185470BC0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C9B5B4-3BDC-4506-BE10-71A799C0962E}" type="pres">
      <dgm:prSet presAssocID="{A147B4CB-D669-4B53-BEE1-846E9C8E5C91}" presName="sibTrans" presStyleLbl="sibTrans2D1" presStyleIdx="0" presStyleCnt="0"/>
      <dgm:spPr/>
    </dgm:pt>
    <dgm:pt modelId="{ACA8D5C2-A902-4999-9952-A15089B6B391}" type="pres">
      <dgm:prSet presAssocID="{EECE868C-72CB-4285-88B4-E67B0A20D83C}" presName="compNode" presStyleCnt="0"/>
      <dgm:spPr/>
    </dgm:pt>
    <dgm:pt modelId="{59D117B9-582B-4CAF-B199-71ED5F93A9D3}" type="pres">
      <dgm:prSet presAssocID="{EECE868C-72CB-4285-88B4-E67B0A20D83C}" presName="node" presStyleLbl="node1" presStyleIdx="1" presStyleCnt="3">
        <dgm:presLayoutVars>
          <dgm:bulletEnabled val="1"/>
        </dgm:presLayoutVars>
      </dgm:prSet>
      <dgm:spPr/>
    </dgm:pt>
    <dgm:pt modelId="{46B0699E-1740-4520-8E07-A28B7D4B33CB}" type="pres">
      <dgm:prSet presAssocID="{EECE868C-72CB-4285-88B4-E67B0A20D83C}" presName="invisiNode" presStyleLbl="node1" presStyleIdx="1" presStyleCnt="3"/>
      <dgm:spPr/>
    </dgm:pt>
    <dgm:pt modelId="{45CA6C46-36C9-460A-827A-5F514E1E6D1F}" type="pres">
      <dgm:prSet presAssocID="{EECE868C-72CB-4285-88B4-E67B0A20D83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868188-CA90-4D2B-934C-5C8A589DE8A4}" type="pres">
      <dgm:prSet presAssocID="{0EEC6CE8-66EE-4219-99FF-B6C2BB39EE95}" presName="sibTrans" presStyleLbl="sibTrans2D1" presStyleIdx="0" presStyleCnt="0"/>
      <dgm:spPr/>
    </dgm:pt>
    <dgm:pt modelId="{CF388500-E9C7-4A46-A600-46382442C827}" type="pres">
      <dgm:prSet presAssocID="{B7737C04-B7A6-44E9-924A-3C373DB8F5F0}" presName="compNode" presStyleCnt="0"/>
      <dgm:spPr/>
    </dgm:pt>
    <dgm:pt modelId="{B84F6EDB-3F96-4185-B075-EDE9D993FC52}" type="pres">
      <dgm:prSet presAssocID="{B7737C04-B7A6-44E9-924A-3C373DB8F5F0}" presName="node" presStyleLbl="node1" presStyleIdx="2" presStyleCnt="3">
        <dgm:presLayoutVars>
          <dgm:bulletEnabled val="1"/>
        </dgm:presLayoutVars>
      </dgm:prSet>
      <dgm:spPr/>
    </dgm:pt>
    <dgm:pt modelId="{F1645144-FE8D-4AC5-9CA1-4FB553F0D436}" type="pres">
      <dgm:prSet presAssocID="{B7737C04-B7A6-44E9-924A-3C373DB8F5F0}" presName="invisiNode" presStyleLbl="node1" presStyleIdx="2" presStyleCnt="3"/>
      <dgm:spPr/>
    </dgm:pt>
    <dgm:pt modelId="{FA53415F-9282-42B8-93EB-7621F228965D}" type="pres">
      <dgm:prSet presAssocID="{B7737C04-B7A6-44E9-924A-3C373DB8F5F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C234A2D-F3CE-4E83-999F-E2DDC4BCEFB7}" srcId="{8BB5670B-F322-4423-A387-34DDB3C0A80D}" destId="{B7737C04-B7A6-44E9-924A-3C373DB8F5F0}" srcOrd="2" destOrd="0" parTransId="{C31B1F16-8553-427F-849E-B03A4069600F}" sibTransId="{606B1551-9080-4165-9FD7-074903127B69}"/>
    <dgm:cxn modelId="{5294513D-9EBB-4D81-88BB-C1B26B475216}" type="presOf" srcId="{F30CB289-FFBC-4FFD-B424-82185470BC04}" destId="{DC99EBE7-BF1A-4078-BC7B-CF82834AC998}" srcOrd="0" destOrd="0" presId="urn:microsoft.com/office/officeart/2005/8/layout/pList2"/>
    <dgm:cxn modelId="{65C53C42-F2D2-4E78-8AF3-19545A6C2A05}" type="presOf" srcId="{B7737C04-B7A6-44E9-924A-3C373DB8F5F0}" destId="{B84F6EDB-3F96-4185-B075-EDE9D993FC52}" srcOrd="0" destOrd="0" presId="urn:microsoft.com/office/officeart/2005/8/layout/pList2"/>
    <dgm:cxn modelId="{D196125D-D3E5-4AA6-B1C2-83E44B3FE5D4}" type="presOf" srcId="{0EEC6CE8-66EE-4219-99FF-B6C2BB39EE95}" destId="{C5868188-CA90-4D2B-934C-5C8A589DE8A4}" srcOrd="0" destOrd="0" presId="urn:microsoft.com/office/officeart/2005/8/layout/pList2"/>
    <dgm:cxn modelId="{4198386F-EA15-48FD-92DA-58345FBF47AC}" type="presOf" srcId="{A147B4CB-D669-4B53-BEE1-846E9C8E5C91}" destId="{EAC9B5B4-3BDC-4506-BE10-71A799C0962E}" srcOrd="0" destOrd="0" presId="urn:microsoft.com/office/officeart/2005/8/layout/pList2"/>
    <dgm:cxn modelId="{DA107B88-54E6-4AC9-BADF-55962B56531F}" srcId="{8BB5670B-F322-4423-A387-34DDB3C0A80D}" destId="{EECE868C-72CB-4285-88B4-E67B0A20D83C}" srcOrd="1" destOrd="0" parTransId="{A6B7197A-C5A0-4B22-A460-F2CD41771F6C}" sibTransId="{0EEC6CE8-66EE-4219-99FF-B6C2BB39EE95}"/>
    <dgm:cxn modelId="{E36298A4-188E-477F-B89A-1B0150E4923C}" type="presOf" srcId="{EECE868C-72CB-4285-88B4-E67B0A20D83C}" destId="{59D117B9-582B-4CAF-B199-71ED5F93A9D3}" srcOrd="0" destOrd="0" presId="urn:microsoft.com/office/officeart/2005/8/layout/pList2"/>
    <dgm:cxn modelId="{15E4A1CD-22FA-454B-AA44-95E621DDDDB3}" srcId="{8BB5670B-F322-4423-A387-34DDB3C0A80D}" destId="{F30CB289-FFBC-4FFD-B424-82185470BC04}" srcOrd="0" destOrd="0" parTransId="{EEA47B91-740D-4631-B3F7-6B789ED889A6}" sibTransId="{A147B4CB-D669-4B53-BEE1-846E9C8E5C91}"/>
    <dgm:cxn modelId="{05532BE1-4C08-4345-BE83-91FF5505ADDC}" type="presOf" srcId="{8BB5670B-F322-4423-A387-34DDB3C0A80D}" destId="{20EE197A-3721-4067-BBFC-364A90695C07}" srcOrd="0" destOrd="0" presId="urn:microsoft.com/office/officeart/2005/8/layout/pList2"/>
    <dgm:cxn modelId="{0CF7735C-5B99-485F-8ED8-4F1266EA1772}" type="presParOf" srcId="{20EE197A-3721-4067-BBFC-364A90695C07}" destId="{0073BFDE-FBDE-4CC1-8794-A313997369E2}" srcOrd="0" destOrd="0" presId="urn:microsoft.com/office/officeart/2005/8/layout/pList2"/>
    <dgm:cxn modelId="{52A19168-A57A-4CEB-B378-DBFDE288A146}" type="presParOf" srcId="{20EE197A-3721-4067-BBFC-364A90695C07}" destId="{FE092760-914A-4F03-8FAF-2D276170D65B}" srcOrd="1" destOrd="0" presId="urn:microsoft.com/office/officeart/2005/8/layout/pList2"/>
    <dgm:cxn modelId="{BCDD69B3-F3CE-4F92-B334-F3EBFF849060}" type="presParOf" srcId="{FE092760-914A-4F03-8FAF-2D276170D65B}" destId="{10F9E264-2F26-4041-B8D4-EB95C128C930}" srcOrd="0" destOrd="0" presId="urn:microsoft.com/office/officeart/2005/8/layout/pList2"/>
    <dgm:cxn modelId="{3DD09BCD-1C76-4603-ADB5-5D8626222ED0}" type="presParOf" srcId="{10F9E264-2F26-4041-B8D4-EB95C128C930}" destId="{DC99EBE7-BF1A-4078-BC7B-CF82834AC998}" srcOrd="0" destOrd="0" presId="urn:microsoft.com/office/officeart/2005/8/layout/pList2"/>
    <dgm:cxn modelId="{098685E0-71F5-4832-90CE-682DADAF3437}" type="presParOf" srcId="{10F9E264-2F26-4041-B8D4-EB95C128C930}" destId="{ADC0D275-3580-4422-A788-15B0AC242CEC}" srcOrd="1" destOrd="0" presId="urn:microsoft.com/office/officeart/2005/8/layout/pList2"/>
    <dgm:cxn modelId="{A20C6847-8452-4C2B-AAF9-C30670BC7447}" type="presParOf" srcId="{10F9E264-2F26-4041-B8D4-EB95C128C930}" destId="{E04A192F-442E-4259-A229-131CBBAEE350}" srcOrd="2" destOrd="0" presId="urn:microsoft.com/office/officeart/2005/8/layout/pList2"/>
    <dgm:cxn modelId="{E6A733D7-6058-4EFA-8BE3-1F8498E33059}" type="presParOf" srcId="{FE092760-914A-4F03-8FAF-2D276170D65B}" destId="{EAC9B5B4-3BDC-4506-BE10-71A799C0962E}" srcOrd="1" destOrd="0" presId="urn:microsoft.com/office/officeart/2005/8/layout/pList2"/>
    <dgm:cxn modelId="{9C8F091A-84C4-4423-9418-0CC678EA22DD}" type="presParOf" srcId="{FE092760-914A-4F03-8FAF-2D276170D65B}" destId="{ACA8D5C2-A902-4999-9952-A15089B6B391}" srcOrd="2" destOrd="0" presId="urn:microsoft.com/office/officeart/2005/8/layout/pList2"/>
    <dgm:cxn modelId="{B5B051CE-EE6D-4F34-866E-7F4A16987B15}" type="presParOf" srcId="{ACA8D5C2-A902-4999-9952-A15089B6B391}" destId="{59D117B9-582B-4CAF-B199-71ED5F93A9D3}" srcOrd="0" destOrd="0" presId="urn:microsoft.com/office/officeart/2005/8/layout/pList2"/>
    <dgm:cxn modelId="{DECB3ADD-DAA4-4BA8-B5CD-10FF0035662F}" type="presParOf" srcId="{ACA8D5C2-A902-4999-9952-A15089B6B391}" destId="{46B0699E-1740-4520-8E07-A28B7D4B33CB}" srcOrd="1" destOrd="0" presId="urn:microsoft.com/office/officeart/2005/8/layout/pList2"/>
    <dgm:cxn modelId="{4882FBDC-FAF1-4CA6-835E-5A48D80F423E}" type="presParOf" srcId="{ACA8D5C2-A902-4999-9952-A15089B6B391}" destId="{45CA6C46-36C9-460A-827A-5F514E1E6D1F}" srcOrd="2" destOrd="0" presId="urn:microsoft.com/office/officeart/2005/8/layout/pList2"/>
    <dgm:cxn modelId="{DE60C2FE-AA60-46A8-9B36-DC7C83AAD659}" type="presParOf" srcId="{FE092760-914A-4F03-8FAF-2D276170D65B}" destId="{C5868188-CA90-4D2B-934C-5C8A589DE8A4}" srcOrd="3" destOrd="0" presId="urn:microsoft.com/office/officeart/2005/8/layout/pList2"/>
    <dgm:cxn modelId="{A36D3BD8-C3DB-4C9B-A32B-38362A3B3D70}" type="presParOf" srcId="{FE092760-914A-4F03-8FAF-2D276170D65B}" destId="{CF388500-E9C7-4A46-A600-46382442C827}" srcOrd="4" destOrd="0" presId="urn:microsoft.com/office/officeart/2005/8/layout/pList2"/>
    <dgm:cxn modelId="{A5A8111A-F0E1-491F-A744-8A350148FC5D}" type="presParOf" srcId="{CF388500-E9C7-4A46-A600-46382442C827}" destId="{B84F6EDB-3F96-4185-B075-EDE9D993FC52}" srcOrd="0" destOrd="0" presId="urn:microsoft.com/office/officeart/2005/8/layout/pList2"/>
    <dgm:cxn modelId="{8DCDE2FA-2967-43D4-AAFC-C32145D4A6C0}" type="presParOf" srcId="{CF388500-E9C7-4A46-A600-46382442C827}" destId="{F1645144-FE8D-4AC5-9CA1-4FB553F0D436}" srcOrd="1" destOrd="0" presId="urn:microsoft.com/office/officeart/2005/8/layout/pList2"/>
    <dgm:cxn modelId="{DA7283E3-007C-4750-85BA-09FC62CF1226}" type="presParOf" srcId="{CF388500-E9C7-4A46-A600-46382442C827}" destId="{FA53415F-9282-42B8-93EB-7621F22896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5F741-651B-4123-A158-235A38B20A5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B46FC41-B263-469A-A49C-0E20A987DFD2}">
      <dgm:prSet phldrT="[Texto]"/>
      <dgm:spPr/>
      <dgm:t>
        <a:bodyPr/>
        <a:lstStyle/>
        <a:p>
          <a:r>
            <a:rPr lang="es-CO" dirty="0"/>
            <a:t>Realizar solicitud de encuesta en el municipio de residencia.</a:t>
          </a:r>
        </a:p>
      </dgm:t>
    </dgm:pt>
    <dgm:pt modelId="{D39236BB-4338-4776-921A-E711793AFE58}" type="parTrans" cxnId="{271026F9-9C50-4A8D-B77E-EBB7DE5BD8AB}">
      <dgm:prSet/>
      <dgm:spPr/>
      <dgm:t>
        <a:bodyPr/>
        <a:lstStyle/>
        <a:p>
          <a:endParaRPr lang="es-CO"/>
        </a:p>
      </dgm:t>
    </dgm:pt>
    <dgm:pt modelId="{2B3FB768-8CC7-4B27-962A-97EB3F229BE8}" type="sibTrans" cxnId="{271026F9-9C50-4A8D-B77E-EBB7DE5BD8AB}">
      <dgm:prSet/>
      <dgm:spPr/>
      <dgm:t>
        <a:bodyPr/>
        <a:lstStyle/>
        <a:p>
          <a:endParaRPr lang="es-CO"/>
        </a:p>
      </dgm:t>
    </dgm:pt>
    <dgm:pt modelId="{6D385665-056C-4BB8-8548-6EEB6E685EEC}">
      <dgm:prSet phldrT="[Texto]"/>
      <dgm:spPr/>
      <dgm:t>
        <a:bodyPr/>
        <a:lstStyle/>
        <a:p>
          <a:r>
            <a:rPr lang="es-CO" dirty="0"/>
            <a:t>Realizar el trámite ante la EPS que opere en el municipio.</a:t>
          </a:r>
        </a:p>
      </dgm:t>
    </dgm:pt>
    <dgm:pt modelId="{9EFE10B0-9D9E-4C41-AABD-816A01D689C5}" type="parTrans" cxnId="{784B6515-3467-4CDB-A51A-FBE8C20B6F31}">
      <dgm:prSet/>
      <dgm:spPr/>
      <dgm:t>
        <a:bodyPr/>
        <a:lstStyle/>
        <a:p>
          <a:endParaRPr lang="es-CO"/>
        </a:p>
      </dgm:t>
    </dgm:pt>
    <dgm:pt modelId="{B243F3B4-A569-4D88-A3AF-7A0084872DEF}" type="sibTrans" cxnId="{784B6515-3467-4CDB-A51A-FBE8C20B6F31}">
      <dgm:prSet/>
      <dgm:spPr/>
      <dgm:t>
        <a:bodyPr/>
        <a:lstStyle/>
        <a:p>
          <a:endParaRPr lang="es-CO"/>
        </a:p>
      </dgm:t>
    </dgm:pt>
    <dgm:pt modelId="{AF897DEE-AFCF-43C2-BFEF-7EAE554C0A55}">
      <dgm:prSet phldrT="[Texto]"/>
      <dgm:spPr/>
      <dgm:t>
        <a:bodyPr/>
        <a:lstStyle/>
        <a:p>
          <a:r>
            <a:rPr lang="es-CO" dirty="0"/>
            <a:t>El traslado es efectivo dependiendo la fecha en la que se realiza </a:t>
          </a:r>
        </a:p>
      </dgm:t>
    </dgm:pt>
    <dgm:pt modelId="{6F552D88-DC4D-459A-8DD4-52D0842EB512}" type="parTrans" cxnId="{60F7B6BD-80FA-43B7-B654-8AD859573EF9}">
      <dgm:prSet/>
      <dgm:spPr/>
      <dgm:t>
        <a:bodyPr/>
        <a:lstStyle/>
        <a:p>
          <a:endParaRPr lang="es-CO"/>
        </a:p>
      </dgm:t>
    </dgm:pt>
    <dgm:pt modelId="{41812270-5270-4C51-BE33-4507B95DF621}" type="sibTrans" cxnId="{60F7B6BD-80FA-43B7-B654-8AD859573EF9}">
      <dgm:prSet/>
      <dgm:spPr/>
      <dgm:t>
        <a:bodyPr/>
        <a:lstStyle/>
        <a:p>
          <a:endParaRPr lang="es-CO"/>
        </a:p>
      </dgm:t>
    </dgm:pt>
    <dgm:pt modelId="{55F5808D-9D6C-46D4-86AD-E92B7FCBF8E3}" type="pres">
      <dgm:prSet presAssocID="{D445F741-651B-4123-A158-235A38B20A53}" presName="linear" presStyleCnt="0">
        <dgm:presLayoutVars>
          <dgm:dir/>
          <dgm:animLvl val="lvl"/>
          <dgm:resizeHandles val="exact"/>
        </dgm:presLayoutVars>
      </dgm:prSet>
      <dgm:spPr/>
    </dgm:pt>
    <dgm:pt modelId="{CCAD271D-68D6-42B5-9E0A-DF986A071E81}" type="pres">
      <dgm:prSet presAssocID="{8B46FC41-B263-469A-A49C-0E20A987DFD2}" presName="parentLin" presStyleCnt="0"/>
      <dgm:spPr/>
    </dgm:pt>
    <dgm:pt modelId="{F21D4BD1-52C9-4724-9F46-251E62D42061}" type="pres">
      <dgm:prSet presAssocID="{8B46FC41-B263-469A-A49C-0E20A987DFD2}" presName="parentLeftMargin" presStyleLbl="node1" presStyleIdx="0" presStyleCnt="3"/>
      <dgm:spPr/>
    </dgm:pt>
    <dgm:pt modelId="{B2C80A73-E63E-48E9-BCEC-9129F121D91C}" type="pres">
      <dgm:prSet presAssocID="{8B46FC41-B263-469A-A49C-0E20A987DFD2}" presName="parentText" presStyleLbl="node1" presStyleIdx="0" presStyleCnt="3" custLinFactNeighborX="-11719" custLinFactNeighborY="-3789">
        <dgm:presLayoutVars>
          <dgm:chMax val="0"/>
          <dgm:bulletEnabled val="1"/>
        </dgm:presLayoutVars>
      </dgm:prSet>
      <dgm:spPr/>
    </dgm:pt>
    <dgm:pt modelId="{566514B2-0CA7-4D53-9CD5-94316D6B83EA}" type="pres">
      <dgm:prSet presAssocID="{8B46FC41-B263-469A-A49C-0E20A987DFD2}" presName="negativeSpace" presStyleCnt="0"/>
      <dgm:spPr/>
    </dgm:pt>
    <dgm:pt modelId="{AC0CDBA0-0EE1-4606-BF51-C20AEC7EA0C1}" type="pres">
      <dgm:prSet presAssocID="{8B46FC41-B263-469A-A49C-0E20A987DFD2}" presName="childText" presStyleLbl="conFgAcc1" presStyleIdx="0" presStyleCnt="3">
        <dgm:presLayoutVars>
          <dgm:bulletEnabled val="1"/>
        </dgm:presLayoutVars>
      </dgm:prSet>
      <dgm:spPr/>
    </dgm:pt>
    <dgm:pt modelId="{645AF15B-A61F-4948-9E68-00E1B4E5AFD2}" type="pres">
      <dgm:prSet presAssocID="{2B3FB768-8CC7-4B27-962A-97EB3F229BE8}" presName="spaceBetweenRectangles" presStyleCnt="0"/>
      <dgm:spPr/>
    </dgm:pt>
    <dgm:pt modelId="{6921185C-008B-4830-95F1-6B39CB5CE562}" type="pres">
      <dgm:prSet presAssocID="{6D385665-056C-4BB8-8548-6EEB6E685EEC}" presName="parentLin" presStyleCnt="0"/>
      <dgm:spPr/>
    </dgm:pt>
    <dgm:pt modelId="{71AFD4FF-1ED9-410D-A3A1-470FF57B2C28}" type="pres">
      <dgm:prSet presAssocID="{6D385665-056C-4BB8-8548-6EEB6E685EEC}" presName="parentLeftMargin" presStyleLbl="node1" presStyleIdx="0" presStyleCnt="3"/>
      <dgm:spPr/>
    </dgm:pt>
    <dgm:pt modelId="{65B31F42-D25B-4A3C-BA31-2031ED794D08}" type="pres">
      <dgm:prSet presAssocID="{6D385665-056C-4BB8-8548-6EEB6E685E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93257B-8312-47BB-8FAC-52FAC5A44AA4}" type="pres">
      <dgm:prSet presAssocID="{6D385665-056C-4BB8-8548-6EEB6E685EEC}" presName="negativeSpace" presStyleCnt="0"/>
      <dgm:spPr/>
    </dgm:pt>
    <dgm:pt modelId="{9A34BE39-A2F2-42EE-86C2-513EC1814A47}" type="pres">
      <dgm:prSet presAssocID="{6D385665-056C-4BB8-8548-6EEB6E685EEC}" presName="childText" presStyleLbl="conFgAcc1" presStyleIdx="1" presStyleCnt="3">
        <dgm:presLayoutVars>
          <dgm:bulletEnabled val="1"/>
        </dgm:presLayoutVars>
      </dgm:prSet>
      <dgm:spPr/>
    </dgm:pt>
    <dgm:pt modelId="{D1A7BFE6-53F7-475A-BB60-8949B16A6E4C}" type="pres">
      <dgm:prSet presAssocID="{B243F3B4-A569-4D88-A3AF-7A0084872DEF}" presName="spaceBetweenRectangles" presStyleCnt="0"/>
      <dgm:spPr/>
    </dgm:pt>
    <dgm:pt modelId="{1B7DCA33-4EDD-429F-BCBD-82EE877D34D4}" type="pres">
      <dgm:prSet presAssocID="{AF897DEE-AFCF-43C2-BFEF-7EAE554C0A55}" presName="parentLin" presStyleCnt="0"/>
      <dgm:spPr/>
    </dgm:pt>
    <dgm:pt modelId="{6E95B21E-0B2B-46C9-AB80-C1295284C0D7}" type="pres">
      <dgm:prSet presAssocID="{AF897DEE-AFCF-43C2-BFEF-7EAE554C0A55}" presName="parentLeftMargin" presStyleLbl="node1" presStyleIdx="1" presStyleCnt="3"/>
      <dgm:spPr/>
    </dgm:pt>
    <dgm:pt modelId="{E957273D-EE94-42FC-9C96-D3159638DD86}" type="pres">
      <dgm:prSet presAssocID="{AF897DEE-AFCF-43C2-BFEF-7EAE554C0A5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E2D12B0-BDAF-42BF-9875-BAAF8124FF32}" type="pres">
      <dgm:prSet presAssocID="{AF897DEE-AFCF-43C2-BFEF-7EAE554C0A55}" presName="negativeSpace" presStyleCnt="0"/>
      <dgm:spPr/>
    </dgm:pt>
    <dgm:pt modelId="{82A92CE0-5B4B-439D-A758-3E303C6FDF62}" type="pres">
      <dgm:prSet presAssocID="{AF897DEE-AFCF-43C2-BFEF-7EAE554C0A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4B6515-3467-4CDB-A51A-FBE8C20B6F31}" srcId="{D445F741-651B-4123-A158-235A38B20A53}" destId="{6D385665-056C-4BB8-8548-6EEB6E685EEC}" srcOrd="1" destOrd="0" parTransId="{9EFE10B0-9D9E-4C41-AABD-816A01D689C5}" sibTransId="{B243F3B4-A569-4D88-A3AF-7A0084872DEF}"/>
    <dgm:cxn modelId="{B899FE66-E865-4259-AD3A-11864D1D4145}" type="presOf" srcId="{AF897DEE-AFCF-43C2-BFEF-7EAE554C0A55}" destId="{6E95B21E-0B2B-46C9-AB80-C1295284C0D7}" srcOrd="0" destOrd="0" presId="urn:microsoft.com/office/officeart/2005/8/layout/list1"/>
    <dgm:cxn modelId="{A01C2F77-453A-463A-B9C3-D65B0EE8DF21}" type="presOf" srcId="{8B46FC41-B263-469A-A49C-0E20A987DFD2}" destId="{B2C80A73-E63E-48E9-BCEC-9129F121D91C}" srcOrd="1" destOrd="0" presId="urn:microsoft.com/office/officeart/2005/8/layout/list1"/>
    <dgm:cxn modelId="{D1D5C17B-DE33-4D28-BE6B-88974DEAC57E}" type="presOf" srcId="{D445F741-651B-4123-A158-235A38B20A53}" destId="{55F5808D-9D6C-46D4-86AD-E92B7FCBF8E3}" srcOrd="0" destOrd="0" presId="urn:microsoft.com/office/officeart/2005/8/layout/list1"/>
    <dgm:cxn modelId="{338340AD-E86F-40E3-A835-16035D3DD064}" type="presOf" srcId="{6D385665-056C-4BB8-8548-6EEB6E685EEC}" destId="{71AFD4FF-1ED9-410D-A3A1-470FF57B2C28}" srcOrd="0" destOrd="0" presId="urn:microsoft.com/office/officeart/2005/8/layout/list1"/>
    <dgm:cxn modelId="{220AE8B3-BDFE-4F6D-B80E-CF5EB5349601}" type="presOf" srcId="{AF897DEE-AFCF-43C2-BFEF-7EAE554C0A55}" destId="{E957273D-EE94-42FC-9C96-D3159638DD86}" srcOrd="1" destOrd="0" presId="urn:microsoft.com/office/officeart/2005/8/layout/list1"/>
    <dgm:cxn modelId="{60F7B6BD-80FA-43B7-B654-8AD859573EF9}" srcId="{D445F741-651B-4123-A158-235A38B20A53}" destId="{AF897DEE-AFCF-43C2-BFEF-7EAE554C0A55}" srcOrd="2" destOrd="0" parTransId="{6F552D88-DC4D-459A-8DD4-52D0842EB512}" sibTransId="{41812270-5270-4C51-BE33-4507B95DF621}"/>
    <dgm:cxn modelId="{114616C2-AB25-4DD3-873C-D718E4263B79}" type="presOf" srcId="{6D385665-056C-4BB8-8548-6EEB6E685EEC}" destId="{65B31F42-D25B-4A3C-BA31-2031ED794D08}" srcOrd="1" destOrd="0" presId="urn:microsoft.com/office/officeart/2005/8/layout/list1"/>
    <dgm:cxn modelId="{0E834ED0-161C-439A-8E75-B639AD4027AF}" type="presOf" srcId="{8B46FC41-B263-469A-A49C-0E20A987DFD2}" destId="{F21D4BD1-52C9-4724-9F46-251E62D42061}" srcOrd="0" destOrd="0" presId="urn:microsoft.com/office/officeart/2005/8/layout/list1"/>
    <dgm:cxn modelId="{271026F9-9C50-4A8D-B77E-EBB7DE5BD8AB}" srcId="{D445F741-651B-4123-A158-235A38B20A53}" destId="{8B46FC41-B263-469A-A49C-0E20A987DFD2}" srcOrd="0" destOrd="0" parTransId="{D39236BB-4338-4776-921A-E711793AFE58}" sibTransId="{2B3FB768-8CC7-4B27-962A-97EB3F229BE8}"/>
    <dgm:cxn modelId="{F52D24A9-02A9-441E-A78D-E909F97BD50A}" type="presParOf" srcId="{55F5808D-9D6C-46D4-86AD-E92B7FCBF8E3}" destId="{CCAD271D-68D6-42B5-9E0A-DF986A071E81}" srcOrd="0" destOrd="0" presId="urn:microsoft.com/office/officeart/2005/8/layout/list1"/>
    <dgm:cxn modelId="{F5159DD5-18C9-47F8-9050-C8A59F4ED5F1}" type="presParOf" srcId="{CCAD271D-68D6-42B5-9E0A-DF986A071E81}" destId="{F21D4BD1-52C9-4724-9F46-251E62D42061}" srcOrd="0" destOrd="0" presId="urn:microsoft.com/office/officeart/2005/8/layout/list1"/>
    <dgm:cxn modelId="{52088F16-8F2C-43D7-98E6-31166E9B2ACB}" type="presParOf" srcId="{CCAD271D-68D6-42B5-9E0A-DF986A071E81}" destId="{B2C80A73-E63E-48E9-BCEC-9129F121D91C}" srcOrd="1" destOrd="0" presId="urn:microsoft.com/office/officeart/2005/8/layout/list1"/>
    <dgm:cxn modelId="{21A47E2D-5561-4BEB-B3B5-8AC1AD350FC5}" type="presParOf" srcId="{55F5808D-9D6C-46D4-86AD-E92B7FCBF8E3}" destId="{566514B2-0CA7-4D53-9CD5-94316D6B83EA}" srcOrd="1" destOrd="0" presId="urn:microsoft.com/office/officeart/2005/8/layout/list1"/>
    <dgm:cxn modelId="{3BE2B3AD-F15E-441D-B303-1A0D52A30065}" type="presParOf" srcId="{55F5808D-9D6C-46D4-86AD-E92B7FCBF8E3}" destId="{AC0CDBA0-0EE1-4606-BF51-C20AEC7EA0C1}" srcOrd="2" destOrd="0" presId="urn:microsoft.com/office/officeart/2005/8/layout/list1"/>
    <dgm:cxn modelId="{98ED225C-D3E5-4D1B-B38B-195B5C747C70}" type="presParOf" srcId="{55F5808D-9D6C-46D4-86AD-E92B7FCBF8E3}" destId="{645AF15B-A61F-4948-9E68-00E1B4E5AFD2}" srcOrd="3" destOrd="0" presId="urn:microsoft.com/office/officeart/2005/8/layout/list1"/>
    <dgm:cxn modelId="{39D85764-C359-4255-A91D-04BC65429C49}" type="presParOf" srcId="{55F5808D-9D6C-46D4-86AD-E92B7FCBF8E3}" destId="{6921185C-008B-4830-95F1-6B39CB5CE562}" srcOrd="4" destOrd="0" presId="urn:microsoft.com/office/officeart/2005/8/layout/list1"/>
    <dgm:cxn modelId="{F4A36814-15DB-424D-882C-7A1E1FB97571}" type="presParOf" srcId="{6921185C-008B-4830-95F1-6B39CB5CE562}" destId="{71AFD4FF-1ED9-410D-A3A1-470FF57B2C28}" srcOrd="0" destOrd="0" presId="urn:microsoft.com/office/officeart/2005/8/layout/list1"/>
    <dgm:cxn modelId="{0E61DE63-9D77-4961-AA5E-61850BC5B387}" type="presParOf" srcId="{6921185C-008B-4830-95F1-6B39CB5CE562}" destId="{65B31F42-D25B-4A3C-BA31-2031ED794D08}" srcOrd="1" destOrd="0" presId="urn:microsoft.com/office/officeart/2005/8/layout/list1"/>
    <dgm:cxn modelId="{D623A3B9-2367-4223-A98E-2AF011AE8165}" type="presParOf" srcId="{55F5808D-9D6C-46D4-86AD-E92B7FCBF8E3}" destId="{B193257B-8312-47BB-8FAC-52FAC5A44AA4}" srcOrd="5" destOrd="0" presId="urn:microsoft.com/office/officeart/2005/8/layout/list1"/>
    <dgm:cxn modelId="{5719E1AF-87A1-4151-BCB2-7E30E39D77B1}" type="presParOf" srcId="{55F5808D-9D6C-46D4-86AD-E92B7FCBF8E3}" destId="{9A34BE39-A2F2-42EE-86C2-513EC1814A47}" srcOrd="6" destOrd="0" presId="urn:microsoft.com/office/officeart/2005/8/layout/list1"/>
    <dgm:cxn modelId="{0628C9B9-7683-498F-8574-619657D1BE88}" type="presParOf" srcId="{55F5808D-9D6C-46D4-86AD-E92B7FCBF8E3}" destId="{D1A7BFE6-53F7-475A-BB60-8949B16A6E4C}" srcOrd="7" destOrd="0" presId="urn:microsoft.com/office/officeart/2005/8/layout/list1"/>
    <dgm:cxn modelId="{199E0DA9-35CF-4F22-9B6C-896FD9E7A13B}" type="presParOf" srcId="{55F5808D-9D6C-46D4-86AD-E92B7FCBF8E3}" destId="{1B7DCA33-4EDD-429F-BCBD-82EE877D34D4}" srcOrd="8" destOrd="0" presId="urn:microsoft.com/office/officeart/2005/8/layout/list1"/>
    <dgm:cxn modelId="{7C182B53-87F7-467D-8DF0-2111D0FA6420}" type="presParOf" srcId="{1B7DCA33-4EDD-429F-BCBD-82EE877D34D4}" destId="{6E95B21E-0B2B-46C9-AB80-C1295284C0D7}" srcOrd="0" destOrd="0" presId="urn:microsoft.com/office/officeart/2005/8/layout/list1"/>
    <dgm:cxn modelId="{5A30B17D-AF9D-44E1-B2D7-D30B9AC9F123}" type="presParOf" srcId="{1B7DCA33-4EDD-429F-BCBD-82EE877D34D4}" destId="{E957273D-EE94-42FC-9C96-D3159638DD86}" srcOrd="1" destOrd="0" presId="urn:microsoft.com/office/officeart/2005/8/layout/list1"/>
    <dgm:cxn modelId="{1600DAEF-D1B0-40E6-9923-5B6B5AB47F49}" type="presParOf" srcId="{55F5808D-9D6C-46D4-86AD-E92B7FCBF8E3}" destId="{6E2D12B0-BDAF-42BF-9875-BAAF8124FF32}" srcOrd="9" destOrd="0" presId="urn:microsoft.com/office/officeart/2005/8/layout/list1"/>
    <dgm:cxn modelId="{4FA70A05-68B3-45CB-A4AA-8C2B810E136A}" type="presParOf" srcId="{55F5808D-9D6C-46D4-86AD-E92B7FCBF8E3}" destId="{82A92CE0-5B4B-439D-A758-3E303C6FDF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F89D3B-7376-469A-BD7D-34E165D19175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AE17C0DF-450C-47D3-882D-901F8658FE24}">
      <dgm:prSet phldrT="[Texto]"/>
      <dgm:spPr/>
      <dgm:t>
        <a:bodyPr/>
        <a:lstStyle/>
        <a:p>
          <a:r>
            <a:rPr lang="es-CO" dirty="0"/>
            <a:t>RETIRADO</a:t>
          </a:r>
        </a:p>
      </dgm:t>
    </dgm:pt>
    <dgm:pt modelId="{ECFC103A-0B2B-4202-A5C7-27BC79B9A8A3}" type="parTrans" cxnId="{D9A7205C-0632-447D-BA0B-4A66F1F9850E}">
      <dgm:prSet/>
      <dgm:spPr/>
      <dgm:t>
        <a:bodyPr/>
        <a:lstStyle/>
        <a:p>
          <a:endParaRPr lang="es-CO"/>
        </a:p>
      </dgm:t>
    </dgm:pt>
    <dgm:pt modelId="{034B28F5-5EBC-4B99-9E5D-69B15AEA9D59}" type="sibTrans" cxnId="{D9A7205C-0632-447D-BA0B-4A66F1F9850E}">
      <dgm:prSet/>
      <dgm:spPr/>
      <dgm:t>
        <a:bodyPr/>
        <a:lstStyle/>
        <a:p>
          <a:endParaRPr lang="es-CO"/>
        </a:p>
      </dgm:t>
    </dgm:pt>
    <dgm:pt modelId="{C06589E0-8257-461C-9A2A-2443B508C83D}">
      <dgm:prSet phldrT="[Texto]"/>
      <dgm:spPr/>
      <dgm:t>
        <a:bodyPr/>
        <a:lstStyle/>
        <a:p>
          <a:r>
            <a:rPr lang="es-CO" dirty="0"/>
            <a:t>COTIZANTE Y MAYORES DE EDAD SISBEN LISTADO CENSAL</a:t>
          </a:r>
        </a:p>
      </dgm:t>
    </dgm:pt>
    <dgm:pt modelId="{EF6084DA-5C3D-45BC-8BE5-6D4FF809A294}" type="parTrans" cxnId="{38984A5E-BF13-4ECF-AE7C-E30E64E4ADE7}">
      <dgm:prSet/>
      <dgm:spPr/>
      <dgm:t>
        <a:bodyPr/>
        <a:lstStyle/>
        <a:p>
          <a:endParaRPr lang="es-CO"/>
        </a:p>
      </dgm:t>
    </dgm:pt>
    <dgm:pt modelId="{E04820DE-119B-4333-AEF0-47E03DBC9F56}" type="sibTrans" cxnId="{38984A5E-BF13-4ECF-AE7C-E30E64E4ADE7}">
      <dgm:prSet/>
      <dgm:spPr/>
      <dgm:t>
        <a:bodyPr/>
        <a:lstStyle/>
        <a:p>
          <a:endParaRPr lang="es-CO"/>
        </a:p>
      </dgm:t>
    </dgm:pt>
    <dgm:pt modelId="{8D86F9AD-00C0-4282-8F27-AB5918366624}">
      <dgm:prSet phldrT="[Texto]"/>
      <dgm:spPr/>
      <dgm:t>
        <a:bodyPr/>
        <a:lstStyle/>
        <a:p>
          <a:r>
            <a:rPr lang="es-CO" dirty="0"/>
            <a:t>TERMINAR PROTECCIÓN LABORAL Y LEY AL CESANTE SI APLICA</a:t>
          </a:r>
        </a:p>
      </dgm:t>
    </dgm:pt>
    <dgm:pt modelId="{0FFEE474-7EA4-4E07-B4DA-722A16C69BA6}" type="parTrans" cxnId="{30180245-2714-4A16-8B3B-F1048A5C88EA}">
      <dgm:prSet/>
      <dgm:spPr/>
      <dgm:t>
        <a:bodyPr/>
        <a:lstStyle/>
        <a:p>
          <a:endParaRPr lang="es-CO"/>
        </a:p>
      </dgm:t>
    </dgm:pt>
    <dgm:pt modelId="{0279D587-CFE2-417D-A3E4-AABFCAB7EABA}" type="sibTrans" cxnId="{30180245-2714-4A16-8B3B-F1048A5C88EA}">
      <dgm:prSet/>
      <dgm:spPr/>
      <dgm:t>
        <a:bodyPr/>
        <a:lstStyle/>
        <a:p>
          <a:endParaRPr lang="es-CO"/>
        </a:p>
      </dgm:t>
    </dgm:pt>
    <dgm:pt modelId="{0CD5D501-3A58-41CA-82B9-806812486B71}">
      <dgm:prSet phldrT="[Texto]"/>
      <dgm:spPr/>
      <dgm:t>
        <a:bodyPr/>
        <a:lstStyle/>
        <a:p>
          <a:r>
            <a:rPr lang="es-CO" dirty="0"/>
            <a:t>SE ACTIVA AL RÉGIMEN SUBSIDIADO </a:t>
          </a:r>
        </a:p>
      </dgm:t>
    </dgm:pt>
    <dgm:pt modelId="{3A19840A-887B-455E-85C8-AFBB3989E1C2}" type="parTrans" cxnId="{EE550BCE-A50D-4088-9C15-AC47E3AC2AA1}">
      <dgm:prSet/>
      <dgm:spPr/>
      <dgm:t>
        <a:bodyPr/>
        <a:lstStyle/>
        <a:p>
          <a:endParaRPr lang="es-CO"/>
        </a:p>
      </dgm:t>
    </dgm:pt>
    <dgm:pt modelId="{93874CFD-9E66-4633-A84D-B86BF4365307}" type="sibTrans" cxnId="{EE550BCE-A50D-4088-9C15-AC47E3AC2AA1}">
      <dgm:prSet/>
      <dgm:spPr/>
      <dgm:t>
        <a:bodyPr/>
        <a:lstStyle/>
        <a:p>
          <a:endParaRPr lang="es-CO"/>
        </a:p>
      </dgm:t>
    </dgm:pt>
    <dgm:pt modelId="{87DD62F9-0708-41C4-81A6-7C864C25CCFD}">
      <dgm:prSet phldrT="[Texto]"/>
      <dgm:spPr/>
      <dgm:t>
        <a:bodyPr/>
        <a:lstStyle/>
        <a:p>
          <a:r>
            <a:rPr lang="es-CO" dirty="0"/>
            <a:t>CONTINUA CON LA ATENCIÓN</a:t>
          </a:r>
        </a:p>
      </dgm:t>
    </dgm:pt>
    <dgm:pt modelId="{BC1D0C13-A3C9-44BA-B52F-81D7D46E962F}" type="parTrans" cxnId="{5E185924-7739-4C1D-9714-3DF190E1C67F}">
      <dgm:prSet/>
      <dgm:spPr/>
      <dgm:t>
        <a:bodyPr/>
        <a:lstStyle/>
        <a:p>
          <a:endParaRPr lang="es-CO"/>
        </a:p>
      </dgm:t>
    </dgm:pt>
    <dgm:pt modelId="{341AA023-E077-4CD3-97B9-9C0E75508BE7}" type="sibTrans" cxnId="{5E185924-7739-4C1D-9714-3DF190E1C67F}">
      <dgm:prSet/>
      <dgm:spPr/>
      <dgm:t>
        <a:bodyPr/>
        <a:lstStyle/>
        <a:p>
          <a:endParaRPr lang="es-CO"/>
        </a:p>
      </dgm:t>
    </dgm:pt>
    <dgm:pt modelId="{27F9FAB6-E3F0-48F2-B480-18EEB693AD35}" type="pres">
      <dgm:prSet presAssocID="{EFF89D3B-7376-469A-BD7D-34E165D19175}" presName="diagram" presStyleCnt="0">
        <dgm:presLayoutVars>
          <dgm:dir/>
          <dgm:resizeHandles val="exact"/>
        </dgm:presLayoutVars>
      </dgm:prSet>
      <dgm:spPr/>
    </dgm:pt>
    <dgm:pt modelId="{D41F3885-22BD-4BA3-9241-365143396D8C}" type="pres">
      <dgm:prSet presAssocID="{AE17C0DF-450C-47D3-882D-901F8658FE24}" presName="node" presStyleLbl="node1" presStyleIdx="0" presStyleCnt="5">
        <dgm:presLayoutVars>
          <dgm:bulletEnabled val="1"/>
        </dgm:presLayoutVars>
      </dgm:prSet>
      <dgm:spPr/>
    </dgm:pt>
    <dgm:pt modelId="{F2597FF6-F96B-4FB5-A6A5-5BB3D7FC6019}" type="pres">
      <dgm:prSet presAssocID="{034B28F5-5EBC-4B99-9E5D-69B15AEA9D59}" presName="sibTrans" presStyleLbl="sibTrans2D1" presStyleIdx="0" presStyleCnt="4"/>
      <dgm:spPr/>
    </dgm:pt>
    <dgm:pt modelId="{0A9A5198-E56A-497F-AFFB-D6CC7EC6D4ED}" type="pres">
      <dgm:prSet presAssocID="{034B28F5-5EBC-4B99-9E5D-69B15AEA9D59}" presName="connectorText" presStyleLbl="sibTrans2D1" presStyleIdx="0" presStyleCnt="4"/>
      <dgm:spPr/>
    </dgm:pt>
    <dgm:pt modelId="{7F3606E8-26B4-44B3-8253-210D15471FC0}" type="pres">
      <dgm:prSet presAssocID="{C06589E0-8257-461C-9A2A-2443B508C83D}" presName="node" presStyleLbl="node1" presStyleIdx="1" presStyleCnt="5">
        <dgm:presLayoutVars>
          <dgm:bulletEnabled val="1"/>
        </dgm:presLayoutVars>
      </dgm:prSet>
      <dgm:spPr/>
    </dgm:pt>
    <dgm:pt modelId="{952327BC-C7D5-4832-A0C3-2AB7FE6D5992}" type="pres">
      <dgm:prSet presAssocID="{E04820DE-119B-4333-AEF0-47E03DBC9F56}" presName="sibTrans" presStyleLbl="sibTrans2D1" presStyleIdx="1" presStyleCnt="4"/>
      <dgm:spPr/>
    </dgm:pt>
    <dgm:pt modelId="{2DF0A885-FEC4-4A77-BC1B-030ED0174EFC}" type="pres">
      <dgm:prSet presAssocID="{E04820DE-119B-4333-AEF0-47E03DBC9F56}" presName="connectorText" presStyleLbl="sibTrans2D1" presStyleIdx="1" presStyleCnt="4"/>
      <dgm:spPr/>
    </dgm:pt>
    <dgm:pt modelId="{3B7DD9FB-B358-42D0-8A97-1C406ABC97C0}" type="pres">
      <dgm:prSet presAssocID="{8D86F9AD-00C0-4282-8F27-AB5918366624}" presName="node" presStyleLbl="node1" presStyleIdx="2" presStyleCnt="5">
        <dgm:presLayoutVars>
          <dgm:bulletEnabled val="1"/>
        </dgm:presLayoutVars>
      </dgm:prSet>
      <dgm:spPr/>
    </dgm:pt>
    <dgm:pt modelId="{C1ED8308-3991-4F8C-BD72-50B7A338000A}" type="pres">
      <dgm:prSet presAssocID="{0279D587-CFE2-417D-A3E4-AABFCAB7EABA}" presName="sibTrans" presStyleLbl="sibTrans2D1" presStyleIdx="2" presStyleCnt="4"/>
      <dgm:spPr/>
    </dgm:pt>
    <dgm:pt modelId="{ACB8A74A-A132-46EC-9C0E-4E3422D27A92}" type="pres">
      <dgm:prSet presAssocID="{0279D587-CFE2-417D-A3E4-AABFCAB7EABA}" presName="connectorText" presStyleLbl="sibTrans2D1" presStyleIdx="2" presStyleCnt="4"/>
      <dgm:spPr/>
    </dgm:pt>
    <dgm:pt modelId="{E3E3E1AA-F72F-45CE-AFA6-4EF480C2284F}" type="pres">
      <dgm:prSet presAssocID="{0CD5D501-3A58-41CA-82B9-806812486B71}" presName="node" presStyleLbl="node1" presStyleIdx="3" presStyleCnt="5">
        <dgm:presLayoutVars>
          <dgm:bulletEnabled val="1"/>
        </dgm:presLayoutVars>
      </dgm:prSet>
      <dgm:spPr/>
    </dgm:pt>
    <dgm:pt modelId="{CA8CFBB1-9761-4618-AC30-CA47CF15197D}" type="pres">
      <dgm:prSet presAssocID="{93874CFD-9E66-4633-A84D-B86BF4365307}" presName="sibTrans" presStyleLbl="sibTrans2D1" presStyleIdx="3" presStyleCnt="4"/>
      <dgm:spPr/>
    </dgm:pt>
    <dgm:pt modelId="{EDB9FB97-40EA-4876-9642-0F303F313E9E}" type="pres">
      <dgm:prSet presAssocID="{93874CFD-9E66-4633-A84D-B86BF4365307}" presName="connectorText" presStyleLbl="sibTrans2D1" presStyleIdx="3" presStyleCnt="4"/>
      <dgm:spPr/>
    </dgm:pt>
    <dgm:pt modelId="{AA141B9D-A481-4EB7-AF84-16546F8D0829}" type="pres">
      <dgm:prSet presAssocID="{87DD62F9-0708-41C4-81A6-7C864C25CCFD}" presName="node" presStyleLbl="node1" presStyleIdx="4" presStyleCnt="5">
        <dgm:presLayoutVars>
          <dgm:bulletEnabled val="1"/>
        </dgm:presLayoutVars>
      </dgm:prSet>
      <dgm:spPr/>
    </dgm:pt>
  </dgm:ptLst>
  <dgm:cxnLst>
    <dgm:cxn modelId="{58D79A02-09EF-4515-A299-7872AD4B8658}" type="presOf" srcId="{034B28F5-5EBC-4B99-9E5D-69B15AEA9D59}" destId="{0A9A5198-E56A-497F-AFFB-D6CC7EC6D4ED}" srcOrd="1" destOrd="0" presId="urn:microsoft.com/office/officeart/2005/8/layout/process5"/>
    <dgm:cxn modelId="{0C783220-B0F7-4B10-B9DC-2F1DD4D5D3DF}" type="presOf" srcId="{87DD62F9-0708-41C4-81A6-7C864C25CCFD}" destId="{AA141B9D-A481-4EB7-AF84-16546F8D0829}" srcOrd="0" destOrd="0" presId="urn:microsoft.com/office/officeart/2005/8/layout/process5"/>
    <dgm:cxn modelId="{5E185924-7739-4C1D-9714-3DF190E1C67F}" srcId="{EFF89D3B-7376-469A-BD7D-34E165D19175}" destId="{87DD62F9-0708-41C4-81A6-7C864C25CCFD}" srcOrd="4" destOrd="0" parTransId="{BC1D0C13-A3C9-44BA-B52F-81D7D46E962F}" sibTransId="{341AA023-E077-4CD3-97B9-9C0E75508BE7}"/>
    <dgm:cxn modelId="{30180245-2714-4A16-8B3B-F1048A5C88EA}" srcId="{EFF89D3B-7376-469A-BD7D-34E165D19175}" destId="{8D86F9AD-00C0-4282-8F27-AB5918366624}" srcOrd="2" destOrd="0" parTransId="{0FFEE474-7EA4-4E07-B4DA-722A16C69BA6}" sibTransId="{0279D587-CFE2-417D-A3E4-AABFCAB7EABA}"/>
    <dgm:cxn modelId="{6642974D-5D89-46BA-A2C8-12A905B7CDC1}" type="presOf" srcId="{EFF89D3B-7376-469A-BD7D-34E165D19175}" destId="{27F9FAB6-E3F0-48F2-B480-18EEB693AD35}" srcOrd="0" destOrd="0" presId="urn:microsoft.com/office/officeart/2005/8/layout/process5"/>
    <dgm:cxn modelId="{D9A7205C-0632-447D-BA0B-4A66F1F9850E}" srcId="{EFF89D3B-7376-469A-BD7D-34E165D19175}" destId="{AE17C0DF-450C-47D3-882D-901F8658FE24}" srcOrd="0" destOrd="0" parTransId="{ECFC103A-0B2B-4202-A5C7-27BC79B9A8A3}" sibTransId="{034B28F5-5EBC-4B99-9E5D-69B15AEA9D59}"/>
    <dgm:cxn modelId="{38984A5E-BF13-4ECF-AE7C-E30E64E4ADE7}" srcId="{EFF89D3B-7376-469A-BD7D-34E165D19175}" destId="{C06589E0-8257-461C-9A2A-2443B508C83D}" srcOrd="1" destOrd="0" parTransId="{EF6084DA-5C3D-45BC-8BE5-6D4FF809A294}" sibTransId="{E04820DE-119B-4333-AEF0-47E03DBC9F56}"/>
    <dgm:cxn modelId="{EAE99B65-017C-47B7-90C4-49E9E0D25DE9}" type="presOf" srcId="{E04820DE-119B-4333-AEF0-47E03DBC9F56}" destId="{2DF0A885-FEC4-4A77-BC1B-030ED0174EFC}" srcOrd="1" destOrd="0" presId="urn:microsoft.com/office/officeart/2005/8/layout/process5"/>
    <dgm:cxn modelId="{925D9371-6A2A-4F58-988E-F09877575627}" type="presOf" srcId="{0279D587-CFE2-417D-A3E4-AABFCAB7EABA}" destId="{C1ED8308-3991-4F8C-BD72-50B7A338000A}" srcOrd="0" destOrd="0" presId="urn:microsoft.com/office/officeart/2005/8/layout/process5"/>
    <dgm:cxn modelId="{47383894-8686-490A-B42A-C154098CCA9F}" type="presOf" srcId="{0279D587-CFE2-417D-A3E4-AABFCAB7EABA}" destId="{ACB8A74A-A132-46EC-9C0E-4E3422D27A92}" srcOrd="1" destOrd="0" presId="urn:microsoft.com/office/officeart/2005/8/layout/process5"/>
    <dgm:cxn modelId="{AA51939C-E2B9-46AD-9C37-93C9DE9D299D}" type="presOf" srcId="{AE17C0DF-450C-47D3-882D-901F8658FE24}" destId="{D41F3885-22BD-4BA3-9241-365143396D8C}" srcOrd="0" destOrd="0" presId="urn:microsoft.com/office/officeart/2005/8/layout/process5"/>
    <dgm:cxn modelId="{773AC59C-084A-4E12-BCB6-32A9218E165F}" type="presOf" srcId="{93874CFD-9E66-4633-A84D-B86BF4365307}" destId="{CA8CFBB1-9761-4618-AC30-CA47CF15197D}" srcOrd="0" destOrd="0" presId="urn:microsoft.com/office/officeart/2005/8/layout/process5"/>
    <dgm:cxn modelId="{3578D5AA-5212-4C81-8456-7A5ECB394913}" type="presOf" srcId="{034B28F5-5EBC-4B99-9E5D-69B15AEA9D59}" destId="{F2597FF6-F96B-4FB5-A6A5-5BB3D7FC6019}" srcOrd="0" destOrd="0" presId="urn:microsoft.com/office/officeart/2005/8/layout/process5"/>
    <dgm:cxn modelId="{217CC7BC-F8F4-4E2A-81E0-B1B3355950D4}" type="presOf" srcId="{C06589E0-8257-461C-9A2A-2443B508C83D}" destId="{7F3606E8-26B4-44B3-8253-210D15471FC0}" srcOrd="0" destOrd="0" presId="urn:microsoft.com/office/officeart/2005/8/layout/process5"/>
    <dgm:cxn modelId="{EE550BCE-A50D-4088-9C15-AC47E3AC2AA1}" srcId="{EFF89D3B-7376-469A-BD7D-34E165D19175}" destId="{0CD5D501-3A58-41CA-82B9-806812486B71}" srcOrd="3" destOrd="0" parTransId="{3A19840A-887B-455E-85C8-AFBB3989E1C2}" sibTransId="{93874CFD-9E66-4633-A84D-B86BF4365307}"/>
    <dgm:cxn modelId="{D10CABCE-AE1D-4049-A9DE-AECE019320DE}" type="presOf" srcId="{0CD5D501-3A58-41CA-82B9-806812486B71}" destId="{E3E3E1AA-F72F-45CE-AFA6-4EF480C2284F}" srcOrd="0" destOrd="0" presId="urn:microsoft.com/office/officeart/2005/8/layout/process5"/>
    <dgm:cxn modelId="{A9F2ADCE-125D-4174-A1CE-816678B37751}" type="presOf" srcId="{93874CFD-9E66-4633-A84D-B86BF4365307}" destId="{EDB9FB97-40EA-4876-9642-0F303F313E9E}" srcOrd="1" destOrd="0" presId="urn:microsoft.com/office/officeart/2005/8/layout/process5"/>
    <dgm:cxn modelId="{698308F5-547B-446F-B0C3-05A1E752ADC7}" type="presOf" srcId="{E04820DE-119B-4333-AEF0-47E03DBC9F56}" destId="{952327BC-C7D5-4832-A0C3-2AB7FE6D5992}" srcOrd="0" destOrd="0" presId="urn:microsoft.com/office/officeart/2005/8/layout/process5"/>
    <dgm:cxn modelId="{C37FAEFA-BC42-4AB3-9450-63F20BFFA27F}" type="presOf" srcId="{8D86F9AD-00C0-4282-8F27-AB5918366624}" destId="{3B7DD9FB-B358-42D0-8A97-1C406ABC97C0}" srcOrd="0" destOrd="0" presId="urn:microsoft.com/office/officeart/2005/8/layout/process5"/>
    <dgm:cxn modelId="{F25B9CC6-32AE-4FAF-BABC-001E9B702516}" type="presParOf" srcId="{27F9FAB6-E3F0-48F2-B480-18EEB693AD35}" destId="{D41F3885-22BD-4BA3-9241-365143396D8C}" srcOrd="0" destOrd="0" presId="urn:microsoft.com/office/officeart/2005/8/layout/process5"/>
    <dgm:cxn modelId="{558FA1D6-68BE-4652-8B63-EE18C9989AF6}" type="presParOf" srcId="{27F9FAB6-E3F0-48F2-B480-18EEB693AD35}" destId="{F2597FF6-F96B-4FB5-A6A5-5BB3D7FC6019}" srcOrd="1" destOrd="0" presId="urn:microsoft.com/office/officeart/2005/8/layout/process5"/>
    <dgm:cxn modelId="{6A784DB3-4AD9-4EF7-AEB7-95660E33EE26}" type="presParOf" srcId="{F2597FF6-F96B-4FB5-A6A5-5BB3D7FC6019}" destId="{0A9A5198-E56A-497F-AFFB-D6CC7EC6D4ED}" srcOrd="0" destOrd="0" presId="urn:microsoft.com/office/officeart/2005/8/layout/process5"/>
    <dgm:cxn modelId="{B19A1ECF-126F-43D9-8582-7539F59EEBDF}" type="presParOf" srcId="{27F9FAB6-E3F0-48F2-B480-18EEB693AD35}" destId="{7F3606E8-26B4-44B3-8253-210D15471FC0}" srcOrd="2" destOrd="0" presId="urn:microsoft.com/office/officeart/2005/8/layout/process5"/>
    <dgm:cxn modelId="{70E56E2E-F16C-4604-99F2-B7E8FE55A9A2}" type="presParOf" srcId="{27F9FAB6-E3F0-48F2-B480-18EEB693AD35}" destId="{952327BC-C7D5-4832-A0C3-2AB7FE6D5992}" srcOrd="3" destOrd="0" presId="urn:microsoft.com/office/officeart/2005/8/layout/process5"/>
    <dgm:cxn modelId="{B8B5F716-3B22-49E2-A66E-9053B7909FE6}" type="presParOf" srcId="{952327BC-C7D5-4832-A0C3-2AB7FE6D5992}" destId="{2DF0A885-FEC4-4A77-BC1B-030ED0174EFC}" srcOrd="0" destOrd="0" presId="urn:microsoft.com/office/officeart/2005/8/layout/process5"/>
    <dgm:cxn modelId="{96C4317A-8799-4F18-B2E6-F00B893E00F1}" type="presParOf" srcId="{27F9FAB6-E3F0-48F2-B480-18EEB693AD35}" destId="{3B7DD9FB-B358-42D0-8A97-1C406ABC97C0}" srcOrd="4" destOrd="0" presId="urn:microsoft.com/office/officeart/2005/8/layout/process5"/>
    <dgm:cxn modelId="{AFA62A53-8B36-4844-91DF-8E6C37151F0B}" type="presParOf" srcId="{27F9FAB6-E3F0-48F2-B480-18EEB693AD35}" destId="{C1ED8308-3991-4F8C-BD72-50B7A338000A}" srcOrd="5" destOrd="0" presId="urn:microsoft.com/office/officeart/2005/8/layout/process5"/>
    <dgm:cxn modelId="{4BC4AF8D-FD90-4634-9D5F-04C94681F419}" type="presParOf" srcId="{C1ED8308-3991-4F8C-BD72-50B7A338000A}" destId="{ACB8A74A-A132-46EC-9C0E-4E3422D27A92}" srcOrd="0" destOrd="0" presId="urn:microsoft.com/office/officeart/2005/8/layout/process5"/>
    <dgm:cxn modelId="{02E43619-C6F3-449E-AD7A-A01AA02F5061}" type="presParOf" srcId="{27F9FAB6-E3F0-48F2-B480-18EEB693AD35}" destId="{E3E3E1AA-F72F-45CE-AFA6-4EF480C2284F}" srcOrd="6" destOrd="0" presId="urn:microsoft.com/office/officeart/2005/8/layout/process5"/>
    <dgm:cxn modelId="{611B2DA0-F45A-4E3F-9EF6-6DB641215C7F}" type="presParOf" srcId="{27F9FAB6-E3F0-48F2-B480-18EEB693AD35}" destId="{CA8CFBB1-9761-4618-AC30-CA47CF15197D}" srcOrd="7" destOrd="0" presId="urn:microsoft.com/office/officeart/2005/8/layout/process5"/>
    <dgm:cxn modelId="{45375D3D-AEC0-447D-86EF-59FEA74BAE44}" type="presParOf" srcId="{CA8CFBB1-9761-4618-AC30-CA47CF15197D}" destId="{EDB9FB97-40EA-4876-9642-0F303F313E9E}" srcOrd="0" destOrd="0" presId="urn:microsoft.com/office/officeart/2005/8/layout/process5"/>
    <dgm:cxn modelId="{E258FE98-C2C3-419E-9E84-47952A7B6EC6}" type="presParOf" srcId="{27F9FAB6-E3F0-48F2-B480-18EEB693AD35}" destId="{AA141B9D-A481-4EB7-AF84-16546F8D082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322A8F-43DB-42B4-B796-EB748BD8EFA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B6B5DC6-225B-4D63-B3E9-9BCB3D8A7656}">
      <dgm:prSet phldrT="[Texto]"/>
      <dgm:spPr/>
      <dgm:t>
        <a:bodyPr/>
        <a:lstStyle/>
        <a:p>
          <a:r>
            <a:rPr lang="es-CO" dirty="0"/>
            <a:t>Temporal</a:t>
          </a:r>
        </a:p>
      </dgm:t>
    </dgm:pt>
    <dgm:pt modelId="{35B5EEFB-77F0-42EB-BBDE-4C15935AC9E4}" type="parTrans" cxnId="{E3FD8E61-3088-40D9-A83F-DB661CA86E0F}">
      <dgm:prSet/>
      <dgm:spPr/>
      <dgm:t>
        <a:bodyPr/>
        <a:lstStyle/>
        <a:p>
          <a:endParaRPr lang="es-CO"/>
        </a:p>
      </dgm:t>
    </dgm:pt>
    <dgm:pt modelId="{001FF1F3-49D0-4CD6-9CF2-FB098F836A17}" type="sibTrans" cxnId="{E3FD8E61-3088-40D9-A83F-DB661CA86E0F}">
      <dgm:prSet/>
      <dgm:spPr/>
      <dgm:t>
        <a:bodyPr/>
        <a:lstStyle/>
        <a:p>
          <a:endParaRPr lang="es-CO"/>
        </a:p>
      </dgm:t>
    </dgm:pt>
    <dgm:pt modelId="{D6FC38E2-7601-4C65-A444-6643E8D29626}">
      <dgm:prSet phldrT="[Texto]"/>
      <dgm:spPr/>
      <dgm:t>
        <a:bodyPr/>
        <a:lstStyle/>
        <a:p>
          <a:r>
            <a:rPr lang="es-CO" dirty="0"/>
            <a:t>Trámite es personal, se realiza por la página web o de manera telefónica</a:t>
          </a:r>
        </a:p>
      </dgm:t>
    </dgm:pt>
    <dgm:pt modelId="{004956C2-14DA-4596-8EAD-15ED7EC49AB1}" type="parTrans" cxnId="{2393B596-DFF9-4A49-ACD7-27FBD847510D}">
      <dgm:prSet/>
      <dgm:spPr/>
      <dgm:t>
        <a:bodyPr/>
        <a:lstStyle/>
        <a:p>
          <a:endParaRPr lang="es-CO"/>
        </a:p>
      </dgm:t>
    </dgm:pt>
    <dgm:pt modelId="{928F2E32-E8FA-4F8A-9DC3-2C2AEC5E3418}" type="sibTrans" cxnId="{2393B596-DFF9-4A49-ACD7-27FBD847510D}">
      <dgm:prSet/>
      <dgm:spPr/>
      <dgm:t>
        <a:bodyPr/>
        <a:lstStyle/>
        <a:p>
          <a:endParaRPr lang="es-CO"/>
        </a:p>
      </dgm:t>
    </dgm:pt>
    <dgm:pt modelId="{35169D2E-FB0F-4D06-97EF-144F92EF99C5}">
      <dgm:prSet phldrT="[Texto]"/>
      <dgm:spPr/>
      <dgm:t>
        <a:bodyPr/>
        <a:lstStyle/>
        <a:p>
          <a:r>
            <a:rPr lang="es-CO" dirty="0"/>
            <a:t>La EPS responde en un término de 10 días </a:t>
          </a:r>
        </a:p>
      </dgm:t>
    </dgm:pt>
    <dgm:pt modelId="{1BE098AC-D787-42D6-9174-0149713CAC1D}" type="parTrans" cxnId="{5CE2CA3F-97E5-47D0-9325-7A7902D65B99}">
      <dgm:prSet/>
      <dgm:spPr/>
      <dgm:t>
        <a:bodyPr/>
        <a:lstStyle/>
        <a:p>
          <a:endParaRPr lang="es-CO"/>
        </a:p>
      </dgm:t>
    </dgm:pt>
    <dgm:pt modelId="{CD349119-622E-4A2E-9C80-D80A3DEE903D}" type="sibTrans" cxnId="{5CE2CA3F-97E5-47D0-9325-7A7902D65B99}">
      <dgm:prSet/>
      <dgm:spPr/>
      <dgm:t>
        <a:bodyPr/>
        <a:lstStyle/>
        <a:p>
          <a:endParaRPr lang="es-CO"/>
        </a:p>
      </dgm:t>
    </dgm:pt>
    <dgm:pt modelId="{260F0B7A-9C4B-494C-8025-5969D89A7C47}" type="pres">
      <dgm:prSet presAssocID="{6C322A8F-43DB-42B4-B796-EB748BD8EFA7}" presName="linear" presStyleCnt="0">
        <dgm:presLayoutVars>
          <dgm:dir/>
          <dgm:animLvl val="lvl"/>
          <dgm:resizeHandles val="exact"/>
        </dgm:presLayoutVars>
      </dgm:prSet>
      <dgm:spPr/>
    </dgm:pt>
    <dgm:pt modelId="{93C3D544-C196-4612-8257-229E880C97A0}" type="pres">
      <dgm:prSet presAssocID="{AB6B5DC6-225B-4D63-B3E9-9BCB3D8A7656}" presName="parentLin" presStyleCnt="0"/>
      <dgm:spPr/>
    </dgm:pt>
    <dgm:pt modelId="{3E1CB62F-8529-48E6-A0CA-86BE69A90295}" type="pres">
      <dgm:prSet presAssocID="{AB6B5DC6-225B-4D63-B3E9-9BCB3D8A7656}" presName="parentLeftMargin" presStyleLbl="node1" presStyleIdx="0" presStyleCnt="3"/>
      <dgm:spPr/>
    </dgm:pt>
    <dgm:pt modelId="{5CA3EF03-F746-49AD-A8A7-7EADC1998D6E}" type="pres">
      <dgm:prSet presAssocID="{AB6B5DC6-225B-4D63-B3E9-9BCB3D8A7656}" presName="parentText" presStyleLbl="node1" presStyleIdx="0" presStyleCnt="3" custLinFactNeighborX="1230" custLinFactNeighborY="2272">
        <dgm:presLayoutVars>
          <dgm:chMax val="0"/>
          <dgm:bulletEnabled val="1"/>
        </dgm:presLayoutVars>
      </dgm:prSet>
      <dgm:spPr/>
    </dgm:pt>
    <dgm:pt modelId="{1F0D5CAE-5ED3-4CD7-90B7-4001829E571C}" type="pres">
      <dgm:prSet presAssocID="{AB6B5DC6-225B-4D63-B3E9-9BCB3D8A7656}" presName="negativeSpace" presStyleCnt="0"/>
      <dgm:spPr/>
    </dgm:pt>
    <dgm:pt modelId="{184F473A-E56A-4BD8-A303-F9B76F6BFD5E}" type="pres">
      <dgm:prSet presAssocID="{AB6B5DC6-225B-4D63-B3E9-9BCB3D8A7656}" presName="childText" presStyleLbl="conFgAcc1" presStyleIdx="0" presStyleCnt="3">
        <dgm:presLayoutVars>
          <dgm:bulletEnabled val="1"/>
        </dgm:presLayoutVars>
      </dgm:prSet>
      <dgm:spPr/>
    </dgm:pt>
    <dgm:pt modelId="{8EEE5E3B-B26E-44AD-B8A7-2B214DB416AB}" type="pres">
      <dgm:prSet presAssocID="{001FF1F3-49D0-4CD6-9CF2-FB098F836A17}" presName="spaceBetweenRectangles" presStyleCnt="0"/>
      <dgm:spPr/>
    </dgm:pt>
    <dgm:pt modelId="{B6218062-7435-429E-8AA5-10904EB37026}" type="pres">
      <dgm:prSet presAssocID="{D6FC38E2-7601-4C65-A444-6643E8D29626}" presName="parentLin" presStyleCnt="0"/>
      <dgm:spPr/>
    </dgm:pt>
    <dgm:pt modelId="{8103797F-01B9-4DF5-830A-52281C4F9C89}" type="pres">
      <dgm:prSet presAssocID="{D6FC38E2-7601-4C65-A444-6643E8D29626}" presName="parentLeftMargin" presStyleLbl="node1" presStyleIdx="0" presStyleCnt="3"/>
      <dgm:spPr/>
    </dgm:pt>
    <dgm:pt modelId="{23C57064-8538-4F96-9C17-711E783D2897}" type="pres">
      <dgm:prSet presAssocID="{D6FC38E2-7601-4C65-A444-6643E8D296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139E1F-24FA-48A7-9145-13D301D968E7}" type="pres">
      <dgm:prSet presAssocID="{D6FC38E2-7601-4C65-A444-6643E8D29626}" presName="negativeSpace" presStyleCnt="0"/>
      <dgm:spPr/>
    </dgm:pt>
    <dgm:pt modelId="{686ADD18-AA15-42E0-875C-30FABCD0E87F}" type="pres">
      <dgm:prSet presAssocID="{D6FC38E2-7601-4C65-A444-6643E8D29626}" presName="childText" presStyleLbl="conFgAcc1" presStyleIdx="1" presStyleCnt="3">
        <dgm:presLayoutVars>
          <dgm:bulletEnabled val="1"/>
        </dgm:presLayoutVars>
      </dgm:prSet>
      <dgm:spPr/>
    </dgm:pt>
    <dgm:pt modelId="{D81B045C-280B-4003-B2F7-3CCA10749455}" type="pres">
      <dgm:prSet presAssocID="{928F2E32-E8FA-4F8A-9DC3-2C2AEC5E3418}" presName="spaceBetweenRectangles" presStyleCnt="0"/>
      <dgm:spPr/>
    </dgm:pt>
    <dgm:pt modelId="{B145CA45-8146-4BBB-ACEF-B96DB2FE910A}" type="pres">
      <dgm:prSet presAssocID="{35169D2E-FB0F-4D06-97EF-144F92EF99C5}" presName="parentLin" presStyleCnt="0"/>
      <dgm:spPr/>
    </dgm:pt>
    <dgm:pt modelId="{DF1D2D26-21D0-408C-860C-183B4D14C1DB}" type="pres">
      <dgm:prSet presAssocID="{35169D2E-FB0F-4D06-97EF-144F92EF99C5}" presName="parentLeftMargin" presStyleLbl="node1" presStyleIdx="1" presStyleCnt="3"/>
      <dgm:spPr/>
    </dgm:pt>
    <dgm:pt modelId="{CF625A4F-AC02-47B1-8071-CE2388CD03A6}" type="pres">
      <dgm:prSet presAssocID="{35169D2E-FB0F-4D06-97EF-144F92EF99C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726FC4-4E66-4B2A-B774-3D07244ACE74}" type="pres">
      <dgm:prSet presAssocID="{35169D2E-FB0F-4D06-97EF-144F92EF99C5}" presName="negativeSpace" presStyleCnt="0"/>
      <dgm:spPr/>
    </dgm:pt>
    <dgm:pt modelId="{BE1E4DFB-CBE1-4A99-B64D-F49CF31FFD72}" type="pres">
      <dgm:prSet presAssocID="{35169D2E-FB0F-4D06-97EF-144F92EF99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6C560D-E067-4239-A625-B2EC77C5D921}" type="presOf" srcId="{D6FC38E2-7601-4C65-A444-6643E8D29626}" destId="{8103797F-01B9-4DF5-830A-52281C4F9C89}" srcOrd="0" destOrd="0" presId="urn:microsoft.com/office/officeart/2005/8/layout/list1"/>
    <dgm:cxn modelId="{5CE2CA3F-97E5-47D0-9325-7A7902D65B99}" srcId="{6C322A8F-43DB-42B4-B796-EB748BD8EFA7}" destId="{35169D2E-FB0F-4D06-97EF-144F92EF99C5}" srcOrd="2" destOrd="0" parTransId="{1BE098AC-D787-42D6-9174-0149713CAC1D}" sibTransId="{CD349119-622E-4A2E-9C80-D80A3DEE903D}"/>
    <dgm:cxn modelId="{D8588352-32A8-413C-B388-08D7C0781C67}" type="presOf" srcId="{AB6B5DC6-225B-4D63-B3E9-9BCB3D8A7656}" destId="{3E1CB62F-8529-48E6-A0CA-86BE69A90295}" srcOrd="0" destOrd="0" presId="urn:microsoft.com/office/officeart/2005/8/layout/list1"/>
    <dgm:cxn modelId="{E3FD8E61-3088-40D9-A83F-DB661CA86E0F}" srcId="{6C322A8F-43DB-42B4-B796-EB748BD8EFA7}" destId="{AB6B5DC6-225B-4D63-B3E9-9BCB3D8A7656}" srcOrd="0" destOrd="0" parTransId="{35B5EEFB-77F0-42EB-BBDE-4C15935AC9E4}" sibTransId="{001FF1F3-49D0-4CD6-9CF2-FB098F836A17}"/>
    <dgm:cxn modelId="{2393B596-DFF9-4A49-ACD7-27FBD847510D}" srcId="{6C322A8F-43DB-42B4-B796-EB748BD8EFA7}" destId="{D6FC38E2-7601-4C65-A444-6643E8D29626}" srcOrd="1" destOrd="0" parTransId="{004956C2-14DA-4596-8EAD-15ED7EC49AB1}" sibTransId="{928F2E32-E8FA-4F8A-9DC3-2C2AEC5E3418}"/>
    <dgm:cxn modelId="{89E894A5-A3DB-4C5F-94D0-38737E27B15A}" type="presOf" srcId="{D6FC38E2-7601-4C65-A444-6643E8D29626}" destId="{23C57064-8538-4F96-9C17-711E783D2897}" srcOrd="1" destOrd="0" presId="urn:microsoft.com/office/officeart/2005/8/layout/list1"/>
    <dgm:cxn modelId="{1DFD8ABA-94D2-4403-8CF6-604BAA6AAB79}" type="presOf" srcId="{35169D2E-FB0F-4D06-97EF-144F92EF99C5}" destId="{CF625A4F-AC02-47B1-8071-CE2388CD03A6}" srcOrd="1" destOrd="0" presId="urn:microsoft.com/office/officeart/2005/8/layout/list1"/>
    <dgm:cxn modelId="{2EC03EE2-BF51-4B2F-AA04-88235E35A2C0}" type="presOf" srcId="{35169D2E-FB0F-4D06-97EF-144F92EF99C5}" destId="{DF1D2D26-21D0-408C-860C-183B4D14C1DB}" srcOrd="0" destOrd="0" presId="urn:microsoft.com/office/officeart/2005/8/layout/list1"/>
    <dgm:cxn modelId="{612138E9-E376-4043-A9FB-8C4BA7C84073}" type="presOf" srcId="{AB6B5DC6-225B-4D63-B3E9-9BCB3D8A7656}" destId="{5CA3EF03-F746-49AD-A8A7-7EADC1998D6E}" srcOrd="1" destOrd="0" presId="urn:microsoft.com/office/officeart/2005/8/layout/list1"/>
    <dgm:cxn modelId="{AA742BEB-2C80-4EAD-A377-C6CF23FA63A8}" type="presOf" srcId="{6C322A8F-43DB-42B4-B796-EB748BD8EFA7}" destId="{260F0B7A-9C4B-494C-8025-5969D89A7C47}" srcOrd="0" destOrd="0" presId="urn:microsoft.com/office/officeart/2005/8/layout/list1"/>
    <dgm:cxn modelId="{B0E08D84-E959-44F3-8F41-224785C6FAE4}" type="presParOf" srcId="{260F0B7A-9C4B-494C-8025-5969D89A7C47}" destId="{93C3D544-C196-4612-8257-229E880C97A0}" srcOrd="0" destOrd="0" presId="urn:microsoft.com/office/officeart/2005/8/layout/list1"/>
    <dgm:cxn modelId="{934DA886-A7D1-477F-9C48-2418F625FD6E}" type="presParOf" srcId="{93C3D544-C196-4612-8257-229E880C97A0}" destId="{3E1CB62F-8529-48E6-A0CA-86BE69A90295}" srcOrd="0" destOrd="0" presId="urn:microsoft.com/office/officeart/2005/8/layout/list1"/>
    <dgm:cxn modelId="{C01BA804-70E3-4FEF-826F-D0327F88E08C}" type="presParOf" srcId="{93C3D544-C196-4612-8257-229E880C97A0}" destId="{5CA3EF03-F746-49AD-A8A7-7EADC1998D6E}" srcOrd="1" destOrd="0" presId="urn:microsoft.com/office/officeart/2005/8/layout/list1"/>
    <dgm:cxn modelId="{EB721CB0-AD8F-46C4-9EBD-35F89FA38E9F}" type="presParOf" srcId="{260F0B7A-9C4B-494C-8025-5969D89A7C47}" destId="{1F0D5CAE-5ED3-4CD7-90B7-4001829E571C}" srcOrd="1" destOrd="0" presId="urn:microsoft.com/office/officeart/2005/8/layout/list1"/>
    <dgm:cxn modelId="{499C14B3-070F-4BD3-8D80-EFD41960E938}" type="presParOf" srcId="{260F0B7A-9C4B-494C-8025-5969D89A7C47}" destId="{184F473A-E56A-4BD8-A303-F9B76F6BFD5E}" srcOrd="2" destOrd="0" presId="urn:microsoft.com/office/officeart/2005/8/layout/list1"/>
    <dgm:cxn modelId="{02C420DE-7793-44EF-A413-52592DA5F39A}" type="presParOf" srcId="{260F0B7A-9C4B-494C-8025-5969D89A7C47}" destId="{8EEE5E3B-B26E-44AD-B8A7-2B214DB416AB}" srcOrd="3" destOrd="0" presId="urn:microsoft.com/office/officeart/2005/8/layout/list1"/>
    <dgm:cxn modelId="{5C4A96B9-87A0-456F-9B62-A4AB344E6F99}" type="presParOf" srcId="{260F0B7A-9C4B-494C-8025-5969D89A7C47}" destId="{B6218062-7435-429E-8AA5-10904EB37026}" srcOrd="4" destOrd="0" presId="urn:microsoft.com/office/officeart/2005/8/layout/list1"/>
    <dgm:cxn modelId="{1277086B-DC19-46B2-B0AC-BE03CF97F05F}" type="presParOf" srcId="{B6218062-7435-429E-8AA5-10904EB37026}" destId="{8103797F-01B9-4DF5-830A-52281C4F9C89}" srcOrd="0" destOrd="0" presId="urn:microsoft.com/office/officeart/2005/8/layout/list1"/>
    <dgm:cxn modelId="{3A884A87-D3C0-48D7-B43B-C440089FE21D}" type="presParOf" srcId="{B6218062-7435-429E-8AA5-10904EB37026}" destId="{23C57064-8538-4F96-9C17-711E783D2897}" srcOrd="1" destOrd="0" presId="urn:microsoft.com/office/officeart/2005/8/layout/list1"/>
    <dgm:cxn modelId="{1ED89831-9D95-4FFF-9920-FB6A61ADBE4F}" type="presParOf" srcId="{260F0B7A-9C4B-494C-8025-5969D89A7C47}" destId="{AA139E1F-24FA-48A7-9145-13D301D968E7}" srcOrd="5" destOrd="0" presId="urn:microsoft.com/office/officeart/2005/8/layout/list1"/>
    <dgm:cxn modelId="{8D8472D3-FCDE-4D02-B992-317C3F73B800}" type="presParOf" srcId="{260F0B7A-9C4B-494C-8025-5969D89A7C47}" destId="{686ADD18-AA15-42E0-875C-30FABCD0E87F}" srcOrd="6" destOrd="0" presId="urn:microsoft.com/office/officeart/2005/8/layout/list1"/>
    <dgm:cxn modelId="{ABAB9D33-3CC7-4BD0-90E8-EF5100AF5D5D}" type="presParOf" srcId="{260F0B7A-9C4B-494C-8025-5969D89A7C47}" destId="{D81B045C-280B-4003-B2F7-3CCA10749455}" srcOrd="7" destOrd="0" presId="urn:microsoft.com/office/officeart/2005/8/layout/list1"/>
    <dgm:cxn modelId="{193C2137-3597-42D8-955C-C46643D28A7B}" type="presParOf" srcId="{260F0B7A-9C4B-494C-8025-5969D89A7C47}" destId="{B145CA45-8146-4BBB-ACEF-B96DB2FE910A}" srcOrd="8" destOrd="0" presId="urn:microsoft.com/office/officeart/2005/8/layout/list1"/>
    <dgm:cxn modelId="{7DA59C1B-C353-4455-9B62-3ACB5660F4C1}" type="presParOf" srcId="{B145CA45-8146-4BBB-ACEF-B96DB2FE910A}" destId="{DF1D2D26-21D0-408C-860C-183B4D14C1DB}" srcOrd="0" destOrd="0" presId="urn:microsoft.com/office/officeart/2005/8/layout/list1"/>
    <dgm:cxn modelId="{BFBEF1FE-7FB2-40BE-897F-978E93A56A5B}" type="presParOf" srcId="{B145CA45-8146-4BBB-ACEF-B96DB2FE910A}" destId="{CF625A4F-AC02-47B1-8071-CE2388CD03A6}" srcOrd="1" destOrd="0" presId="urn:microsoft.com/office/officeart/2005/8/layout/list1"/>
    <dgm:cxn modelId="{1F635945-F527-4E58-82D6-4DEFA9161362}" type="presParOf" srcId="{260F0B7A-9C4B-494C-8025-5969D89A7C47}" destId="{7F726FC4-4E66-4B2A-B774-3D07244ACE74}" srcOrd="9" destOrd="0" presId="urn:microsoft.com/office/officeart/2005/8/layout/list1"/>
    <dgm:cxn modelId="{70AEA34B-B161-4D09-BE38-0459D0584B4A}" type="presParOf" srcId="{260F0B7A-9C4B-494C-8025-5969D89A7C47}" destId="{BE1E4DFB-CBE1-4A99-B64D-F49CF31FFD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CC06E-5DAD-4862-9D72-4DA9A7F4C49E}">
      <dsp:nvSpPr>
        <dsp:cNvPr id="0" name=""/>
        <dsp:cNvSpPr/>
      </dsp:nvSpPr>
      <dsp:spPr>
        <a:xfrm>
          <a:off x="0" y="68868"/>
          <a:ext cx="5741193" cy="9285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Personas retiradas o desafiliadas del régimen contributivo o subsidiado </a:t>
          </a:r>
        </a:p>
      </dsp:txBody>
      <dsp:txXfrm>
        <a:off x="1241090" y="68868"/>
        <a:ext cx="4500102" cy="928516"/>
      </dsp:txXfrm>
    </dsp:sp>
    <dsp:sp modelId="{BAE4C283-6306-4378-B1AA-F1730B65828D}">
      <dsp:nvSpPr>
        <dsp:cNvPr id="0" name=""/>
        <dsp:cNvSpPr/>
      </dsp:nvSpPr>
      <dsp:spPr>
        <a:xfrm>
          <a:off x="92851" y="92851"/>
          <a:ext cx="1148238" cy="742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B03C5-CAD2-4E5B-A562-966D1AB2751E}">
      <dsp:nvSpPr>
        <dsp:cNvPr id="0" name=""/>
        <dsp:cNvSpPr/>
      </dsp:nvSpPr>
      <dsp:spPr>
        <a:xfrm>
          <a:off x="0" y="1021368"/>
          <a:ext cx="5741193" cy="928516"/>
        </a:xfrm>
        <a:prstGeom prst="roundRect">
          <a:avLst>
            <a:gd name="adj" fmla="val 10000"/>
          </a:avLst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Personas con encuesta SISBEN con clasificación de </a:t>
          </a:r>
          <a:r>
            <a:rPr lang="es-CO" sz="20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 a C18</a:t>
          </a:r>
          <a:endParaRPr lang="es-CO" sz="2000" kern="1200" dirty="0"/>
        </a:p>
      </dsp:txBody>
      <dsp:txXfrm>
        <a:off x="1241090" y="1021368"/>
        <a:ext cx="4500102" cy="928516"/>
      </dsp:txXfrm>
    </dsp:sp>
    <dsp:sp modelId="{78C30E4C-65D4-4D81-B153-2AD824E64BEE}">
      <dsp:nvSpPr>
        <dsp:cNvPr id="0" name=""/>
        <dsp:cNvSpPr/>
      </dsp:nvSpPr>
      <dsp:spPr>
        <a:xfrm>
          <a:off x="92851" y="1114219"/>
          <a:ext cx="1148238" cy="742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D5C01-2E1B-47FE-B1E9-F452F53FDB4B}">
      <dsp:nvSpPr>
        <dsp:cNvPr id="0" name=""/>
        <dsp:cNvSpPr/>
      </dsp:nvSpPr>
      <dsp:spPr>
        <a:xfrm>
          <a:off x="0" y="2042736"/>
          <a:ext cx="5741193" cy="928516"/>
        </a:xfrm>
        <a:prstGeom prst="roundRect">
          <a:avLst>
            <a:gd name="adj" fmla="val 10000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sin encuesta </a:t>
          </a:r>
          <a:r>
            <a:rPr lang="es-CO" sz="2000" b="1" u="sng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Sisben</a:t>
          </a:r>
          <a:r>
            <a:rPr lang="es-CO" sz="20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CO" sz="2000" kern="1200" dirty="0"/>
        </a:p>
      </dsp:txBody>
      <dsp:txXfrm>
        <a:off x="1241090" y="2042736"/>
        <a:ext cx="4500102" cy="928516"/>
      </dsp:txXfrm>
    </dsp:sp>
    <dsp:sp modelId="{02DD8CC5-F7F8-4CD3-9772-F7201A073B00}">
      <dsp:nvSpPr>
        <dsp:cNvPr id="0" name=""/>
        <dsp:cNvSpPr/>
      </dsp:nvSpPr>
      <dsp:spPr>
        <a:xfrm>
          <a:off x="92851" y="2135588"/>
          <a:ext cx="1148238" cy="742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7848C-75CA-4164-8D36-9EF413F77AB2}">
      <dsp:nvSpPr>
        <dsp:cNvPr id="0" name=""/>
        <dsp:cNvSpPr/>
      </dsp:nvSpPr>
      <dsp:spPr>
        <a:xfrm>
          <a:off x="587527" y="0"/>
          <a:ext cx="6503855" cy="28896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50CBB-D9B0-4702-9E52-4851FAB54F32}">
      <dsp:nvSpPr>
        <dsp:cNvPr id="0" name=""/>
        <dsp:cNvSpPr/>
      </dsp:nvSpPr>
      <dsp:spPr>
        <a:xfrm>
          <a:off x="8219" y="866902"/>
          <a:ext cx="2462857" cy="11558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Verificación de derechos</a:t>
          </a:r>
        </a:p>
      </dsp:txBody>
      <dsp:txXfrm>
        <a:off x="64644" y="923327"/>
        <a:ext cx="2350007" cy="1043020"/>
      </dsp:txXfrm>
    </dsp:sp>
    <dsp:sp modelId="{066DE9C9-1F54-4CEC-83C3-AB6A7B2EA813}">
      <dsp:nvSpPr>
        <dsp:cNvPr id="0" name=""/>
        <dsp:cNvSpPr/>
      </dsp:nvSpPr>
      <dsp:spPr>
        <a:xfrm>
          <a:off x="2594368" y="866902"/>
          <a:ext cx="2462857" cy="1155870"/>
        </a:xfrm>
        <a:prstGeom prst="roundRect">
          <a:avLst/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Elección de la EPS </a:t>
          </a:r>
        </a:p>
      </dsp:txBody>
      <dsp:txXfrm>
        <a:off x="2650793" y="923327"/>
        <a:ext cx="2350007" cy="1043020"/>
      </dsp:txXfrm>
    </dsp:sp>
    <dsp:sp modelId="{2C38D5BD-97E5-44F7-AD6C-C802824DE995}">
      <dsp:nvSpPr>
        <dsp:cNvPr id="0" name=""/>
        <dsp:cNvSpPr/>
      </dsp:nvSpPr>
      <dsp:spPr>
        <a:xfrm>
          <a:off x="5180518" y="866902"/>
          <a:ext cx="2462857" cy="115587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Afiliación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SAT/FORMULARIO</a:t>
          </a:r>
        </a:p>
      </dsp:txBody>
      <dsp:txXfrm>
        <a:off x="5236943" y="923327"/>
        <a:ext cx="2350007" cy="1043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3BFDE-FBDE-4CC1-8794-A313997369E2}">
      <dsp:nvSpPr>
        <dsp:cNvPr id="0" name=""/>
        <dsp:cNvSpPr/>
      </dsp:nvSpPr>
      <dsp:spPr>
        <a:xfrm>
          <a:off x="0" y="0"/>
          <a:ext cx="5436414" cy="161209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A192F-442E-4259-A229-131CBBAEE350}">
      <dsp:nvSpPr>
        <dsp:cNvPr id="0" name=""/>
        <dsp:cNvSpPr/>
      </dsp:nvSpPr>
      <dsp:spPr>
        <a:xfrm>
          <a:off x="163092" y="214945"/>
          <a:ext cx="1596946" cy="11822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9EBE7-BF1A-4078-BC7B-CF82834AC998}">
      <dsp:nvSpPr>
        <dsp:cNvPr id="0" name=""/>
        <dsp:cNvSpPr/>
      </dsp:nvSpPr>
      <dsp:spPr>
        <a:xfrm rot="10800000">
          <a:off x="163092" y="1612091"/>
          <a:ext cx="1596946" cy="1970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Persona que solicite servicios en cualquier ESE o IPS y se encuentre retirada o desafiliada debe afiliarse </a:t>
          </a:r>
        </a:p>
      </dsp:txBody>
      <dsp:txXfrm rot="10800000">
        <a:off x="212204" y="1612091"/>
        <a:ext cx="1498722" cy="1921221"/>
      </dsp:txXfrm>
    </dsp:sp>
    <dsp:sp modelId="{45CA6C46-36C9-460A-827A-5F514E1E6D1F}">
      <dsp:nvSpPr>
        <dsp:cNvPr id="0" name=""/>
        <dsp:cNvSpPr/>
      </dsp:nvSpPr>
      <dsp:spPr>
        <a:xfrm>
          <a:off x="1919733" y="214945"/>
          <a:ext cx="1596946" cy="11822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117B9-582B-4CAF-B199-71ED5F93A9D3}">
      <dsp:nvSpPr>
        <dsp:cNvPr id="0" name=""/>
        <dsp:cNvSpPr/>
      </dsp:nvSpPr>
      <dsp:spPr>
        <a:xfrm rot="10800000">
          <a:off x="1919733" y="1612091"/>
          <a:ext cx="1596946" cy="1970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La afiliación se debe realizar por la plataforma SAT </a:t>
          </a:r>
        </a:p>
      </dsp:txBody>
      <dsp:txXfrm rot="10800000">
        <a:off x="1968845" y="1612091"/>
        <a:ext cx="1498722" cy="1921221"/>
      </dsp:txXfrm>
    </dsp:sp>
    <dsp:sp modelId="{FA53415F-9282-42B8-93EB-7621F228965D}">
      <dsp:nvSpPr>
        <dsp:cNvPr id="0" name=""/>
        <dsp:cNvSpPr/>
      </dsp:nvSpPr>
      <dsp:spPr>
        <a:xfrm>
          <a:off x="3676374" y="214945"/>
          <a:ext cx="1596946" cy="11822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F6EDB-3F96-4185-B075-EDE9D993FC52}">
      <dsp:nvSpPr>
        <dsp:cNvPr id="0" name=""/>
        <dsp:cNvSpPr/>
      </dsp:nvSpPr>
      <dsp:spPr>
        <a:xfrm rot="10800000">
          <a:off x="3676374" y="1612091"/>
          <a:ext cx="1596946" cy="1970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Si la plataforma no funciona se reporta a la Secretaría de Salud donde reside el paciente y se afilia por formulario</a:t>
          </a:r>
        </a:p>
      </dsp:txBody>
      <dsp:txXfrm rot="10800000">
        <a:off x="3725486" y="1612091"/>
        <a:ext cx="1498722" cy="1921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CDBA0-0EE1-4606-BF51-C20AEC7EA0C1}">
      <dsp:nvSpPr>
        <dsp:cNvPr id="0" name=""/>
        <dsp:cNvSpPr/>
      </dsp:nvSpPr>
      <dsp:spPr>
        <a:xfrm>
          <a:off x="0" y="970505"/>
          <a:ext cx="5828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80A73-E63E-48E9-BCEC-9129F121D91C}">
      <dsp:nvSpPr>
        <dsp:cNvPr id="0" name=""/>
        <dsp:cNvSpPr/>
      </dsp:nvSpPr>
      <dsp:spPr>
        <a:xfrm>
          <a:off x="257277" y="684691"/>
          <a:ext cx="4080022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15" tIns="0" rIns="154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Realizar solicitud de encuesta en el municipio de residencia.</a:t>
          </a:r>
        </a:p>
      </dsp:txBody>
      <dsp:txXfrm>
        <a:off x="283216" y="710630"/>
        <a:ext cx="4028144" cy="479482"/>
      </dsp:txXfrm>
    </dsp:sp>
    <dsp:sp modelId="{9A34BE39-A2F2-42EE-86C2-513EC1814A47}">
      <dsp:nvSpPr>
        <dsp:cNvPr id="0" name=""/>
        <dsp:cNvSpPr/>
      </dsp:nvSpPr>
      <dsp:spPr>
        <a:xfrm>
          <a:off x="0" y="1786985"/>
          <a:ext cx="5828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991659"/>
              <a:satOff val="42307"/>
              <a:lumOff val="4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31F42-D25B-4A3C-BA31-2031ED794D08}">
      <dsp:nvSpPr>
        <dsp:cNvPr id="0" name=""/>
        <dsp:cNvSpPr/>
      </dsp:nvSpPr>
      <dsp:spPr>
        <a:xfrm>
          <a:off x="291430" y="1521305"/>
          <a:ext cx="4080022" cy="531360"/>
        </a:xfrm>
        <a:prstGeom prst="round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15" tIns="0" rIns="154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Realizar el trámite ante la EPS que opere en el municipio.</a:t>
          </a:r>
        </a:p>
      </dsp:txBody>
      <dsp:txXfrm>
        <a:off x="317369" y="1547244"/>
        <a:ext cx="4028144" cy="479482"/>
      </dsp:txXfrm>
    </dsp:sp>
    <dsp:sp modelId="{82A92CE0-5B4B-439D-A758-3E303C6FDF62}">
      <dsp:nvSpPr>
        <dsp:cNvPr id="0" name=""/>
        <dsp:cNvSpPr/>
      </dsp:nvSpPr>
      <dsp:spPr>
        <a:xfrm>
          <a:off x="0" y="2603465"/>
          <a:ext cx="5828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7273D-EE94-42FC-9C96-D3159638DD86}">
      <dsp:nvSpPr>
        <dsp:cNvPr id="0" name=""/>
        <dsp:cNvSpPr/>
      </dsp:nvSpPr>
      <dsp:spPr>
        <a:xfrm>
          <a:off x="291430" y="2337785"/>
          <a:ext cx="4080022" cy="531360"/>
        </a:xfrm>
        <a:prstGeom prst="round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15" tIns="0" rIns="1542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El traslado es efectivo dependiendo la fecha en la que se realiza </a:t>
          </a:r>
        </a:p>
      </dsp:txBody>
      <dsp:txXfrm>
        <a:off x="317369" y="2363724"/>
        <a:ext cx="4028144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F3885-22BD-4BA3-9241-365143396D8C}">
      <dsp:nvSpPr>
        <dsp:cNvPr id="0" name=""/>
        <dsp:cNvSpPr/>
      </dsp:nvSpPr>
      <dsp:spPr>
        <a:xfrm>
          <a:off x="5391" y="547862"/>
          <a:ext cx="1611367" cy="966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RETIRADO</a:t>
          </a:r>
        </a:p>
      </dsp:txBody>
      <dsp:txXfrm>
        <a:off x="33708" y="576179"/>
        <a:ext cx="1554733" cy="910186"/>
      </dsp:txXfrm>
    </dsp:sp>
    <dsp:sp modelId="{F2597FF6-F96B-4FB5-A6A5-5BB3D7FC6019}">
      <dsp:nvSpPr>
        <dsp:cNvPr id="0" name=""/>
        <dsp:cNvSpPr/>
      </dsp:nvSpPr>
      <dsp:spPr>
        <a:xfrm>
          <a:off x="1758558" y="831463"/>
          <a:ext cx="341609" cy="399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1758558" y="911387"/>
        <a:ext cx="239126" cy="239771"/>
      </dsp:txXfrm>
    </dsp:sp>
    <dsp:sp modelId="{7F3606E8-26B4-44B3-8253-210D15471FC0}">
      <dsp:nvSpPr>
        <dsp:cNvPr id="0" name=""/>
        <dsp:cNvSpPr/>
      </dsp:nvSpPr>
      <dsp:spPr>
        <a:xfrm>
          <a:off x="2261304" y="547862"/>
          <a:ext cx="1611367" cy="966820"/>
        </a:xfrm>
        <a:prstGeom prst="roundRect">
          <a:avLst>
            <a:gd name="adj" fmla="val 10000"/>
          </a:avLst>
        </a:prstGeom>
        <a:solidFill>
          <a:schemeClr val="accent3">
            <a:hueOff val="-2495830"/>
            <a:satOff val="21154"/>
            <a:lumOff val="2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COTIZANTE Y MAYORES DE EDAD SISBEN LISTADO CENSAL</a:t>
          </a:r>
        </a:p>
      </dsp:txBody>
      <dsp:txXfrm>
        <a:off x="2289621" y="576179"/>
        <a:ext cx="1554733" cy="910186"/>
      </dsp:txXfrm>
    </dsp:sp>
    <dsp:sp modelId="{952327BC-C7D5-4832-A0C3-2AB7FE6D5992}">
      <dsp:nvSpPr>
        <dsp:cNvPr id="0" name=""/>
        <dsp:cNvSpPr/>
      </dsp:nvSpPr>
      <dsp:spPr>
        <a:xfrm>
          <a:off x="4014472" y="831463"/>
          <a:ext cx="341609" cy="399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14472" y="911387"/>
        <a:ext cx="239126" cy="239771"/>
      </dsp:txXfrm>
    </dsp:sp>
    <dsp:sp modelId="{3B7DD9FB-B358-42D0-8A97-1C406ABC97C0}">
      <dsp:nvSpPr>
        <dsp:cNvPr id="0" name=""/>
        <dsp:cNvSpPr/>
      </dsp:nvSpPr>
      <dsp:spPr>
        <a:xfrm>
          <a:off x="4517218" y="547862"/>
          <a:ext cx="1611367" cy="966820"/>
        </a:xfrm>
        <a:prstGeom prst="roundRect">
          <a:avLst>
            <a:gd name="adj" fmla="val 10000"/>
          </a:avLst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TERMINAR PROTECCIÓN LABORAL Y LEY AL CESANTE SI APLICA</a:t>
          </a:r>
        </a:p>
      </dsp:txBody>
      <dsp:txXfrm>
        <a:off x="4545535" y="576179"/>
        <a:ext cx="1554733" cy="910186"/>
      </dsp:txXfrm>
    </dsp:sp>
    <dsp:sp modelId="{C1ED8308-3991-4F8C-BD72-50B7A338000A}">
      <dsp:nvSpPr>
        <dsp:cNvPr id="0" name=""/>
        <dsp:cNvSpPr/>
      </dsp:nvSpPr>
      <dsp:spPr>
        <a:xfrm rot="5400000">
          <a:off x="5152097" y="1627478"/>
          <a:ext cx="341609" cy="399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-5400000">
        <a:off x="5203017" y="1656483"/>
        <a:ext cx="239771" cy="239126"/>
      </dsp:txXfrm>
    </dsp:sp>
    <dsp:sp modelId="{E3E3E1AA-F72F-45CE-AFA6-4EF480C2284F}">
      <dsp:nvSpPr>
        <dsp:cNvPr id="0" name=""/>
        <dsp:cNvSpPr/>
      </dsp:nvSpPr>
      <dsp:spPr>
        <a:xfrm>
          <a:off x="4517218" y="2159229"/>
          <a:ext cx="1611367" cy="966820"/>
        </a:xfrm>
        <a:prstGeom prst="roundRect">
          <a:avLst>
            <a:gd name="adj" fmla="val 10000"/>
          </a:avLst>
        </a:prstGeom>
        <a:solidFill>
          <a:schemeClr val="accent3">
            <a:hueOff val="-7487489"/>
            <a:satOff val="63461"/>
            <a:lumOff val="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SE ACTIVA AL RÉGIMEN SUBSIDIADO </a:t>
          </a:r>
        </a:p>
      </dsp:txBody>
      <dsp:txXfrm>
        <a:off x="4545535" y="2187546"/>
        <a:ext cx="1554733" cy="910186"/>
      </dsp:txXfrm>
    </dsp:sp>
    <dsp:sp modelId="{CA8CFBB1-9761-4618-AC30-CA47CF15197D}">
      <dsp:nvSpPr>
        <dsp:cNvPr id="0" name=""/>
        <dsp:cNvSpPr/>
      </dsp:nvSpPr>
      <dsp:spPr>
        <a:xfrm rot="10800000">
          <a:off x="4033808" y="2442830"/>
          <a:ext cx="341609" cy="399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10800000">
        <a:off x="4136291" y="2522754"/>
        <a:ext cx="239126" cy="239771"/>
      </dsp:txXfrm>
    </dsp:sp>
    <dsp:sp modelId="{AA141B9D-A481-4EB7-AF84-16546F8D0829}">
      <dsp:nvSpPr>
        <dsp:cNvPr id="0" name=""/>
        <dsp:cNvSpPr/>
      </dsp:nvSpPr>
      <dsp:spPr>
        <a:xfrm>
          <a:off x="2261304" y="2159229"/>
          <a:ext cx="1611367" cy="966820"/>
        </a:xfrm>
        <a:prstGeom prst="roundRect">
          <a:avLst>
            <a:gd name="adj" fmla="val 10000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CONTINUA CON LA ATENCIÓN</a:t>
          </a:r>
        </a:p>
      </dsp:txBody>
      <dsp:txXfrm>
        <a:off x="2289621" y="2187546"/>
        <a:ext cx="1554733" cy="910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F473A-E56A-4BD8-A303-F9B76F6BFD5E}">
      <dsp:nvSpPr>
        <dsp:cNvPr id="0" name=""/>
        <dsp:cNvSpPr/>
      </dsp:nvSpPr>
      <dsp:spPr>
        <a:xfrm>
          <a:off x="0" y="1005166"/>
          <a:ext cx="57428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3EF03-F746-49AD-A8A7-7EADC1998D6E}">
      <dsp:nvSpPr>
        <dsp:cNvPr id="0" name=""/>
        <dsp:cNvSpPr/>
      </dsp:nvSpPr>
      <dsp:spPr>
        <a:xfrm>
          <a:off x="290672" y="765647"/>
          <a:ext cx="4019974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45" tIns="0" rIns="15194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Temporal</a:t>
          </a:r>
        </a:p>
      </dsp:txBody>
      <dsp:txXfrm>
        <a:off x="315170" y="790145"/>
        <a:ext cx="3970978" cy="452844"/>
      </dsp:txXfrm>
    </dsp:sp>
    <dsp:sp modelId="{686ADD18-AA15-42E0-875C-30FABCD0E87F}">
      <dsp:nvSpPr>
        <dsp:cNvPr id="0" name=""/>
        <dsp:cNvSpPr/>
      </dsp:nvSpPr>
      <dsp:spPr>
        <a:xfrm>
          <a:off x="0" y="1776286"/>
          <a:ext cx="57428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57064-8538-4F96-9C17-711E783D2897}">
      <dsp:nvSpPr>
        <dsp:cNvPr id="0" name=""/>
        <dsp:cNvSpPr/>
      </dsp:nvSpPr>
      <dsp:spPr>
        <a:xfrm>
          <a:off x="287141" y="1525366"/>
          <a:ext cx="4019974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45" tIns="0" rIns="15194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Trámite es personal, se realiza por la página web o de manera telefónica</a:t>
          </a:r>
        </a:p>
      </dsp:txBody>
      <dsp:txXfrm>
        <a:off x="311639" y="1549864"/>
        <a:ext cx="3970978" cy="452844"/>
      </dsp:txXfrm>
    </dsp:sp>
    <dsp:sp modelId="{BE1E4DFB-CBE1-4A99-B64D-F49CF31FFD72}">
      <dsp:nvSpPr>
        <dsp:cNvPr id="0" name=""/>
        <dsp:cNvSpPr/>
      </dsp:nvSpPr>
      <dsp:spPr>
        <a:xfrm>
          <a:off x="0" y="2547406"/>
          <a:ext cx="57428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5A4F-AC02-47B1-8071-CE2388CD03A6}">
      <dsp:nvSpPr>
        <dsp:cNvPr id="0" name=""/>
        <dsp:cNvSpPr/>
      </dsp:nvSpPr>
      <dsp:spPr>
        <a:xfrm>
          <a:off x="287141" y="2296486"/>
          <a:ext cx="4019974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45" tIns="0" rIns="15194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La EPS responde en un término de 10 días </a:t>
          </a:r>
        </a:p>
      </dsp:txBody>
      <dsp:txXfrm>
        <a:off x="311639" y="2320984"/>
        <a:ext cx="397097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87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7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547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174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981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43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65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67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37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96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360449" y="634225"/>
            <a:ext cx="5333642" cy="152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AFILIACIÓN AL SISTEMA GENERAL DE SEGURIDAD SOCIAL EN SALUD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17F5F-4FF2-7C25-6737-BC3FE92D3035}"/>
              </a:ext>
            </a:extLst>
          </p:cNvPr>
          <p:cNvSpPr txBox="1"/>
          <p:nvPr/>
        </p:nvSpPr>
        <p:spPr>
          <a:xfrm>
            <a:off x="4282069" y="2665805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 ANDREA SERNA MURILLO</a:t>
            </a:r>
          </a:p>
          <a:p>
            <a:r>
              <a:rPr lang="es-MX" sz="1400" dirty="0"/>
              <a:t>SECRETARIA DE SALUD PÚBLICA DE MANIZALES</a:t>
            </a:r>
          </a:p>
          <a:p>
            <a:r>
              <a:rPr lang="es-MX" sz="1400" dirty="0"/>
              <a:t>UNIDAD DE PRESTACIÓN DE SERVICIOS DE SALUD </a:t>
            </a:r>
          </a:p>
          <a:p>
            <a:endParaRPr lang="es-CO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059D96-3881-D734-EEE4-24AE3C519C04}"/>
              </a:ext>
            </a:extLst>
          </p:cNvPr>
          <p:cNvSpPr txBox="1"/>
          <p:nvPr/>
        </p:nvSpPr>
        <p:spPr>
          <a:xfrm>
            <a:off x="-111512" y="423747"/>
            <a:ext cx="4092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B050"/>
                </a:solidFill>
                <a:latin typeface="Montserrat ExtraBold" pitchFamily="2" charset="77"/>
              </a:rPr>
              <a:t>AFILIACIÓN POBLACIÓN VENEZOLANA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FBD984-765F-5A51-5670-F3CEF3F3DF74}"/>
              </a:ext>
            </a:extLst>
          </p:cNvPr>
          <p:cNvSpPr txBox="1"/>
          <p:nvPr/>
        </p:nvSpPr>
        <p:spPr>
          <a:xfrm>
            <a:off x="111512" y="1368474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O" sz="2000" dirty="0"/>
              <a:t>Población venezolana con PPT o SC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/>
              <a:t>Tener encuesta o solicitud de encuesta SISBÉN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/>
              <a:t>Menores de edad deben presentar partida de nacimiento, el trámite debe realizarlo padres. </a:t>
            </a:r>
          </a:p>
        </p:txBody>
      </p:sp>
      <p:pic>
        <p:nvPicPr>
          <p:cNvPr id="8" name="Picture 2" descr="Mi Mapa de Venezuela incluye nuestro Esequibo - Diseño Original: Oscar  Olivares @Olivarescfc Adaptación: Jean Carlos Cruz @jhonycertz Facebook;  https://www.facebook.com/MiMapaDeVenezuelaIncluyeNuestroEs…/ Twitter:  https://twitter.com/AntroCanal ...">
            <a:extLst>
              <a:ext uri="{FF2B5EF4-FFF2-40B4-BE49-F238E27FC236}">
                <a16:creationId xmlns:a16="http://schemas.microsoft.com/office/drawing/2014/main" id="{0724DB15-1840-C5E8-26BC-1DF1B2C0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32" y="1319594"/>
            <a:ext cx="3254333" cy="25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2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ED4248-71CC-E259-3BB2-0612A6C53C53}"/>
              </a:ext>
            </a:extLst>
          </p:cNvPr>
          <p:cNvSpPr txBox="1"/>
          <p:nvPr/>
        </p:nvSpPr>
        <p:spPr>
          <a:xfrm>
            <a:off x="1594625" y="4650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SOLIDARIA </a:t>
            </a:r>
            <a:endParaRPr lang="es-CO" sz="2400" dirty="0">
              <a:solidFill>
                <a:srgbClr val="00B05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E54D75-62BC-555D-AC6D-32478623B31C}"/>
              </a:ext>
            </a:extLst>
          </p:cNvPr>
          <p:cNvSpPr txBox="1"/>
          <p:nvPr/>
        </p:nvSpPr>
        <p:spPr>
          <a:xfrm>
            <a:off x="150075" y="1097273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bg1"/>
                </a:solidFill>
              </a:rPr>
              <a:t>La Contribución Solidaria es un mecanismo para garantizar el aseguramiento de la población no pobre y no vulnerable, que de acuerdo con su nivel socioeconómico no cumple con las condiciones para cotizar en el régimen contributivo ni para acceder al subsidio pleno del régimen subsidiado.</a:t>
            </a:r>
            <a:endParaRPr lang="es-CO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32F05D-22D6-6394-8BCE-28AD1C4406B7}"/>
              </a:ext>
            </a:extLst>
          </p:cNvPr>
          <p:cNvPicPr/>
          <p:nvPr/>
        </p:nvPicPr>
        <p:blipFill rotWithShape="1">
          <a:blip r:embed="rId5"/>
          <a:srcRect l="64426" t="13564" r="10364" b="15852"/>
          <a:stretch/>
        </p:blipFill>
        <p:spPr bwMode="auto">
          <a:xfrm>
            <a:off x="5151863" y="1097273"/>
            <a:ext cx="2938110" cy="3057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14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8CF2C5-0180-A2ED-AC14-2E89DE15D2B4}"/>
              </a:ext>
            </a:extLst>
          </p:cNvPr>
          <p:cNvSpPr txBox="1"/>
          <p:nvPr/>
        </p:nvSpPr>
        <p:spPr>
          <a:xfrm>
            <a:off x="367991" y="531912"/>
            <a:ext cx="3311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B050"/>
                </a:solidFill>
              </a:rPr>
              <a:t>TRASLADO DE EPS </a:t>
            </a:r>
            <a:endParaRPr lang="es-CO" sz="18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8A15ED3-3CF3-EC0B-66FF-BA17864EE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109001"/>
              </p:ext>
            </p:extLst>
          </p:nvPr>
        </p:nvGraphicFramePr>
        <p:xfrm>
          <a:off x="282265" y="1014761"/>
          <a:ext cx="5828603" cy="376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5947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CC56EF1-B20D-AF81-7A21-8897CF766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90905"/>
              </p:ext>
            </p:extLst>
          </p:nvPr>
        </p:nvGraphicFramePr>
        <p:xfrm>
          <a:off x="118623" y="1115122"/>
          <a:ext cx="6133977" cy="367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C95FDEE-1BA4-C493-D45F-4CB1696E0ED6}"/>
              </a:ext>
            </a:extLst>
          </p:cNvPr>
          <p:cNvSpPr txBox="1"/>
          <p:nvPr/>
        </p:nvSpPr>
        <p:spPr>
          <a:xfrm>
            <a:off x="267630" y="579863"/>
            <a:ext cx="3468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</a:rPr>
              <a:t>MOVILIDAD</a:t>
            </a:r>
            <a:endParaRPr lang="es-CO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0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059D96-3881-D734-EEE4-24AE3C519C04}"/>
              </a:ext>
            </a:extLst>
          </p:cNvPr>
          <p:cNvSpPr txBox="1"/>
          <p:nvPr/>
        </p:nvSpPr>
        <p:spPr>
          <a:xfrm>
            <a:off x="0" y="568712"/>
            <a:ext cx="4092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B050"/>
                </a:solidFill>
              </a:rPr>
              <a:t>PORTABILIDAD</a:t>
            </a:r>
            <a:endParaRPr lang="es-CO" sz="1800" b="1" dirty="0">
              <a:solidFill>
                <a:srgbClr val="00B050"/>
              </a:solidFill>
              <a:latin typeface="Montserrat ExtraBold" pitchFamily="2" charset="77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E2D4DFA-4BDB-4617-311D-02EAE47FD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666444"/>
              </p:ext>
            </p:extLst>
          </p:nvPr>
        </p:nvGraphicFramePr>
        <p:xfrm>
          <a:off x="145024" y="844736"/>
          <a:ext cx="5742820" cy="373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618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3666AA-111B-8293-F995-AB544696A064}"/>
              </a:ext>
            </a:extLst>
          </p:cNvPr>
          <p:cNvSpPr txBox="1"/>
          <p:nvPr/>
        </p:nvSpPr>
        <p:spPr>
          <a:xfrm>
            <a:off x="245326" y="1169752"/>
            <a:ext cx="608202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itchFamily="2" charset="77"/>
            </a:endParaRPr>
          </a:p>
          <a:p>
            <a:pPr marL="0" indent="0" algn="just">
              <a:buNone/>
            </a:pPr>
            <a:r>
              <a:rPr lang="es-CO" sz="2000" dirty="0">
                <a:latin typeface="Montserrat" pitchFamily="2" charset="77"/>
              </a:rPr>
              <a:t>El SGSSS es el conjunto de instituciones, normas y procedimientos de los que disponen los usuarios para disfrutar del derecho a la salud. Con la Ley estatutaria (Ley 1751 de 2015) se determina que el Sistema de Salud es el mecanismo con que el Estado logra la materialización del derecho de la salud.</a:t>
            </a:r>
          </a:p>
        </p:txBody>
      </p:sp>
      <p:pic>
        <p:nvPicPr>
          <p:cNvPr id="4" name="Picture 4" descr="Sistema General de Seguridad Social en Salud">
            <a:extLst>
              <a:ext uri="{FF2B5EF4-FFF2-40B4-BE49-F238E27FC236}">
                <a16:creationId xmlns:a16="http://schemas.microsoft.com/office/drawing/2014/main" id="{57895B87-1C66-23BF-08F9-D8EA03E7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49" y="1398668"/>
            <a:ext cx="2862302" cy="23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E0C2E9-A72E-CA36-08DE-F94B5F7E928C}"/>
              </a:ext>
            </a:extLst>
          </p:cNvPr>
          <p:cNvSpPr txBox="1"/>
          <p:nvPr/>
        </p:nvSpPr>
        <p:spPr>
          <a:xfrm>
            <a:off x="111512" y="436456"/>
            <a:ext cx="3601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77"/>
              </a:rPr>
              <a:t>SGSSS (Sistema General de Seguridad Social en Salud)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41D5F7-8E67-8DC2-B983-1F7F6840F9FF}"/>
              </a:ext>
            </a:extLst>
          </p:cNvPr>
          <p:cNvSpPr txBox="1"/>
          <p:nvPr/>
        </p:nvSpPr>
        <p:spPr>
          <a:xfrm>
            <a:off x="111512" y="436456"/>
            <a:ext cx="3601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ASEGURAMIENTO </a:t>
            </a:r>
            <a:b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C78074-4C49-14B3-EE11-AA69302B61B1}"/>
              </a:ext>
            </a:extLst>
          </p:cNvPr>
          <p:cNvSpPr txBox="1"/>
          <p:nvPr/>
        </p:nvSpPr>
        <p:spPr>
          <a:xfrm>
            <a:off x="111512" y="1409287"/>
            <a:ext cx="457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tx1">
                    <a:lumMod val="95000"/>
                  </a:schemeClr>
                </a:solidFill>
                <a:latin typeface="Montserrat" pitchFamily="2" charset="77"/>
              </a:rPr>
              <a:t>Es la principal estrategia del Sistema General de Seguridad Social en Salud(SGSSS) para lograr el acceso a la prestación de los servicios de salud.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D75ABAC-0EFF-9ABE-3A7E-B3057A5E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69" y="978509"/>
            <a:ext cx="2965539" cy="29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8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43FFF8-7CEB-F543-2385-CDE39866C5D1}"/>
              </a:ext>
            </a:extLst>
          </p:cNvPr>
          <p:cNvSpPr txBox="1"/>
          <p:nvPr/>
        </p:nvSpPr>
        <p:spPr>
          <a:xfrm>
            <a:off x="0" y="467815"/>
            <a:ext cx="4036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Montserrat ExtraBold" pitchFamily="2" charset="77"/>
              </a:rPr>
              <a:t>UNIVERSALIZACIÒN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0FB625-CD09-1F37-2D1F-6F5F2C72C122}"/>
              </a:ext>
            </a:extLst>
          </p:cNvPr>
          <p:cNvSpPr txBox="1"/>
          <p:nvPr/>
        </p:nvSpPr>
        <p:spPr>
          <a:xfrm>
            <a:off x="-33452" y="1098789"/>
            <a:ext cx="460545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CO" sz="2000" b="1" i="1" u="sng" dirty="0">
                <a:latin typeface="Montserrat" pitchFamily="2" charset="77"/>
              </a:rPr>
              <a:t>Todos los residentes en el país deberán ser afiliados del Sistema General de Seguridad Social en Salud.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sz="2000" b="1" i="1" u="sng" dirty="0">
              <a:latin typeface="Montserrat" pitchFamily="2" charset="77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CO" sz="2000" dirty="0">
                <a:latin typeface="Montserrat" pitchFamily="2" charset="77"/>
              </a:rPr>
              <a:t>El Gobierno Nacional desarrollará mecanismos para garantizar la afiliación.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BABADA-C9B4-BD17-9451-7E54A5BF3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005" y="1501153"/>
            <a:ext cx="3612995" cy="27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18C6C0-7697-AF9B-A8FF-357D1577292D}"/>
              </a:ext>
            </a:extLst>
          </p:cNvPr>
          <p:cNvSpPr txBox="1"/>
          <p:nvPr/>
        </p:nvSpPr>
        <p:spPr>
          <a:xfrm>
            <a:off x="256478" y="777459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u="sng" dirty="0">
                <a:solidFill>
                  <a:srgbClr val="00B050"/>
                </a:solidFill>
              </a:rPr>
              <a:t>SISBEN NO ES SALUD</a:t>
            </a:r>
            <a:endParaRPr lang="es-CO" sz="2400" b="1" dirty="0">
              <a:solidFill>
                <a:srgbClr val="00B050"/>
              </a:solidFill>
            </a:endParaRPr>
          </a:p>
          <a:p>
            <a:pPr algn="ctr"/>
            <a:r>
              <a:rPr lang="es-CO" sz="2400" dirty="0">
                <a:solidFill>
                  <a:schemeClr val="bg1"/>
                </a:solidFill>
              </a:rPr>
              <a:t>SISBEN:  Es una encuesta que clasifica el nivel de pobreza y vulnerabilidad de las personas y asigna un puntaje o una clasificación</a:t>
            </a:r>
          </a:p>
        </p:txBody>
      </p:sp>
      <p:pic>
        <p:nvPicPr>
          <p:cNvPr id="4" name="Picture 2" descr="Qué es el SISBEN y para qué sirve?">
            <a:extLst>
              <a:ext uri="{FF2B5EF4-FFF2-40B4-BE49-F238E27FC236}">
                <a16:creationId xmlns:a16="http://schemas.microsoft.com/office/drawing/2014/main" id="{BC332F03-9D62-403A-053B-1154D646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78" y="1683834"/>
            <a:ext cx="3667859" cy="20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40801A-3ECC-5F54-1B96-70417C1E66A6}"/>
              </a:ext>
            </a:extLst>
          </p:cNvPr>
          <p:cNvSpPr txBox="1"/>
          <p:nvPr/>
        </p:nvSpPr>
        <p:spPr>
          <a:xfrm>
            <a:off x="0" y="379587"/>
            <a:ext cx="4092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CLASIFICACIÓN ENCUESTA SISBEN METODOLOGÍA IV</a:t>
            </a:r>
            <a:endParaRPr lang="es-CO" sz="18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lasificación Sisben: Descubre tu nivel socioeconómico - Sisben Puntaje">
            <a:extLst>
              <a:ext uri="{FF2B5EF4-FFF2-40B4-BE49-F238E27FC236}">
                <a16:creationId xmlns:a16="http://schemas.microsoft.com/office/drawing/2014/main" id="{9E6F4AE5-0EBD-38D8-D385-E4EF20BC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" y="1338151"/>
            <a:ext cx="6213239" cy="33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B39A37-3BBD-FD0F-FC7B-8803F0CD38DF}"/>
              </a:ext>
            </a:extLst>
          </p:cNvPr>
          <p:cNvSpPr txBox="1"/>
          <p:nvPr/>
        </p:nvSpPr>
        <p:spPr>
          <a:xfrm>
            <a:off x="490654" y="5765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rgbClr val="00B050"/>
                </a:solidFill>
              </a:rPr>
              <a:t>RUTA DE AFILIACIÓN </a:t>
            </a:r>
            <a:endParaRPr lang="es-CO" sz="1800" dirty="0">
              <a:solidFill>
                <a:srgbClr val="00B05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D61C1F-A3E7-2ED4-C45F-77BA01141FCA}"/>
              </a:ext>
            </a:extLst>
          </p:cNvPr>
          <p:cNvSpPr txBox="1"/>
          <p:nvPr/>
        </p:nvSpPr>
        <p:spPr>
          <a:xfrm>
            <a:off x="29577" y="1034410"/>
            <a:ext cx="417443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SE PUEDE AFILIAR Y CÓMO?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EB0F5BC-6B3F-783C-6670-D75917030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15437"/>
              </p:ext>
            </p:extLst>
          </p:nvPr>
        </p:nvGraphicFramePr>
        <p:xfrm>
          <a:off x="135500" y="1461525"/>
          <a:ext cx="5741193" cy="297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7083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845660-9C9E-FD50-F264-AA03349C3871}"/>
              </a:ext>
            </a:extLst>
          </p:cNvPr>
          <p:cNvSpPr txBox="1"/>
          <p:nvPr/>
        </p:nvSpPr>
        <p:spPr>
          <a:xfrm>
            <a:off x="345688" y="565365"/>
            <a:ext cx="3434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rgbClr val="00B050"/>
                </a:solidFill>
              </a:rPr>
              <a:t>RUTA DE AFILIACIÓN </a:t>
            </a:r>
            <a:endParaRPr lang="es-CO" sz="1800" dirty="0">
              <a:solidFill>
                <a:srgbClr val="00B050"/>
              </a:solidFill>
            </a:endParaRPr>
          </a:p>
        </p:txBody>
      </p:sp>
      <p:graphicFrame>
        <p:nvGraphicFramePr>
          <p:cNvPr id="4" name="9 Diagrama">
            <a:extLst>
              <a:ext uri="{FF2B5EF4-FFF2-40B4-BE49-F238E27FC236}">
                <a16:creationId xmlns:a16="http://schemas.microsoft.com/office/drawing/2014/main" id="{9B5875D8-D9F9-5F6A-D365-7CDFAC66C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599583"/>
              </p:ext>
            </p:extLst>
          </p:nvPr>
        </p:nvGraphicFramePr>
        <p:xfrm>
          <a:off x="345688" y="1126912"/>
          <a:ext cx="7651595" cy="288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085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74D3F4D-BFE1-2DA2-35F1-1E6DD0D9FB33}"/>
              </a:ext>
            </a:extLst>
          </p:cNvPr>
          <p:cNvSpPr txBox="1"/>
          <p:nvPr/>
        </p:nvSpPr>
        <p:spPr>
          <a:xfrm>
            <a:off x="223024" y="398097"/>
            <a:ext cx="38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B050"/>
                </a:solidFill>
              </a:rPr>
              <a:t>AFILIACIÓN DE OFICIO IPS/ ESE </a:t>
            </a:r>
            <a:endParaRPr lang="es-CO" sz="1800" dirty="0">
              <a:solidFill>
                <a:srgbClr val="00B050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AE249CA-A8AA-2F79-9BBA-F6C07F91C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489380"/>
              </p:ext>
            </p:extLst>
          </p:nvPr>
        </p:nvGraphicFramePr>
        <p:xfrm>
          <a:off x="451431" y="1162978"/>
          <a:ext cx="5436414" cy="358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29916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460</Words>
  <Application>Microsoft Macintosh PowerPoint</Application>
  <PresentationFormat>Presentación en pantalla (16:9)</PresentationFormat>
  <Paragraphs>51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Montserrat</vt:lpstr>
      <vt:lpstr>Wingdings</vt:lpstr>
      <vt:lpstr>Arial</vt:lpstr>
      <vt:lpstr>Montserrat Black</vt:lpstr>
      <vt:lpstr>Montserrat ExtraBold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cp:lastModifiedBy>Microsoft Office User</cp:lastModifiedBy>
  <cp:revision>12</cp:revision>
  <dcterms:modified xsi:type="dcterms:W3CDTF">2024-12-12T14:58:23Z</dcterms:modified>
</cp:coreProperties>
</file>