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382" r:id="rId4"/>
    <p:sldId id="316" r:id="rId5"/>
    <p:sldId id="381" r:id="rId6"/>
    <p:sldId id="368" r:id="rId7"/>
    <p:sldId id="371" r:id="rId8"/>
    <p:sldId id="376" r:id="rId9"/>
    <p:sldId id="375" r:id="rId10"/>
    <p:sldId id="377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4" r:id="rId19"/>
    <p:sldId id="393" r:id="rId20"/>
    <p:sldId id="378" r:id="rId21"/>
    <p:sldId id="373" r:id="rId22"/>
    <p:sldId id="379" r:id="rId23"/>
    <p:sldId id="372" r:id="rId24"/>
    <p:sldId id="380" r:id="rId25"/>
    <p:sldId id="269" r:id="rId26"/>
  </p:sldIdLst>
  <p:sldSz cx="9144000" cy="5143500" type="screen16x9"/>
  <p:notesSz cx="6858000" cy="9144000"/>
  <p:embeddedFontLs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Montserrat Black" panose="020B0604020202020204" charset="0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D9"/>
    <a:srgbClr val="FFCCCC"/>
    <a:srgbClr val="FF7C80"/>
    <a:srgbClr val="41C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42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4.png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svg"/><Relationship Id="rId1" Type="http://schemas.openxmlformats.org/officeDocument/2006/relationships/image" Target="../media/image17.png"/><Relationship Id="rId6" Type="http://schemas.openxmlformats.org/officeDocument/2006/relationships/image" Target="../media/image24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svg"/><Relationship Id="rId1" Type="http://schemas.openxmlformats.org/officeDocument/2006/relationships/image" Target="../media/image25.png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svg"/><Relationship Id="rId1" Type="http://schemas.openxmlformats.org/officeDocument/2006/relationships/image" Target="../media/image31.png"/><Relationship Id="rId4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4.png"/><Relationship Id="rId6" Type="http://schemas.openxmlformats.org/officeDocument/2006/relationships/image" Target="../media/image18.svg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svg"/><Relationship Id="rId1" Type="http://schemas.openxmlformats.org/officeDocument/2006/relationships/image" Target="../media/image17.png"/><Relationship Id="rId6" Type="http://schemas.openxmlformats.org/officeDocument/2006/relationships/image" Target="../media/image24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svg"/><Relationship Id="rId1" Type="http://schemas.openxmlformats.org/officeDocument/2006/relationships/image" Target="../media/image25.png"/><Relationship Id="rId6" Type="http://schemas.openxmlformats.org/officeDocument/2006/relationships/image" Target="../media/image35.svg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svg"/><Relationship Id="rId1" Type="http://schemas.openxmlformats.org/officeDocument/2006/relationships/image" Target="../media/image31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893A5-078A-4EDE-A37D-A490EFC1B75D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B154626-8C4C-4FC8-B89B-C65C9D406065}">
      <dgm:prSet phldrT="[Texto]"/>
      <dgm:spPr/>
      <dgm:t>
        <a:bodyPr/>
        <a:lstStyle/>
        <a:p>
          <a:r>
            <a:rPr lang="es-MX" dirty="0"/>
            <a:t>Normatividad</a:t>
          </a:r>
          <a:endParaRPr lang="es-CO" dirty="0"/>
        </a:p>
      </dgm:t>
    </dgm:pt>
    <dgm:pt modelId="{23B9AC3D-D6ED-4778-B01F-6118D92C04CC}" type="parTrans" cxnId="{DE149100-22B1-4B83-B85A-53B9E9D1443F}">
      <dgm:prSet/>
      <dgm:spPr/>
      <dgm:t>
        <a:bodyPr/>
        <a:lstStyle/>
        <a:p>
          <a:endParaRPr lang="es-CO"/>
        </a:p>
      </dgm:t>
    </dgm:pt>
    <dgm:pt modelId="{1E828864-5E3A-4766-AA9E-52B4B8D5E77F}" type="sibTrans" cxnId="{DE149100-22B1-4B83-B85A-53B9E9D1443F}">
      <dgm:prSet/>
      <dgm:spPr/>
      <dgm:t>
        <a:bodyPr/>
        <a:lstStyle/>
        <a:p>
          <a:endParaRPr lang="es-CO"/>
        </a:p>
      </dgm:t>
    </dgm:pt>
    <dgm:pt modelId="{9CA0C198-AAAD-4B20-95B2-53F1AB5B8AE0}">
      <dgm:prSet phldrT="[Texto]"/>
      <dgm:spPr/>
      <dgm:t>
        <a:bodyPr/>
        <a:lstStyle/>
        <a:p>
          <a:r>
            <a:rPr lang="es-MX" dirty="0"/>
            <a:t>Coordinación</a:t>
          </a:r>
          <a:endParaRPr lang="es-CO" dirty="0"/>
        </a:p>
      </dgm:t>
    </dgm:pt>
    <dgm:pt modelId="{26A8AFBB-3373-499E-97D5-DFD81BE46D79}" type="parTrans" cxnId="{AA41B89B-BBFB-43AA-A796-8924FC62797C}">
      <dgm:prSet/>
      <dgm:spPr/>
      <dgm:t>
        <a:bodyPr/>
        <a:lstStyle/>
        <a:p>
          <a:endParaRPr lang="es-CO"/>
        </a:p>
      </dgm:t>
    </dgm:pt>
    <dgm:pt modelId="{3E17804E-1210-4E8C-B990-77DA10420B24}" type="sibTrans" cxnId="{AA41B89B-BBFB-43AA-A796-8924FC62797C}">
      <dgm:prSet/>
      <dgm:spPr/>
      <dgm:t>
        <a:bodyPr/>
        <a:lstStyle/>
        <a:p>
          <a:endParaRPr lang="es-CO"/>
        </a:p>
      </dgm:t>
    </dgm:pt>
    <dgm:pt modelId="{D7AECE23-D6C4-4B50-B76D-8BE01027A119}">
      <dgm:prSet phldrT="[Texto]"/>
      <dgm:spPr/>
      <dgm:t>
        <a:bodyPr/>
        <a:lstStyle/>
        <a:p>
          <a:r>
            <a:rPr lang="es-MX" dirty="0"/>
            <a:t>Planificación y propagación</a:t>
          </a:r>
          <a:endParaRPr lang="es-CO" dirty="0"/>
        </a:p>
      </dgm:t>
    </dgm:pt>
    <dgm:pt modelId="{E4A6CD44-6468-4362-ABFB-CB1DC61EAEEB}" type="parTrans" cxnId="{F758C99C-4E35-4213-B1C4-EADDCB2456A6}">
      <dgm:prSet/>
      <dgm:spPr/>
      <dgm:t>
        <a:bodyPr/>
        <a:lstStyle/>
        <a:p>
          <a:endParaRPr lang="es-CO"/>
        </a:p>
      </dgm:t>
    </dgm:pt>
    <dgm:pt modelId="{39AD80A8-3341-4EB7-8D53-3763CA48F81F}" type="sibTrans" cxnId="{F758C99C-4E35-4213-B1C4-EADDCB2456A6}">
      <dgm:prSet/>
      <dgm:spPr/>
      <dgm:t>
        <a:bodyPr/>
        <a:lstStyle/>
        <a:p>
          <a:endParaRPr lang="es-CO"/>
        </a:p>
      </dgm:t>
    </dgm:pt>
    <dgm:pt modelId="{E05A6BC0-2EB1-4881-80EA-7A99A589A023}">
      <dgm:prSet phldrT="[Texto]"/>
      <dgm:spPr/>
      <dgm:t>
        <a:bodyPr/>
        <a:lstStyle/>
        <a:p>
          <a:r>
            <a:rPr lang="es-MX" dirty="0"/>
            <a:t>Cooperación técnica y supervisión</a:t>
          </a:r>
          <a:endParaRPr lang="es-CO" dirty="0"/>
        </a:p>
      </dgm:t>
    </dgm:pt>
    <dgm:pt modelId="{00E8C900-8D27-461A-BCB0-14E1243CBDD9}" type="parTrans" cxnId="{CB6C62D1-876F-46F8-BB29-7EE278754E16}">
      <dgm:prSet/>
      <dgm:spPr/>
      <dgm:t>
        <a:bodyPr/>
        <a:lstStyle/>
        <a:p>
          <a:endParaRPr lang="es-CO"/>
        </a:p>
      </dgm:t>
    </dgm:pt>
    <dgm:pt modelId="{0B9C4F7B-6307-430D-8702-1D5644CA6D4D}" type="sibTrans" cxnId="{CB6C62D1-876F-46F8-BB29-7EE278754E16}">
      <dgm:prSet/>
      <dgm:spPr/>
      <dgm:t>
        <a:bodyPr/>
        <a:lstStyle/>
        <a:p>
          <a:endParaRPr lang="es-CO"/>
        </a:p>
      </dgm:t>
    </dgm:pt>
    <dgm:pt modelId="{C3FC9668-14B7-421F-8A5A-1E72337EAAD5}">
      <dgm:prSet phldrT="[Texto]"/>
      <dgm:spPr/>
      <dgm:t>
        <a:bodyPr/>
        <a:lstStyle/>
        <a:p>
          <a:r>
            <a:rPr lang="es-MX" dirty="0"/>
            <a:t>Estrategias y tácticas</a:t>
          </a:r>
          <a:endParaRPr lang="es-CO" dirty="0"/>
        </a:p>
      </dgm:t>
    </dgm:pt>
    <dgm:pt modelId="{CE55053F-080F-44A2-B49E-FB1744F87988}" type="parTrans" cxnId="{4AB8E9FA-BE50-4F96-B9FA-8C84555B78AF}">
      <dgm:prSet/>
      <dgm:spPr/>
      <dgm:t>
        <a:bodyPr/>
        <a:lstStyle/>
        <a:p>
          <a:endParaRPr lang="es-CO"/>
        </a:p>
      </dgm:t>
    </dgm:pt>
    <dgm:pt modelId="{D0382827-92DB-4C8A-89DA-B90698A64BF4}" type="sibTrans" cxnId="{4AB8E9FA-BE50-4F96-B9FA-8C84555B78AF}">
      <dgm:prSet/>
      <dgm:spPr/>
      <dgm:t>
        <a:bodyPr/>
        <a:lstStyle/>
        <a:p>
          <a:endParaRPr lang="es-CO"/>
        </a:p>
      </dgm:t>
    </dgm:pt>
    <dgm:pt modelId="{24CB2C1E-A0C8-412F-803E-DD5C521AD53C}">
      <dgm:prSet phldrT="[Texto]"/>
      <dgm:spPr/>
      <dgm:t>
        <a:bodyPr/>
        <a:lstStyle/>
        <a:p>
          <a:r>
            <a:rPr lang="es-MX" dirty="0"/>
            <a:t>Capacitación talento humano</a:t>
          </a:r>
          <a:endParaRPr lang="es-CO" dirty="0"/>
        </a:p>
      </dgm:t>
    </dgm:pt>
    <dgm:pt modelId="{C8E59D66-1DC7-46DB-A0F9-BE41932CF6A1}" type="parTrans" cxnId="{F72C7AEC-8118-4F2A-82C3-C4D904C4DE6A}">
      <dgm:prSet/>
      <dgm:spPr/>
      <dgm:t>
        <a:bodyPr/>
        <a:lstStyle/>
        <a:p>
          <a:endParaRPr lang="es-CO"/>
        </a:p>
      </dgm:t>
    </dgm:pt>
    <dgm:pt modelId="{BB1E5665-C19F-4188-BAF5-9C406FF0E060}" type="sibTrans" cxnId="{F72C7AEC-8118-4F2A-82C3-C4D904C4DE6A}">
      <dgm:prSet/>
      <dgm:spPr/>
      <dgm:t>
        <a:bodyPr/>
        <a:lstStyle/>
        <a:p>
          <a:endParaRPr lang="es-CO"/>
        </a:p>
      </dgm:t>
    </dgm:pt>
    <dgm:pt modelId="{C6BFD3D3-8F97-44DC-85F9-6D450EAEBC1A}">
      <dgm:prSet phldrT="[Texto]"/>
      <dgm:spPr/>
      <dgm:t>
        <a:bodyPr/>
        <a:lstStyle/>
        <a:p>
          <a:r>
            <a:rPr lang="es-MX" dirty="0"/>
            <a:t>Cadena de frío e insumos</a:t>
          </a:r>
          <a:endParaRPr lang="es-CO" dirty="0"/>
        </a:p>
      </dgm:t>
    </dgm:pt>
    <dgm:pt modelId="{DA45553C-29C2-4679-B85C-4EBD6CD4DED2}" type="parTrans" cxnId="{65EFF703-2761-4653-9BE4-D1907F365239}">
      <dgm:prSet/>
      <dgm:spPr/>
      <dgm:t>
        <a:bodyPr/>
        <a:lstStyle/>
        <a:p>
          <a:endParaRPr lang="es-CO"/>
        </a:p>
      </dgm:t>
    </dgm:pt>
    <dgm:pt modelId="{E6586B77-3A76-4E4C-B673-10CBAAF7B67E}" type="sibTrans" cxnId="{65EFF703-2761-4653-9BE4-D1907F365239}">
      <dgm:prSet/>
      <dgm:spPr/>
      <dgm:t>
        <a:bodyPr/>
        <a:lstStyle/>
        <a:p>
          <a:endParaRPr lang="es-CO"/>
        </a:p>
      </dgm:t>
    </dgm:pt>
    <dgm:pt modelId="{2E4983E9-6184-4427-A258-6588B52132BB}">
      <dgm:prSet phldrT="[Texto]"/>
      <dgm:spPr/>
      <dgm:t>
        <a:bodyPr/>
        <a:lstStyle/>
        <a:p>
          <a:r>
            <a:rPr lang="es-MX" dirty="0"/>
            <a:t>Participación social, educación y comunicación para la salud e información</a:t>
          </a:r>
          <a:endParaRPr lang="es-CO" dirty="0"/>
        </a:p>
      </dgm:t>
    </dgm:pt>
    <dgm:pt modelId="{ED953D1B-A21A-4B84-81B0-9234182D5769}" type="parTrans" cxnId="{E0094B7F-5373-4DEB-A37D-B46528A5A1A4}">
      <dgm:prSet/>
      <dgm:spPr/>
      <dgm:t>
        <a:bodyPr/>
        <a:lstStyle/>
        <a:p>
          <a:endParaRPr lang="es-CO"/>
        </a:p>
      </dgm:t>
    </dgm:pt>
    <dgm:pt modelId="{FAEF960F-9E0C-44EE-A6B2-07B5494D497E}" type="sibTrans" cxnId="{E0094B7F-5373-4DEB-A37D-B46528A5A1A4}">
      <dgm:prSet/>
      <dgm:spPr/>
      <dgm:t>
        <a:bodyPr/>
        <a:lstStyle/>
        <a:p>
          <a:endParaRPr lang="es-CO"/>
        </a:p>
      </dgm:t>
    </dgm:pt>
    <dgm:pt modelId="{43BBB7AB-5596-459E-A28A-1BA086758B78}">
      <dgm:prSet phldrT="[Texto]"/>
      <dgm:spPr/>
      <dgm:t>
        <a:bodyPr/>
        <a:lstStyle/>
        <a:p>
          <a:r>
            <a:rPr lang="es-MX" dirty="0"/>
            <a:t>Sistema de información</a:t>
          </a:r>
          <a:endParaRPr lang="es-CO" dirty="0"/>
        </a:p>
      </dgm:t>
    </dgm:pt>
    <dgm:pt modelId="{C2309CE9-3583-49B5-A669-DB37A86B2ABC}" type="parTrans" cxnId="{FADD0DEF-7AA2-4BCF-BE34-1653D8BD1265}">
      <dgm:prSet/>
      <dgm:spPr/>
      <dgm:t>
        <a:bodyPr/>
        <a:lstStyle/>
        <a:p>
          <a:endParaRPr lang="es-CO"/>
        </a:p>
      </dgm:t>
    </dgm:pt>
    <dgm:pt modelId="{A92AB83B-ACC4-49A4-B5E6-F7640A1F9DD1}" type="sibTrans" cxnId="{FADD0DEF-7AA2-4BCF-BE34-1653D8BD1265}">
      <dgm:prSet/>
      <dgm:spPr/>
      <dgm:t>
        <a:bodyPr/>
        <a:lstStyle/>
        <a:p>
          <a:endParaRPr lang="es-CO"/>
        </a:p>
      </dgm:t>
    </dgm:pt>
    <dgm:pt modelId="{9941107E-A776-4A19-84F9-E3288B2B8A69}">
      <dgm:prSet phldrT="[Texto]"/>
      <dgm:spPr/>
      <dgm:t>
        <a:bodyPr/>
        <a:lstStyle/>
        <a:p>
          <a:r>
            <a:rPr lang="es-MX" dirty="0"/>
            <a:t>Vigilancia en salud pública</a:t>
          </a:r>
          <a:endParaRPr lang="es-CO" dirty="0"/>
        </a:p>
      </dgm:t>
    </dgm:pt>
    <dgm:pt modelId="{841BD41F-4505-486B-A9D9-F5D7EF6BB152}" type="parTrans" cxnId="{532CB8C5-F43E-4BC7-ACC9-ABCAC53FFADF}">
      <dgm:prSet/>
      <dgm:spPr/>
      <dgm:t>
        <a:bodyPr/>
        <a:lstStyle/>
        <a:p>
          <a:endParaRPr lang="es-CO"/>
        </a:p>
      </dgm:t>
    </dgm:pt>
    <dgm:pt modelId="{B14529ED-770D-4CE3-A50F-EC98410CAE32}" type="sibTrans" cxnId="{532CB8C5-F43E-4BC7-ACC9-ABCAC53FFADF}">
      <dgm:prSet/>
      <dgm:spPr/>
      <dgm:t>
        <a:bodyPr/>
        <a:lstStyle/>
        <a:p>
          <a:endParaRPr lang="es-CO"/>
        </a:p>
      </dgm:t>
    </dgm:pt>
    <dgm:pt modelId="{36AAD638-D2FC-44B0-8811-7BDEECEBCCCF}">
      <dgm:prSet phldrT="[Texto]"/>
      <dgm:spPr/>
      <dgm:t>
        <a:bodyPr/>
        <a:lstStyle/>
        <a:p>
          <a:r>
            <a:rPr lang="es-MX" dirty="0"/>
            <a:t>Evaluación</a:t>
          </a:r>
          <a:endParaRPr lang="es-CO" dirty="0"/>
        </a:p>
      </dgm:t>
    </dgm:pt>
    <dgm:pt modelId="{B47C1F11-9AC1-4343-A1CF-3D4200DB1CCC}" type="parTrans" cxnId="{136B3561-2D6A-4343-B9EA-5D6B7D1825D0}">
      <dgm:prSet/>
      <dgm:spPr/>
      <dgm:t>
        <a:bodyPr/>
        <a:lstStyle/>
        <a:p>
          <a:endParaRPr lang="es-CO"/>
        </a:p>
      </dgm:t>
    </dgm:pt>
    <dgm:pt modelId="{692892D2-D794-4B8F-BC22-F86D4C3F182B}" type="sibTrans" cxnId="{136B3561-2D6A-4343-B9EA-5D6B7D1825D0}">
      <dgm:prSet/>
      <dgm:spPr/>
      <dgm:t>
        <a:bodyPr/>
        <a:lstStyle/>
        <a:p>
          <a:endParaRPr lang="es-CO"/>
        </a:p>
      </dgm:t>
    </dgm:pt>
    <dgm:pt modelId="{0F2DCBBB-78EC-4BF8-A823-E5CE719A6AE7}" type="pres">
      <dgm:prSet presAssocID="{D24893A5-078A-4EDE-A37D-A490EFC1B75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983E3FB-718E-4D51-86B1-0453D7A0D1FE}" type="pres">
      <dgm:prSet presAssocID="{1B154626-8C4C-4FC8-B89B-C65C9D406065}" presName="compNode" presStyleCnt="0"/>
      <dgm:spPr/>
    </dgm:pt>
    <dgm:pt modelId="{6902F6BF-D825-4A84-B715-03779968ECE9}" type="pres">
      <dgm:prSet presAssocID="{1B154626-8C4C-4FC8-B89B-C65C9D406065}" presName="dummyConnPt" presStyleCnt="0"/>
      <dgm:spPr/>
    </dgm:pt>
    <dgm:pt modelId="{BC75A0D4-4B78-46FC-AA9C-DFB45AA7C13D}" type="pres">
      <dgm:prSet presAssocID="{1B154626-8C4C-4FC8-B89B-C65C9D406065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BCC8C7-81EC-4883-A446-722125F4EBD0}" type="pres">
      <dgm:prSet presAssocID="{1E828864-5E3A-4766-AA9E-52B4B8D5E77F}" presName="sibTrans" presStyleLbl="bgSibTrans2D1" presStyleIdx="0" presStyleCnt="10"/>
      <dgm:spPr/>
      <dgm:t>
        <a:bodyPr/>
        <a:lstStyle/>
        <a:p>
          <a:endParaRPr lang="es-ES"/>
        </a:p>
      </dgm:t>
    </dgm:pt>
    <dgm:pt modelId="{93FEB775-6CAD-42EA-8074-2A08084378DC}" type="pres">
      <dgm:prSet presAssocID="{9CA0C198-AAAD-4B20-95B2-53F1AB5B8AE0}" presName="compNode" presStyleCnt="0"/>
      <dgm:spPr/>
    </dgm:pt>
    <dgm:pt modelId="{BEBE4093-5894-48B6-90C5-400FB8D62118}" type="pres">
      <dgm:prSet presAssocID="{9CA0C198-AAAD-4B20-95B2-53F1AB5B8AE0}" presName="dummyConnPt" presStyleCnt="0"/>
      <dgm:spPr/>
    </dgm:pt>
    <dgm:pt modelId="{EDD41B1F-92B7-4ECB-A7AC-1065AD45559D}" type="pres">
      <dgm:prSet presAssocID="{9CA0C198-AAAD-4B20-95B2-53F1AB5B8AE0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8802B8-3DBB-428B-94B1-7F7F178542B9}" type="pres">
      <dgm:prSet presAssocID="{3E17804E-1210-4E8C-B990-77DA10420B24}" presName="sibTrans" presStyleLbl="bgSibTrans2D1" presStyleIdx="1" presStyleCnt="10"/>
      <dgm:spPr/>
      <dgm:t>
        <a:bodyPr/>
        <a:lstStyle/>
        <a:p>
          <a:endParaRPr lang="es-ES"/>
        </a:p>
      </dgm:t>
    </dgm:pt>
    <dgm:pt modelId="{D2061663-AB54-4CAB-9732-A8D2C25F11E0}" type="pres">
      <dgm:prSet presAssocID="{D7AECE23-D6C4-4B50-B76D-8BE01027A119}" presName="compNode" presStyleCnt="0"/>
      <dgm:spPr/>
    </dgm:pt>
    <dgm:pt modelId="{E009D2A2-2194-4121-A666-DC3691B43849}" type="pres">
      <dgm:prSet presAssocID="{D7AECE23-D6C4-4B50-B76D-8BE01027A119}" presName="dummyConnPt" presStyleCnt="0"/>
      <dgm:spPr/>
    </dgm:pt>
    <dgm:pt modelId="{847E2501-6ED5-45BB-AE75-5539673C8A52}" type="pres">
      <dgm:prSet presAssocID="{D7AECE23-D6C4-4B50-B76D-8BE01027A119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040239-FE4E-4A71-8E07-177EFF9F6DBA}" type="pres">
      <dgm:prSet presAssocID="{39AD80A8-3341-4EB7-8D53-3763CA48F81F}" presName="sibTrans" presStyleLbl="bgSibTrans2D1" presStyleIdx="2" presStyleCnt="10"/>
      <dgm:spPr/>
      <dgm:t>
        <a:bodyPr/>
        <a:lstStyle/>
        <a:p>
          <a:endParaRPr lang="es-ES"/>
        </a:p>
      </dgm:t>
    </dgm:pt>
    <dgm:pt modelId="{FFC3F89F-2B28-46F3-A171-F935072DA3D4}" type="pres">
      <dgm:prSet presAssocID="{E05A6BC0-2EB1-4881-80EA-7A99A589A023}" presName="compNode" presStyleCnt="0"/>
      <dgm:spPr/>
    </dgm:pt>
    <dgm:pt modelId="{452FA1EB-8A0A-4C63-A0D8-F2C37E7A81FF}" type="pres">
      <dgm:prSet presAssocID="{E05A6BC0-2EB1-4881-80EA-7A99A589A023}" presName="dummyConnPt" presStyleCnt="0"/>
      <dgm:spPr/>
    </dgm:pt>
    <dgm:pt modelId="{4BE89348-787E-4218-BFA9-A25864CA7758}" type="pres">
      <dgm:prSet presAssocID="{E05A6BC0-2EB1-4881-80EA-7A99A589A023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4A143D-3182-4A6F-8D5B-4AC7702589E4}" type="pres">
      <dgm:prSet presAssocID="{0B9C4F7B-6307-430D-8702-1D5644CA6D4D}" presName="sibTrans" presStyleLbl="bgSibTrans2D1" presStyleIdx="3" presStyleCnt="10"/>
      <dgm:spPr/>
      <dgm:t>
        <a:bodyPr/>
        <a:lstStyle/>
        <a:p>
          <a:endParaRPr lang="es-ES"/>
        </a:p>
      </dgm:t>
    </dgm:pt>
    <dgm:pt modelId="{F2777EFA-B072-4C6C-B936-5EFAD3E2A99D}" type="pres">
      <dgm:prSet presAssocID="{C3FC9668-14B7-421F-8A5A-1E72337EAAD5}" presName="compNode" presStyleCnt="0"/>
      <dgm:spPr/>
    </dgm:pt>
    <dgm:pt modelId="{9206E51B-2A51-4DFD-AFDC-68744075B061}" type="pres">
      <dgm:prSet presAssocID="{C3FC9668-14B7-421F-8A5A-1E72337EAAD5}" presName="dummyConnPt" presStyleCnt="0"/>
      <dgm:spPr/>
    </dgm:pt>
    <dgm:pt modelId="{6634AF37-B611-4311-93AD-2281052C5A4D}" type="pres">
      <dgm:prSet presAssocID="{C3FC9668-14B7-421F-8A5A-1E72337EAAD5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7E240-235C-43C4-BB33-9C221287AC8E}" type="pres">
      <dgm:prSet presAssocID="{D0382827-92DB-4C8A-89DA-B90698A64BF4}" presName="sibTrans" presStyleLbl="bgSibTrans2D1" presStyleIdx="4" presStyleCnt="10"/>
      <dgm:spPr/>
      <dgm:t>
        <a:bodyPr/>
        <a:lstStyle/>
        <a:p>
          <a:endParaRPr lang="es-ES"/>
        </a:p>
      </dgm:t>
    </dgm:pt>
    <dgm:pt modelId="{3DC7E6F1-4E61-4228-8600-66357D504859}" type="pres">
      <dgm:prSet presAssocID="{24CB2C1E-A0C8-412F-803E-DD5C521AD53C}" presName="compNode" presStyleCnt="0"/>
      <dgm:spPr/>
    </dgm:pt>
    <dgm:pt modelId="{BD25E3B3-6992-44C8-A05D-C406716F9AC5}" type="pres">
      <dgm:prSet presAssocID="{24CB2C1E-A0C8-412F-803E-DD5C521AD53C}" presName="dummyConnPt" presStyleCnt="0"/>
      <dgm:spPr/>
    </dgm:pt>
    <dgm:pt modelId="{B77A9B52-E84B-4EEC-954F-DCC0CAEBAEEA}" type="pres">
      <dgm:prSet presAssocID="{24CB2C1E-A0C8-412F-803E-DD5C521AD53C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C62E34-6191-457B-A937-9323E2EBCD01}" type="pres">
      <dgm:prSet presAssocID="{BB1E5665-C19F-4188-BAF5-9C406FF0E060}" presName="sibTrans" presStyleLbl="bgSibTrans2D1" presStyleIdx="5" presStyleCnt="10"/>
      <dgm:spPr/>
      <dgm:t>
        <a:bodyPr/>
        <a:lstStyle/>
        <a:p>
          <a:endParaRPr lang="es-ES"/>
        </a:p>
      </dgm:t>
    </dgm:pt>
    <dgm:pt modelId="{41EF0F87-D9F0-459B-8CD8-E60426847B99}" type="pres">
      <dgm:prSet presAssocID="{C6BFD3D3-8F97-44DC-85F9-6D450EAEBC1A}" presName="compNode" presStyleCnt="0"/>
      <dgm:spPr/>
    </dgm:pt>
    <dgm:pt modelId="{55B34B9D-01A1-4D87-BBD1-D8AE1CF4BF10}" type="pres">
      <dgm:prSet presAssocID="{C6BFD3D3-8F97-44DC-85F9-6D450EAEBC1A}" presName="dummyConnPt" presStyleCnt="0"/>
      <dgm:spPr/>
    </dgm:pt>
    <dgm:pt modelId="{16AD51C7-2B7D-4D88-B227-55116C3A69C8}" type="pres">
      <dgm:prSet presAssocID="{C6BFD3D3-8F97-44DC-85F9-6D450EAEBC1A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B206D5-583F-458D-A458-B7495A4E16AE}" type="pres">
      <dgm:prSet presAssocID="{E6586B77-3A76-4E4C-B673-10CBAAF7B67E}" presName="sibTrans" presStyleLbl="bgSibTrans2D1" presStyleIdx="6" presStyleCnt="10"/>
      <dgm:spPr/>
      <dgm:t>
        <a:bodyPr/>
        <a:lstStyle/>
        <a:p>
          <a:endParaRPr lang="es-ES"/>
        </a:p>
      </dgm:t>
    </dgm:pt>
    <dgm:pt modelId="{64023BF0-76B1-4B35-84CB-C8940A6988E7}" type="pres">
      <dgm:prSet presAssocID="{2E4983E9-6184-4427-A258-6588B52132BB}" presName="compNode" presStyleCnt="0"/>
      <dgm:spPr/>
    </dgm:pt>
    <dgm:pt modelId="{49E7105F-28D5-4384-9BE3-C2A57DFCB25C}" type="pres">
      <dgm:prSet presAssocID="{2E4983E9-6184-4427-A258-6588B52132BB}" presName="dummyConnPt" presStyleCnt="0"/>
      <dgm:spPr/>
    </dgm:pt>
    <dgm:pt modelId="{40097D29-B6AE-46B7-9AED-3C63CDD89489}" type="pres">
      <dgm:prSet presAssocID="{2E4983E9-6184-4427-A258-6588B52132BB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975F75-372C-44AD-9222-79EC6D3A6102}" type="pres">
      <dgm:prSet presAssocID="{FAEF960F-9E0C-44EE-A6B2-07B5494D497E}" presName="sibTrans" presStyleLbl="bgSibTrans2D1" presStyleIdx="7" presStyleCnt="10"/>
      <dgm:spPr/>
      <dgm:t>
        <a:bodyPr/>
        <a:lstStyle/>
        <a:p>
          <a:endParaRPr lang="es-ES"/>
        </a:p>
      </dgm:t>
    </dgm:pt>
    <dgm:pt modelId="{1635010B-B7EF-4AEA-90D3-7175084FB10B}" type="pres">
      <dgm:prSet presAssocID="{43BBB7AB-5596-459E-A28A-1BA086758B78}" presName="compNode" presStyleCnt="0"/>
      <dgm:spPr/>
    </dgm:pt>
    <dgm:pt modelId="{CB4FDE84-3B6F-40F4-82EE-EF32EA92DDCB}" type="pres">
      <dgm:prSet presAssocID="{43BBB7AB-5596-459E-A28A-1BA086758B78}" presName="dummyConnPt" presStyleCnt="0"/>
      <dgm:spPr/>
    </dgm:pt>
    <dgm:pt modelId="{6F92213C-60BA-4BB5-BFA3-F61BD7C289E0}" type="pres">
      <dgm:prSet presAssocID="{43BBB7AB-5596-459E-A28A-1BA086758B78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EE20FF-58CB-4DD8-A033-5336EC3CCB13}" type="pres">
      <dgm:prSet presAssocID="{A92AB83B-ACC4-49A4-B5E6-F7640A1F9DD1}" presName="sibTrans" presStyleLbl="bgSibTrans2D1" presStyleIdx="8" presStyleCnt="10"/>
      <dgm:spPr/>
      <dgm:t>
        <a:bodyPr/>
        <a:lstStyle/>
        <a:p>
          <a:endParaRPr lang="es-ES"/>
        </a:p>
      </dgm:t>
    </dgm:pt>
    <dgm:pt modelId="{71450C77-7F4C-4333-963F-A3A533DE517B}" type="pres">
      <dgm:prSet presAssocID="{9941107E-A776-4A19-84F9-E3288B2B8A69}" presName="compNode" presStyleCnt="0"/>
      <dgm:spPr/>
    </dgm:pt>
    <dgm:pt modelId="{5ABEF904-A221-44D7-B3D6-3429CC505DBF}" type="pres">
      <dgm:prSet presAssocID="{9941107E-A776-4A19-84F9-E3288B2B8A69}" presName="dummyConnPt" presStyleCnt="0"/>
      <dgm:spPr/>
    </dgm:pt>
    <dgm:pt modelId="{9361C586-5431-4471-B516-B2C16FEAC2A5}" type="pres">
      <dgm:prSet presAssocID="{9941107E-A776-4A19-84F9-E3288B2B8A69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5036C-17D5-4876-B3DE-EFCAAA22C911}" type="pres">
      <dgm:prSet presAssocID="{B14529ED-770D-4CE3-A50F-EC98410CAE32}" presName="sibTrans" presStyleLbl="bgSibTrans2D1" presStyleIdx="9" presStyleCnt="10"/>
      <dgm:spPr/>
      <dgm:t>
        <a:bodyPr/>
        <a:lstStyle/>
        <a:p>
          <a:endParaRPr lang="es-ES"/>
        </a:p>
      </dgm:t>
    </dgm:pt>
    <dgm:pt modelId="{F93F854A-C5FA-4AE9-A316-70FE4FF35A55}" type="pres">
      <dgm:prSet presAssocID="{36AAD638-D2FC-44B0-8811-7BDEECEBCCCF}" presName="compNode" presStyleCnt="0"/>
      <dgm:spPr/>
    </dgm:pt>
    <dgm:pt modelId="{31BDC3D4-5555-4A5A-9746-58501C98AF7A}" type="pres">
      <dgm:prSet presAssocID="{36AAD638-D2FC-44B0-8811-7BDEECEBCCCF}" presName="dummyConnPt" presStyleCnt="0"/>
      <dgm:spPr/>
    </dgm:pt>
    <dgm:pt modelId="{F14CA80B-E420-4000-8E9E-B66529590938}" type="pres">
      <dgm:prSet presAssocID="{36AAD638-D2FC-44B0-8811-7BDEECEBCCCF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A3FA124-E52D-4CBD-B442-72295B861554}" type="presOf" srcId="{9CA0C198-AAAD-4B20-95B2-53F1AB5B8AE0}" destId="{EDD41B1F-92B7-4ECB-A7AC-1065AD45559D}" srcOrd="0" destOrd="0" presId="urn:microsoft.com/office/officeart/2005/8/layout/bProcess4"/>
    <dgm:cxn modelId="{F72C7AEC-8118-4F2A-82C3-C4D904C4DE6A}" srcId="{D24893A5-078A-4EDE-A37D-A490EFC1B75D}" destId="{24CB2C1E-A0C8-412F-803E-DD5C521AD53C}" srcOrd="5" destOrd="0" parTransId="{C8E59D66-1DC7-46DB-A0F9-BE41932CF6A1}" sibTransId="{BB1E5665-C19F-4188-BAF5-9C406FF0E060}"/>
    <dgm:cxn modelId="{909F7409-FB3B-42CB-8772-205198A8705A}" type="presOf" srcId="{2E4983E9-6184-4427-A258-6588B52132BB}" destId="{40097D29-B6AE-46B7-9AED-3C63CDD89489}" srcOrd="0" destOrd="0" presId="urn:microsoft.com/office/officeart/2005/8/layout/bProcess4"/>
    <dgm:cxn modelId="{E0094B7F-5373-4DEB-A37D-B46528A5A1A4}" srcId="{D24893A5-078A-4EDE-A37D-A490EFC1B75D}" destId="{2E4983E9-6184-4427-A258-6588B52132BB}" srcOrd="7" destOrd="0" parTransId="{ED953D1B-A21A-4B84-81B0-9234182D5769}" sibTransId="{FAEF960F-9E0C-44EE-A6B2-07B5494D497E}"/>
    <dgm:cxn modelId="{E9910489-7188-4751-A661-4EE34A78C8BA}" type="presOf" srcId="{C6BFD3D3-8F97-44DC-85F9-6D450EAEBC1A}" destId="{16AD51C7-2B7D-4D88-B227-55116C3A69C8}" srcOrd="0" destOrd="0" presId="urn:microsoft.com/office/officeart/2005/8/layout/bProcess4"/>
    <dgm:cxn modelId="{CF3638C2-BE87-4AF7-97F3-D1F7E3A49B6F}" type="presOf" srcId="{D24893A5-078A-4EDE-A37D-A490EFC1B75D}" destId="{0F2DCBBB-78EC-4BF8-A823-E5CE719A6AE7}" srcOrd="0" destOrd="0" presId="urn:microsoft.com/office/officeart/2005/8/layout/bProcess4"/>
    <dgm:cxn modelId="{AA41B89B-BBFB-43AA-A796-8924FC62797C}" srcId="{D24893A5-078A-4EDE-A37D-A490EFC1B75D}" destId="{9CA0C198-AAAD-4B20-95B2-53F1AB5B8AE0}" srcOrd="1" destOrd="0" parTransId="{26A8AFBB-3373-499E-97D5-DFD81BE46D79}" sibTransId="{3E17804E-1210-4E8C-B990-77DA10420B24}"/>
    <dgm:cxn modelId="{1D9D6953-4C07-4C8C-99E4-E46A0D56B856}" type="presOf" srcId="{D7AECE23-D6C4-4B50-B76D-8BE01027A119}" destId="{847E2501-6ED5-45BB-AE75-5539673C8A52}" srcOrd="0" destOrd="0" presId="urn:microsoft.com/office/officeart/2005/8/layout/bProcess4"/>
    <dgm:cxn modelId="{F4B1CD2A-5519-42B6-A4CB-47E0403DF6B7}" type="presOf" srcId="{D0382827-92DB-4C8A-89DA-B90698A64BF4}" destId="{3407E240-235C-43C4-BB33-9C221287AC8E}" srcOrd="0" destOrd="0" presId="urn:microsoft.com/office/officeart/2005/8/layout/bProcess4"/>
    <dgm:cxn modelId="{EA46141E-2B94-4134-B1D9-EE14BD0FA9FA}" type="presOf" srcId="{E05A6BC0-2EB1-4881-80EA-7A99A589A023}" destId="{4BE89348-787E-4218-BFA9-A25864CA7758}" srcOrd="0" destOrd="0" presId="urn:microsoft.com/office/officeart/2005/8/layout/bProcess4"/>
    <dgm:cxn modelId="{CB6C62D1-876F-46F8-BB29-7EE278754E16}" srcId="{D24893A5-078A-4EDE-A37D-A490EFC1B75D}" destId="{E05A6BC0-2EB1-4881-80EA-7A99A589A023}" srcOrd="3" destOrd="0" parTransId="{00E8C900-8D27-461A-BCB0-14E1243CBDD9}" sibTransId="{0B9C4F7B-6307-430D-8702-1D5644CA6D4D}"/>
    <dgm:cxn modelId="{AC0F2B3A-B5B2-4DDF-AAC4-7B9B66B259B8}" type="presOf" srcId="{BB1E5665-C19F-4188-BAF5-9C406FF0E060}" destId="{D7C62E34-6191-457B-A937-9323E2EBCD01}" srcOrd="0" destOrd="0" presId="urn:microsoft.com/office/officeart/2005/8/layout/bProcess4"/>
    <dgm:cxn modelId="{226D263F-5814-4281-8169-8CE972D7B8A5}" type="presOf" srcId="{B14529ED-770D-4CE3-A50F-EC98410CAE32}" destId="{3CB5036C-17D5-4876-B3DE-EFCAAA22C911}" srcOrd="0" destOrd="0" presId="urn:microsoft.com/office/officeart/2005/8/layout/bProcess4"/>
    <dgm:cxn modelId="{3A0A9E54-2A5E-44E4-9C3B-4A055D76E2EF}" type="presOf" srcId="{E6586B77-3A76-4E4C-B673-10CBAAF7B67E}" destId="{CDB206D5-583F-458D-A458-B7495A4E16AE}" srcOrd="0" destOrd="0" presId="urn:microsoft.com/office/officeart/2005/8/layout/bProcess4"/>
    <dgm:cxn modelId="{0E683FA0-A977-41FD-A780-E9A5322C9798}" type="presOf" srcId="{3E17804E-1210-4E8C-B990-77DA10420B24}" destId="{2C8802B8-3DBB-428B-94B1-7F7F178542B9}" srcOrd="0" destOrd="0" presId="urn:microsoft.com/office/officeart/2005/8/layout/bProcess4"/>
    <dgm:cxn modelId="{136B3561-2D6A-4343-B9EA-5D6B7D1825D0}" srcId="{D24893A5-078A-4EDE-A37D-A490EFC1B75D}" destId="{36AAD638-D2FC-44B0-8811-7BDEECEBCCCF}" srcOrd="10" destOrd="0" parTransId="{B47C1F11-9AC1-4343-A1CF-3D4200DB1CCC}" sibTransId="{692892D2-D794-4B8F-BC22-F86D4C3F182B}"/>
    <dgm:cxn modelId="{FADD0DEF-7AA2-4BCF-BE34-1653D8BD1265}" srcId="{D24893A5-078A-4EDE-A37D-A490EFC1B75D}" destId="{43BBB7AB-5596-459E-A28A-1BA086758B78}" srcOrd="8" destOrd="0" parTransId="{C2309CE9-3583-49B5-A669-DB37A86B2ABC}" sibTransId="{A92AB83B-ACC4-49A4-B5E6-F7640A1F9DD1}"/>
    <dgm:cxn modelId="{AE6E971E-A85F-44E4-A3C7-26B93093EF23}" type="presOf" srcId="{A92AB83B-ACC4-49A4-B5E6-F7640A1F9DD1}" destId="{74EE20FF-58CB-4DD8-A033-5336EC3CCB13}" srcOrd="0" destOrd="0" presId="urn:microsoft.com/office/officeart/2005/8/layout/bProcess4"/>
    <dgm:cxn modelId="{C4B702F2-1892-4C19-97C2-97DC1A85A1D7}" type="presOf" srcId="{43BBB7AB-5596-459E-A28A-1BA086758B78}" destId="{6F92213C-60BA-4BB5-BFA3-F61BD7C289E0}" srcOrd="0" destOrd="0" presId="urn:microsoft.com/office/officeart/2005/8/layout/bProcess4"/>
    <dgm:cxn modelId="{532CB8C5-F43E-4BC7-ACC9-ABCAC53FFADF}" srcId="{D24893A5-078A-4EDE-A37D-A490EFC1B75D}" destId="{9941107E-A776-4A19-84F9-E3288B2B8A69}" srcOrd="9" destOrd="0" parTransId="{841BD41F-4505-486B-A9D9-F5D7EF6BB152}" sibTransId="{B14529ED-770D-4CE3-A50F-EC98410CAE32}"/>
    <dgm:cxn modelId="{4F0AA59E-0FAC-423D-8F87-5FB4B68378E5}" type="presOf" srcId="{1B154626-8C4C-4FC8-B89B-C65C9D406065}" destId="{BC75A0D4-4B78-46FC-AA9C-DFB45AA7C13D}" srcOrd="0" destOrd="0" presId="urn:microsoft.com/office/officeart/2005/8/layout/bProcess4"/>
    <dgm:cxn modelId="{75F52922-3DD9-4AA3-A50E-148BF1D68D8A}" type="presOf" srcId="{39AD80A8-3341-4EB7-8D53-3763CA48F81F}" destId="{E8040239-FE4E-4A71-8E07-177EFF9F6DBA}" srcOrd="0" destOrd="0" presId="urn:microsoft.com/office/officeart/2005/8/layout/bProcess4"/>
    <dgm:cxn modelId="{4AB8E9FA-BE50-4F96-B9FA-8C84555B78AF}" srcId="{D24893A5-078A-4EDE-A37D-A490EFC1B75D}" destId="{C3FC9668-14B7-421F-8A5A-1E72337EAAD5}" srcOrd="4" destOrd="0" parTransId="{CE55053F-080F-44A2-B49E-FB1744F87988}" sibTransId="{D0382827-92DB-4C8A-89DA-B90698A64BF4}"/>
    <dgm:cxn modelId="{65EFF703-2761-4653-9BE4-D1907F365239}" srcId="{D24893A5-078A-4EDE-A37D-A490EFC1B75D}" destId="{C6BFD3D3-8F97-44DC-85F9-6D450EAEBC1A}" srcOrd="6" destOrd="0" parTransId="{DA45553C-29C2-4679-B85C-4EBD6CD4DED2}" sibTransId="{E6586B77-3A76-4E4C-B673-10CBAAF7B67E}"/>
    <dgm:cxn modelId="{F758C99C-4E35-4213-B1C4-EADDCB2456A6}" srcId="{D24893A5-078A-4EDE-A37D-A490EFC1B75D}" destId="{D7AECE23-D6C4-4B50-B76D-8BE01027A119}" srcOrd="2" destOrd="0" parTransId="{E4A6CD44-6468-4362-ABFB-CB1DC61EAEEB}" sibTransId="{39AD80A8-3341-4EB7-8D53-3763CA48F81F}"/>
    <dgm:cxn modelId="{9F986C75-4924-489C-A78F-5EDE70763839}" type="presOf" srcId="{24CB2C1E-A0C8-412F-803E-DD5C521AD53C}" destId="{B77A9B52-E84B-4EEC-954F-DCC0CAEBAEEA}" srcOrd="0" destOrd="0" presId="urn:microsoft.com/office/officeart/2005/8/layout/bProcess4"/>
    <dgm:cxn modelId="{D04C556C-3F16-4BD6-A453-D4B0400D4EAC}" type="presOf" srcId="{C3FC9668-14B7-421F-8A5A-1E72337EAAD5}" destId="{6634AF37-B611-4311-93AD-2281052C5A4D}" srcOrd="0" destOrd="0" presId="urn:microsoft.com/office/officeart/2005/8/layout/bProcess4"/>
    <dgm:cxn modelId="{590F3D03-8E88-424E-BD82-3C8D1AEC9638}" type="presOf" srcId="{1E828864-5E3A-4766-AA9E-52B4B8D5E77F}" destId="{E7BCC8C7-81EC-4883-A446-722125F4EBD0}" srcOrd="0" destOrd="0" presId="urn:microsoft.com/office/officeart/2005/8/layout/bProcess4"/>
    <dgm:cxn modelId="{0AA239B1-0FA9-4F62-9060-6F4B5DEC87E7}" type="presOf" srcId="{9941107E-A776-4A19-84F9-E3288B2B8A69}" destId="{9361C586-5431-4471-B516-B2C16FEAC2A5}" srcOrd="0" destOrd="0" presId="urn:microsoft.com/office/officeart/2005/8/layout/bProcess4"/>
    <dgm:cxn modelId="{A6445B5F-078A-40BC-AD68-DCA1462EB19F}" type="presOf" srcId="{0B9C4F7B-6307-430D-8702-1D5644CA6D4D}" destId="{C34A143D-3182-4A6F-8D5B-4AC7702589E4}" srcOrd="0" destOrd="0" presId="urn:microsoft.com/office/officeart/2005/8/layout/bProcess4"/>
    <dgm:cxn modelId="{DE149100-22B1-4B83-B85A-53B9E9D1443F}" srcId="{D24893A5-078A-4EDE-A37D-A490EFC1B75D}" destId="{1B154626-8C4C-4FC8-B89B-C65C9D406065}" srcOrd="0" destOrd="0" parTransId="{23B9AC3D-D6ED-4778-B01F-6118D92C04CC}" sibTransId="{1E828864-5E3A-4766-AA9E-52B4B8D5E77F}"/>
    <dgm:cxn modelId="{2B90F5E1-A83D-4C33-A7AB-726C9AE36A71}" type="presOf" srcId="{36AAD638-D2FC-44B0-8811-7BDEECEBCCCF}" destId="{F14CA80B-E420-4000-8E9E-B66529590938}" srcOrd="0" destOrd="0" presId="urn:microsoft.com/office/officeart/2005/8/layout/bProcess4"/>
    <dgm:cxn modelId="{0E4DC4C4-98D4-4697-9918-84A2F060EA1A}" type="presOf" srcId="{FAEF960F-9E0C-44EE-A6B2-07B5494D497E}" destId="{A2975F75-372C-44AD-9222-79EC6D3A6102}" srcOrd="0" destOrd="0" presId="urn:microsoft.com/office/officeart/2005/8/layout/bProcess4"/>
    <dgm:cxn modelId="{8D158E4B-EB64-4115-94DC-345B6E8E57D1}" type="presParOf" srcId="{0F2DCBBB-78EC-4BF8-A823-E5CE719A6AE7}" destId="{D983E3FB-718E-4D51-86B1-0453D7A0D1FE}" srcOrd="0" destOrd="0" presId="urn:microsoft.com/office/officeart/2005/8/layout/bProcess4"/>
    <dgm:cxn modelId="{05C8C69D-86ED-4C26-915B-49DA7EBF1C36}" type="presParOf" srcId="{D983E3FB-718E-4D51-86B1-0453D7A0D1FE}" destId="{6902F6BF-D825-4A84-B715-03779968ECE9}" srcOrd="0" destOrd="0" presId="urn:microsoft.com/office/officeart/2005/8/layout/bProcess4"/>
    <dgm:cxn modelId="{461C13CD-D7CF-499D-97D0-8D27825C985A}" type="presParOf" srcId="{D983E3FB-718E-4D51-86B1-0453D7A0D1FE}" destId="{BC75A0D4-4B78-46FC-AA9C-DFB45AA7C13D}" srcOrd="1" destOrd="0" presId="urn:microsoft.com/office/officeart/2005/8/layout/bProcess4"/>
    <dgm:cxn modelId="{1CBE98B5-C2F6-4EB8-BBBE-E34D31ACA1BC}" type="presParOf" srcId="{0F2DCBBB-78EC-4BF8-A823-E5CE719A6AE7}" destId="{E7BCC8C7-81EC-4883-A446-722125F4EBD0}" srcOrd="1" destOrd="0" presId="urn:microsoft.com/office/officeart/2005/8/layout/bProcess4"/>
    <dgm:cxn modelId="{4FF513AA-DA39-4D42-BA76-C33C746866B9}" type="presParOf" srcId="{0F2DCBBB-78EC-4BF8-A823-E5CE719A6AE7}" destId="{93FEB775-6CAD-42EA-8074-2A08084378DC}" srcOrd="2" destOrd="0" presId="urn:microsoft.com/office/officeart/2005/8/layout/bProcess4"/>
    <dgm:cxn modelId="{4ACD26F9-59CB-4214-8ED5-E6BF7B2391D2}" type="presParOf" srcId="{93FEB775-6CAD-42EA-8074-2A08084378DC}" destId="{BEBE4093-5894-48B6-90C5-400FB8D62118}" srcOrd="0" destOrd="0" presId="urn:microsoft.com/office/officeart/2005/8/layout/bProcess4"/>
    <dgm:cxn modelId="{A176AA19-B4E5-4713-A386-677097326A0C}" type="presParOf" srcId="{93FEB775-6CAD-42EA-8074-2A08084378DC}" destId="{EDD41B1F-92B7-4ECB-A7AC-1065AD45559D}" srcOrd="1" destOrd="0" presId="urn:microsoft.com/office/officeart/2005/8/layout/bProcess4"/>
    <dgm:cxn modelId="{CA5F89AB-C87E-49B3-B5C9-BCE4B5BCB4B1}" type="presParOf" srcId="{0F2DCBBB-78EC-4BF8-A823-E5CE719A6AE7}" destId="{2C8802B8-3DBB-428B-94B1-7F7F178542B9}" srcOrd="3" destOrd="0" presId="urn:microsoft.com/office/officeart/2005/8/layout/bProcess4"/>
    <dgm:cxn modelId="{D08ED0B8-1B8A-46CE-837C-37D0734BA312}" type="presParOf" srcId="{0F2DCBBB-78EC-4BF8-A823-E5CE719A6AE7}" destId="{D2061663-AB54-4CAB-9732-A8D2C25F11E0}" srcOrd="4" destOrd="0" presId="urn:microsoft.com/office/officeart/2005/8/layout/bProcess4"/>
    <dgm:cxn modelId="{C78D2901-C6A8-4A49-81BB-D9B4E66A9026}" type="presParOf" srcId="{D2061663-AB54-4CAB-9732-A8D2C25F11E0}" destId="{E009D2A2-2194-4121-A666-DC3691B43849}" srcOrd="0" destOrd="0" presId="urn:microsoft.com/office/officeart/2005/8/layout/bProcess4"/>
    <dgm:cxn modelId="{1F644CCC-D674-4D7A-88DB-BAB832909ACE}" type="presParOf" srcId="{D2061663-AB54-4CAB-9732-A8D2C25F11E0}" destId="{847E2501-6ED5-45BB-AE75-5539673C8A52}" srcOrd="1" destOrd="0" presId="urn:microsoft.com/office/officeart/2005/8/layout/bProcess4"/>
    <dgm:cxn modelId="{23B8C23B-A496-421F-A8BF-B8399CCC71D7}" type="presParOf" srcId="{0F2DCBBB-78EC-4BF8-A823-E5CE719A6AE7}" destId="{E8040239-FE4E-4A71-8E07-177EFF9F6DBA}" srcOrd="5" destOrd="0" presId="urn:microsoft.com/office/officeart/2005/8/layout/bProcess4"/>
    <dgm:cxn modelId="{7B0B4DD9-4EE3-4BF3-B3FD-C58DFEAE5F0B}" type="presParOf" srcId="{0F2DCBBB-78EC-4BF8-A823-E5CE719A6AE7}" destId="{FFC3F89F-2B28-46F3-A171-F935072DA3D4}" srcOrd="6" destOrd="0" presId="urn:microsoft.com/office/officeart/2005/8/layout/bProcess4"/>
    <dgm:cxn modelId="{20F6BA11-66E7-43B4-B6A7-F97157B8570D}" type="presParOf" srcId="{FFC3F89F-2B28-46F3-A171-F935072DA3D4}" destId="{452FA1EB-8A0A-4C63-A0D8-F2C37E7A81FF}" srcOrd="0" destOrd="0" presId="urn:microsoft.com/office/officeart/2005/8/layout/bProcess4"/>
    <dgm:cxn modelId="{0146E067-B234-4283-8F75-B9384464EDC3}" type="presParOf" srcId="{FFC3F89F-2B28-46F3-A171-F935072DA3D4}" destId="{4BE89348-787E-4218-BFA9-A25864CA7758}" srcOrd="1" destOrd="0" presId="urn:microsoft.com/office/officeart/2005/8/layout/bProcess4"/>
    <dgm:cxn modelId="{09381C86-5B08-4B3E-9F1D-4680647248F1}" type="presParOf" srcId="{0F2DCBBB-78EC-4BF8-A823-E5CE719A6AE7}" destId="{C34A143D-3182-4A6F-8D5B-4AC7702589E4}" srcOrd="7" destOrd="0" presId="urn:microsoft.com/office/officeart/2005/8/layout/bProcess4"/>
    <dgm:cxn modelId="{1921D2A4-B78D-46DC-8F4F-EE8E43744A5F}" type="presParOf" srcId="{0F2DCBBB-78EC-4BF8-A823-E5CE719A6AE7}" destId="{F2777EFA-B072-4C6C-B936-5EFAD3E2A99D}" srcOrd="8" destOrd="0" presId="urn:microsoft.com/office/officeart/2005/8/layout/bProcess4"/>
    <dgm:cxn modelId="{B121AB5F-6143-4992-9A11-90F3616A942B}" type="presParOf" srcId="{F2777EFA-B072-4C6C-B936-5EFAD3E2A99D}" destId="{9206E51B-2A51-4DFD-AFDC-68744075B061}" srcOrd="0" destOrd="0" presId="urn:microsoft.com/office/officeart/2005/8/layout/bProcess4"/>
    <dgm:cxn modelId="{874E6B4D-37A7-473F-A394-9D8CB5292782}" type="presParOf" srcId="{F2777EFA-B072-4C6C-B936-5EFAD3E2A99D}" destId="{6634AF37-B611-4311-93AD-2281052C5A4D}" srcOrd="1" destOrd="0" presId="urn:microsoft.com/office/officeart/2005/8/layout/bProcess4"/>
    <dgm:cxn modelId="{3217680C-E6A1-4235-A927-C2363303D423}" type="presParOf" srcId="{0F2DCBBB-78EC-4BF8-A823-E5CE719A6AE7}" destId="{3407E240-235C-43C4-BB33-9C221287AC8E}" srcOrd="9" destOrd="0" presId="urn:microsoft.com/office/officeart/2005/8/layout/bProcess4"/>
    <dgm:cxn modelId="{F70B6631-99E7-4207-8A17-A47B73AB8343}" type="presParOf" srcId="{0F2DCBBB-78EC-4BF8-A823-E5CE719A6AE7}" destId="{3DC7E6F1-4E61-4228-8600-66357D504859}" srcOrd="10" destOrd="0" presId="urn:microsoft.com/office/officeart/2005/8/layout/bProcess4"/>
    <dgm:cxn modelId="{119A685D-5E9B-4389-B376-4979534A5D51}" type="presParOf" srcId="{3DC7E6F1-4E61-4228-8600-66357D504859}" destId="{BD25E3B3-6992-44C8-A05D-C406716F9AC5}" srcOrd="0" destOrd="0" presId="urn:microsoft.com/office/officeart/2005/8/layout/bProcess4"/>
    <dgm:cxn modelId="{AADD3759-47B8-459D-BDB9-14474F19C366}" type="presParOf" srcId="{3DC7E6F1-4E61-4228-8600-66357D504859}" destId="{B77A9B52-E84B-4EEC-954F-DCC0CAEBAEEA}" srcOrd="1" destOrd="0" presId="urn:microsoft.com/office/officeart/2005/8/layout/bProcess4"/>
    <dgm:cxn modelId="{FEFA6ABD-B0C6-4D60-A629-F0D05EEF2523}" type="presParOf" srcId="{0F2DCBBB-78EC-4BF8-A823-E5CE719A6AE7}" destId="{D7C62E34-6191-457B-A937-9323E2EBCD01}" srcOrd="11" destOrd="0" presId="urn:microsoft.com/office/officeart/2005/8/layout/bProcess4"/>
    <dgm:cxn modelId="{E47503C2-CBC7-4B1D-AB86-3E8D62857FF7}" type="presParOf" srcId="{0F2DCBBB-78EC-4BF8-A823-E5CE719A6AE7}" destId="{41EF0F87-D9F0-459B-8CD8-E60426847B99}" srcOrd="12" destOrd="0" presId="urn:microsoft.com/office/officeart/2005/8/layout/bProcess4"/>
    <dgm:cxn modelId="{EF4759B6-1B84-4500-941F-CA710FD34F70}" type="presParOf" srcId="{41EF0F87-D9F0-459B-8CD8-E60426847B99}" destId="{55B34B9D-01A1-4D87-BBD1-D8AE1CF4BF10}" srcOrd="0" destOrd="0" presId="urn:microsoft.com/office/officeart/2005/8/layout/bProcess4"/>
    <dgm:cxn modelId="{93342FDD-7942-44A8-AA98-E7C7BD552DBD}" type="presParOf" srcId="{41EF0F87-D9F0-459B-8CD8-E60426847B99}" destId="{16AD51C7-2B7D-4D88-B227-55116C3A69C8}" srcOrd="1" destOrd="0" presId="urn:microsoft.com/office/officeart/2005/8/layout/bProcess4"/>
    <dgm:cxn modelId="{1368E256-8602-4177-A97D-64067E51CCE7}" type="presParOf" srcId="{0F2DCBBB-78EC-4BF8-A823-E5CE719A6AE7}" destId="{CDB206D5-583F-458D-A458-B7495A4E16AE}" srcOrd="13" destOrd="0" presId="urn:microsoft.com/office/officeart/2005/8/layout/bProcess4"/>
    <dgm:cxn modelId="{3933A345-CF87-4D67-A2A0-A812300A73F4}" type="presParOf" srcId="{0F2DCBBB-78EC-4BF8-A823-E5CE719A6AE7}" destId="{64023BF0-76B1-4B35-84CB-C8940A6988E7}" srcOrd="14" destOrd="0" presId="urn:microsoft.com/office/officeart/2005/8/layout/bProcess4"/>
    <dgm:cxn modelId="{D2D2EAAE-A66D-4A1E-AA57-D4B6783E25F0}" type="presParOf" srcId="{64023BF0-76B1-4B35-84CB-C8940A6988E7}" destId="{49E7105F-28D5-4384-9BE3-C2A57DFCB25C}" srcOrd="0" destOrd="0" presId="urn:microsoft.com/office/officeart/2005/8/layout/bProcess4"/>
    <dgm:cxn modelId="{161A4798-0E09-484C-8378-06CFE04C7476}" type="presParOf" srcId="{64023BF0-76B1-4B35-84CB-C8940A6988E7}" destId="{40097D29-B6AE-46B7-9AED-3C63CDD89489}" srcOrd="1" destOrd="0" presId="urn:microsoft.com/office/officeart/2005/8/layout/bProcess4"/>
    <dgm:cxn modelId="{E5518D8A-A3F0-414B-9825-3747F3109BAA}" type="presParOf" srcId="{0F2DCBBB-78EC-4BF8-A823-E5CE719A6AE7}" destId="{A2975F75-372C-44AD-9222-79EC6D3A6102}" srcOrd="15" destOrd="0" presId="urn:microsoft.com/office/officeart/2005/8/layout/bProcess4"/>
    <dgm:cxn modelId="{971369A3-A1CD-4CCB-AC6B-2010308A708E}" type="presParOf" srcId="{0F2DCBBB-78EC-4BF8-A823-E5CE719A6AE7}" destId="{1635010B-B7EF-4AEA-90D3-7175084FB10B}" srcOrd="16" destOrd="0" presId="urn:microsoft.com/office/officeart/2005/8/layout/bProcess4"/>
    <dgm:cxn modelId="{0068DEA5-7785-4659-9850-9E873992BFFC}" type="presParOf" srcId="{1635010B-B7EF-4AEA-90D3-7175084FB10B}" destId="{CB4FDE84-3B6F-40F4-82EE-EF32EA92DDCB}" srcOrd="0" destOrd="0" presId="urn:microsoft.com/office/officeart/2005/8/layout/bProcess4"/>
    <dgm:cxn modelId="{A34602B4-4643-4492-BFF6-394311A3F68D}" type="presParOf" srcId="{1635010B-B7EF-4AEA-90D3-7175084FB10B}" destId="{6F92213C-60BA-4BB5-BFA3-F61BD7C289E0}" srcOrd="1" destOrd="0" presId="urn:microsoft.com/office/officeart/2005/8/layout/bProcess4"/>
    <dgm:cxn modelId="{53459904-28AA-441A-BB75-C3C62038F2A9}" type="presParOf" srcId="{0F2DCBBB-78EC-4BF8-A823-E5CE719A6AE7}" destId="{74EE20FF-58CB-4DD8-A033-5336EC3CCB13}" srcOrd="17" destOrd="0" presId="urn:microsoft.com/office/officeart/2005/8/layout/bProcess4"/>
    <dgm:cxn modelId="{0788AFBD-9B7C-48C4-814E-DB8C7D360900}" type="presParOf" srcId="{0F2DCBBB-78EC-4BF8-A823-E5CE719A6AE7}" destId="{71450C77-7F4C-4333-963F-A3A533DE517B}" srcOrd="18" destOrd="0" presId="urn:microsoft.com/office/officeart/2005/8/layout/bProcess4"/>
    <dgm:cxn modelId="{CF3CEC75-93E4-44B4-A76A-013F21873503}" type="presParOf" srcId="{71450C77-7F4C-4333-963F-A3A533DE517B}" destId="{5ABEF904-A221-44D7-B3D6-3429CC505DBF}" srcOrd="0" destOrd="0" presId="urn:microsoft.com/office/officeart/2005/8/layout/bProcess4"/>
    <dgm:cxn modelId="{D7B4BDF4-B10A-4589-BB84-DDD5C86BE6E8}" type="presParOf" srcId="{71450C77-7F4C-4333-963F-A3A533DE517B}" destId="{9361C586-5431-4471-B516-B2C16FEAC2A5}" srcOrd="1" destOrd="0" presId="urn:microsoft.com/office/officeart/2005/8/layout/bProcess4"/>
    <dgm:cxn modelId="{55B39088-DE04-405E-80B2-6E97A530EF33}" type="presParOf" srcId="{0F2DCBBB-78EC-4BF8-A823-E5CE719A6AE7}" destId="{3CB5036C-17D5-4876-B3DE-EFCAAA22C911}" srcOrd="19" destOrd="0" presId="urn:microsoft.com/office/officeart/2005/8/layout/bProcess4"/>
    <dgm:cxn modelId="{9CB5883F-EBB9-479B-8B33-5B11AE822C25}" type="presParOf" srcId="{0F2DCBBB-78EC-4BF8-A823-E5CE719A6AE7}" destId="{F93F854A-C5FA-4AE9-A316-70FE4FF35A55}" srcOrd="20" destOrd="0" presId="urn:microsoft.com/office/officeart/2005/8/layout/bProcess4"/>
    <dgm:cxn modelId="{3FCDB878-2917-478C-8179-CBA82341BA94}" type="presParOf" srcId="{F93F854A-C5FA-4AE9-A316-70FE4FF35A55}" destId="{31BDC3D4-5555-4A5A-9746-58501C98AF7A}" srcOrd="0" destOrd="0" presId="urn:microsoft.com/office/officeart/2005/8/layout/bProcess4"/>
    <dgm:cxn modelId="{AB2D29DF-B8D0-45F1-992A-D0F980D330FC}" type="presParOf" srcId="{F93F854A-C5FA-4AE9-A316-70FE4FF35A55}" destId="{F14CA80B-E420-4000-8E9E-B6652959093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B1A267-CF4C-4E23-9CFE-27A751C4C4C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14DEED4-9ABD-4AA1-A666-3A9FEFB2F64D}">
      <dgm:prSet phldrT="[Texto]"/>
      <dgm:spPr/>
      <dgm:t>
        <a:bodyPr/>
        <a:lstStyle/>
        <a:p>
          <a:r>
            <a:rPr lang="es-MX" dirty="0"/>
            <a:t>Normatividad</a:t>
          </a:r>
          <a:endParaRPr lang="es-CO" dirty="0"/>
        </a:p>
      </dgm:t>
    </dgm:pt>
    <dgm:pt modelId="{D0015B0C-96C1-47C2-9DF7-1AEFED3F0D5A}" type="parTrans" cxnId="{358B3FA9-93AA-4E49-90A8-23C43B2DA3D1}">
      <dgm:prSet/>
      <dgm:spPr/>
      <dgm:t>
        <a:bodyPr/>
        <a:lstStyle/>
        <a:p>
          <a:endParaRPr lang="es-CO"/>
        </a:p>
      </dgm:t>
    </dgm:pt>
    <dgm:pt modelId="{3BFDEB40-6379-4ABB-99EF-1BA7553DAD99}" type="sibTrans" cxnId="{358B3FA9-93AA-4E49-90A8-23C43B2DA3D1}">
      <dgm:prSet/>
      <dgm:spPr/>
      <dgm:t>
        <a:bodyPr/>
        <a:lstStyle/>
        <a:p>
          <a:endParaRPr lang="es-CO"/>
        </a:p>
      </dgm:t>
    </dgm:pt>
    <dgm:pt modelId="{C1B2F1FC-D125-4924-9316-BB9137A9BACC}">
      <dgm:prSet phldrT="[Texto]"/>
      <dgm:spPr/>
      <dgm:t>
        <a:bodyPr/>
        <a:lstStyle/>
        <a:p>
          <a:r>
            <a:rPr lang="es-MX" dirty="0"/>
            <a:t>Coordinación</a:t>
          </a:r>
          <a:endParaRPr lang="es-CO" dirty="0"/>
        </a:p>
      </dgm:t>
    </dgm:pt>
    <dgm:pt modelId="{2BDCBC4D-7C0B-4ECA-8F92-D4C18F5600C7}" type="parTrans" cxnId="{7E5C9611-7058-4F02-A727-D94ABC8B4F81}">
      <dgm:prSet/>
      <dgm:spPr/>
      <dgm:t>
        <a:bodyPr/>
        <a:lstStyle/>
        <a:p>
          <a:endParaRPr lang="es-CO"/>
        </a:p>
      </dgm:t>
    </dgm:pt>
    <dgm:pt modelId="{ACE44687-0E0F-462F-BE84-125515981B10}" type="sibTrans" cxnId="{7E5C9611-7058-4F02-A727-D94ABC8B4F81}">
      <dgm:prSet/>
      <dgm:spPr/>
      <dgm:t>
        <a:bodyPr/>
        <a:lstStyle/>
        <a:p>
          <a:endParaRPr lang="es-CO"/>
        </a:p>
      </dgm:t>
    </dgm:pt>
    <dgm:pt modelId="{6C7A2D3C-8477-4722-B228-49BF530D04B3}">
      <dgm:prSet phldrT="[Texto]"/>
      <dgm:spPr/>
      <dgm:t>
        <a:bodyPr/>
        <a:lstStyle/>
        <a:p>
          <a:r>
            <a:rPr lang="es-MX" dirty="0"/>
            <a:t>Planificación y programación</a:t>
          </a:r>
          <a:endParaRPr lang="es-CO" dirty="0"/>
        </a:p>
      </dgm:t>
    </dgm:pt>
    <dgm:pt modelId="{42AFA564-6735-4C8A-AB82-B26ECF985623}" type="parTrans" cxnId="{7442BD82-0D6A-4C97-8AF6-2F519142A4C1}">
      <dgm:prSet/>
      <dgm:spPr/>
      <dgm:t>
        <a:bodyPr/>
        <a:lstStyle/>
        <a:p>
          <a:endParaRPr lang="es-CO"/>
        </a:p>
      </dgm:t>
    </dgm:pt>
    <dgm:pt modelId="{08640D3C-3EFB-470B-A6A3-274D7A9EF4F6}" type="sibTrans" cxnId="{7442BD82-0D6A-4C97-8AF6-2F519142A4C1}">
      <dgm:prSet/>
      <dgm:spPr/>
      <dgm:t>
        <a:bodyPr/>
        <a:lstStyle/>
        <a:p>
          <a:endParaRPr lang="es-CO"/>
        </a:p>
      </dgm:t>
    </dgm:pt>
    <dgm:pt modelId="{BDA136BB-02AF-4915-9467-B72A445A5EEA}">
      <dgm:prSet/>
      <dgm:spPr/>
      <dgm:t>
        <a:bodyPr/>
        <a:lstStyle/>
        <a:p>
          <a:r>
            <a:rPr lang="es-MX" dirty="0"/>
            <a:t>Lineamientos técnicos</a:t>
          </a:r>
          <a:endParaRPr lang="es-CO" dirty="0"/>
        </a:p>
      </dgm:t>
    </dgm:pt>
    <dgm:pt modelId="{FE6A9840-E42E-45E8-ABF5-C977342A8BA5}" type="parTrans" cxnId="{F14FBEAD-AA50-4D01-BB87-AC2A51DB71CA}">
      <dgm:prSet/>
      <dgm:spPr/>
      <dgm:t>
        <a:bodyPr/>
        <a:lstStyle/>
        <a:p>
          <a:endParaRPr lang="es-CO"/>
        </a:p>
      </dgm:t>
    </dgm:pt>
    <dgm:pt modelId="{DE786F48-1525-4231-A801-1A82B59D8036}" type="sibTrans" cxnId="{F14FBEAD-AA50-4D01-BB87-AC2A51DB71CA}">
      <dgm:prSet/>
      <dgm:spPr/>
      <dgm:t>
        <a:bodyPr/>
        <a:lstStyle/>
        <a:p>
          <a:endParaRPr lang="es-CO"/>
        </a:p>
      </dgm:t>
    </dgm:pt>
    <dgm:pt modelId="{C965C4BD-EB0D-4CC7-AC73-3E73763B674C}">
      <dgm:prSet/>
      <dgm:spPr/>
      <dgm:t>
        <a:bodyPr/>
        <a:lstStyle/>
        <a:p>
          <a:r>
            <a:rPr lang="es-MX" dirty="0"/>
            <a:t>Comité municipal de vacunación</a:t>
          </a:r>
          <a:endParaRPr lang="es-CO" dirty="0"/>
        </a:p>
      </dgm:t>
    </dgm:pt>
    <dgm:pt modelId="{FBF920FD-F60E-426E-8551-10AADA2DEE03}" type="parTrans" cxnId="{3941C478-A105-4E92-98FE-BECAF2B6CA47}">
      <dgm:prSet/>
      <dgm:spPr/>
      <dgm:t>
        <a:bodyPr/>
        <a:lstStyle/>
        <a:p>
          <a:endParaRPr lang="es-CO"/>
        </a:p>
      </dgm:t>
    </dgm:pt>
    <dgm:pt modelId="{FDF8DF16-29E5-48EB-8588-D91963050849}" type="sibTrans" cxnId="{3941C478-A105-4E92-98FE-BECAF2B6CA47}">
      <dgm:prSet/>
      <dgm:spPr/>
      <dgm:t>
        <a:bodyPr/>
        <a:lstStyle/>
        <a:p>
          <a:endParaRPr lang="es-CO"/>
        </a:p>
      </dgm:t>
    </dgm:pt>
    <dgm:pt modelId="{FCC057C5-A35A-47C8-AB31-189175F1AADD}">
      <dgm:prSet/>
      <dgm:spPr/>
      <dgm:t>
        <a:bodyPr/>
        <a:lstStyle/>
        <a:p>
          <a:r>
            <a:rPr lang="es-MX" dirty="0"/>
            <a:t>Mesa técnica</a:t>
          </a:r>
          <a:endParaRPr lang="es-CO" dirty="0"/>
        </a:p>
      </dgm:t>
    </dgm:pt>
    <dgm:pt modelId="{4EA1DA87-A4E0-4BB8-A9AB-AE7C4D3C56CF}" type="parTrans" cxnId="{65B5C85D-356A-4BDF-ABBF-C4DBE8FB99C6}">
      <dgm:prSet/>
      <dgm:spPr/>
      <dgm:t>
        <a:bodyPr/>
        <a:lstStyle/>
        <a:p>
          <a:endParaRPr lang="es-CO"/>
        </a:p>
      </dgm:t>
    </dgm:pt>
    <dgm:pt modelId="{76C08F95-C16F-4B29-86C7-2288C5C6DEF7}" type="sibTrans" cxnId="{65B5C85D-356A-4BDF-ABBF-C4DBE8FB99C6}">
      <dgm:prSet/>
      <dgm:spPr/>
      <dgm:t>
        <a:bodyPr/>
        <a:lstStyle/>
        <a:p>
          <a:endParaRPr lang="es-CO"/>
        </a:p>
      </dgm:t>
    </dgm:pt>
    <dgm:pt modelId="{A40D7D50-107C-4FE6-9588-399F4B28B7D0}">
      <dgm:prSet/>
      <dgm:spPr/>
      <dgm:t>
        <a:bodyPr/>
        <a:lstStyle/>
        <a:p>
          <a:r>
            <a:rPr lang="es-MX" dirty="0" err="1"/>
            <a:t>Microplanificación</a:t>
          </a:r>
          <a:endParaRPr lang="es-CO" dirty="0"/>
        </a:p>
      </dgm:t>
    </dgm:pt>
    <dgm:pt modelId="{5153376E-7F17-412F-B7B8-6EDC145D160F}" type="parTrans" cxnId="{F98CA524-A161-42DD-9421-7DE0B640588D}">
      <dgm:prSet/>
      <dgm:spPr/>
      <dgm:t>
        <a:bodyPr/>
        <a:lstStyle/>
        <a:p>
          <a:endParaRPr lang="es-CO"/>
        </a:p>
      </dgm:t>
    </dgm:pt>
    <dgm:pt modelId="{DE05B260-0194-44F3-8A39-9C3755169DDD}" type="sibTrans" cxnId="{F98CA524-A161-42DD-9421-7DE0B640588D}">
      <dgm:prSet/>
      <dgm:spPr/>
      <dgm:t>
        <a:bodyPr/>
        <a:lstStyle/>
        <a:p>
          <a:endParaRPr lang="es-CO"/>
        </a:p>
      </dgm:t>
    </dgm:pt>
    <dgm:pt modelId="{FBCAF3B8-E9D1-41D7-95CE-9C00D13F9809}" type="pres">
      <dgm:prSet presAssocID="{61B1A267-CF4C-4E23-9CFE-27A751C4C4C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F0D6C8-19B6-4835-B1DF-3C9EF5D241D7}" type="pres">
      <dgm:prSet presAssocID="{D14DEED4-9ABD-4AA1-A666-3A9FEFB2F64D}" presName="compNode" presStyleCnt="0"/>
      <dgm:spPr/>
    </dgm:pt>
    <dgm:pt modelId="{2F0CA8CA-4197-4639-A092-1946F8E665EE}" type="pres">
      <dgm:prSet presAssocID="{D14DEED4-9ABD-4AA1-A666-3A9FEFB2F64D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BAEBD-A964-4D6B-BBC7-4F93A2E00C5F}" type="pres">
      <dgm:prSet presAssocID="{D14DEED4-9ABD-4AA1-A666-3A9FEFB2F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58123-3A0B-46F8-9107-E62993EB83B5}" type="pres">
      <dgm:prSet presAssocID="{D14DEED4-9ABD-4AA1-A666-3A9FEFB2F64D}" presName="parentRect" presStyleLbl="alignNode1" presStyleIdx="0" presStyleCnt="3"/>
      <dgm:spPr/>
      <dgm:t>
        <a:bodyPr/>
        <a:lstStyle/>
        <a:p>
          <a:endParaRPr lang="es-ES"/>
        </a:p>
      </dgm:t>
    </dgm:pt>
    <dgm:pt modelId="{7C2C8043-1FA0-45CC-AFF5-4FBBDE3E6283}" type="pres">
      <dgm:prSet presAssocID="{D14DEED4-9ABD-4AA1-A666-3A9FEFB2F64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6E447062-4B94-47A0-9DF8-E426CC95F388}" type="pres">
      <dgm:prSet presAssocID="{3BFDEB40-6379-4ABB-99EF-1BA7553DAD9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0ACDB04-3B72-4E66-BE9F-47C25CFFC9E1}" type="pres">
      <dgm:prSet presAssocID="{C1B2F1FC-D125-4924-9316-BB9137A9BACC}" presName="compNode" presStyleCnt="0"/>
      <dgm:spPr/>
    </dgm:pt>
    <dgm:pt modelId="{53E17EEA-C3A4-4172-9A94-6A5868BC33AF}" type="pres">
      <dgm:prSet presAssocID="{C1B2F1FC-D125-4924-9316-BB9137A9BACC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02D01-656F-4FAD-9CC8-BA7C381C1DDE}" type="pres">
      <dgm:prSet presAssocID="{C1B2F1FC-D125-4924-9316-BB9137A9BA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FC327-4ED3-45FB-97C3-57FF4D0C97A3}" type="pres">
      <dgm:prSet presAssocID="{C1B2F1FC-D125-4924-9316-BB9137A9BACC}" presName="parentRect" presStyleLbl="alignNode1" presStyleIdx="1" presStyleCnt="3"/>
      <dgm:spPr/>
      <dgm:t>
        <a:bodyPr/>
        <a:lstStyle/>
        <a:p>
          <a:endParaRPr lang="es-ES"/>
        </a:p>
      </dgm:t>
    </dgm:pt>
    <dgm:pt modelId="{91F2097D-3176-47D0-A1ED-75539192475F}" type="pres">
      <dgm:prSet presAssocID="{C1B2F1FC-D125-4924-9316-BB9137A9BACC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2FA16138-940B-4AA0-96CD-61F57ED5D0A4}" type="pres">
      <dgm:prSet presAssocID="{ACE44687-0E0F-462F-BE84-125515981B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86B530E-A0B5-45A3-A85B-B2D610818CEA}" type="pres">
      <dgm:prSet presAssocID="{6C7A2D3C-8477-4722-B228-49BF530D04B3}" presName="compNode" presStyleCnt="0"/>
      <dgm:spPr/>
    </dgm:pt>
    <dgm:pt modelId="{F32F266F-85E2-4389-A1D2-FB18FBD93DDF}" type="pres">
      <dgm:prSet presAssocID="{6C7A2D3C-8477-4722-B228-49BF530D04B3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FB6C6E-1956-4888-8A9B-6D90D40C0B51}" type="pres">
      <dgm:prSet presAssocID="{6C7A2D3C-8477-4722-B228-49BF530D04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65EDE1-E904-436A-B145-B0DA395321B4}" type="pres">
      <dgm:prSet presAssocID="{6C7A2D3C-8477-4722-B228-49BF530D04B3}" presName="parentRect" presStyleLbl="alignNode1" presStyleIdx="2" presStyleCnt="3"/>
      <dgm:spPr/>
      <dgm:t>
        <a:bodyPr/>
        <a:lstStyle/>
        <a:p>
          <a:endParaRPr lang="es-ES"/>
        </a:p>
      </dgm:t>
    </dgm:pt>
    <dgm:pt modelId="{B124EF9B-805B-4C87-B73B-8D0DAB725D87}" type="pres">
      <dgm:prSet presAssocID="{6C7A2D3C-8477-4722-B228-49BF530D04B3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na"/>
        </a:ext>
      </dgm:extLst>
    </dgm:pt>
  </dgm:ptLst>
  <dgm:cxnLst>
    <dgm:cxn modelId="{358B3FA9-93AA-4E49-90A8-23C43B2DA3D1}" srcId="{61B1A267-CF4C-4E23-9CFE-27A751C4C4C2}" destId="{D14DEED4-9ABD-4AA1-A666-3A9FEFB2F64D}" srcOrd="0" destOrd="0" parTransId="{D0015B0C-96C1-47C2-9DF7-1AEFED3F0D5A}" sibTransId="{3BFDEB40-6379-4ABB-99EF-1BA7553DAD99}"/>
    <dgm:cxn modelId="{0CC63499-8604-4DA8-BA99-6E18199083E7}" type="presOf" srcId="{C965C4BD-EB0D-4CC7-AC73-3E73763B674C}" destId="{53E17EEA-C3A4-4172-9A94-6A5868BC33AF}" srcOrd="0" destOrd="0" presId="urn:microsoft.com/office/officeart/2005/8/layout/bList2"/>
    <dgm:cxn modelId="{F867500B-BED3-4BC1-89F5-798B2F486EF3}" type="presOf" srcId="{C1B2F1FC-D125-4924-9316-BB9137A9BACC}" destId="{012FC327-4ED3-45FB-97C3-57FF4D0C97A3}" srcOrd="1" destOrd="0" presId="urn:microsoft.com/office/officeart/2005/8/layout/bList2"/>
    <dgm:cxn modelId="{7442BD82-0D6A-4C97-8AF6-2F519142A4C1}" srcId="{61B1A267-CF4C-4E23-9CFE-27A751C4C4C2}" destId="{6C7A2D3C-8477-4722-B228-49BF530D04B3}" srcOrd="2" destOrd="0" parTransId="{42AFA564-6735-4C8A-AB82-B26ECF985623}" sibTransId="{08640D3C-3EFB-470B-A6A3-274D7A9EF4F6}"/>
    <dgm:cxn modelId="{F14FBEAD-AA50-4D01-BB87-AC2A51DB71CA}" srcId="{D14DEED4-9ABD-4AA1-A666-3A9FEFB2F64D}" destId="{BDA136BB-02AF-4915-9467-B72A445A5EEA}" srcOrd="0" destOrd="0" parTransId="{FE6A9840-E42E-45E8-ABF5-C977342A8BA5}" sibTransId="{DE786F48-1525-4231-A801-1A82B59D8036}"/>
    <dgm:cxn modelId="{A54D564B-7146-4831-BA5B-B76DC97B48FF}" type="presOf" srcId="{6C7A2D3C-8477-4722-B228-49BF530D04B3}" destId="{D665EDE1-E904-436A-B145-B0DA395321B4}" srcOrd="1" destOrd="0" presId="urn:microsoft.com/office/officeart/2005/8/layout/bList2"/>
    <dgm:cxn modelId="{D6F6DD9D-68BD-4D99-B60D-FE917E611402}" type="presOf" srcId="{61B1A267-CF4C-4E23-9CFE-27A751C4C4C2}" destId="{FBCAF3B8-E9D1-41D7-95CE-9C00D13F9809}" srcOrd="0" destOrd="0" presId="urn:microsoft.com/office/officeart/2005/8/layout/bList2"/>
    <dgm:cxn modelId="{7E5C9611-7058-4F02-A727-D94ABC8B4F81}" srcId="{61B1A267-CF4C-4E23-9CFE-27A751C4C4C2}" destId="{C1B2F1FC-D125-4924-9316-BB9137A9BACC}" srcOrd="1" destOrd="0" parTransId="{2BDCBC4D-7C0B-4ECA-8F92-D4C18F5600C7}" sibTransId="{ACE44687-0E0F-462F-BE84-125515981B10}"/>
    <dgm:cxn modelId="{3ABA1C9D-820A-48E8-AA0B-4B7C6F831E19}" type="presOf" srcId="{A40D7D50-107C-4FE6-9588-399F4B28B7D0}" destId="{F32F266F-85E2-4389-A1D2-FB18FBD93DDF}" srcOrd="0" destOrd="0" presId="urn:microsoft.com/office/officeart/2005/8/layout/bList2"/>
    <dgm:cxn modelId="{EB87EB36-C6D1-4079-AE06-5FBAB6C643F7}" type="presOf" srcId="{D14DEED4-9ABD-4AA1-A666-3A9FEFB2F64D}" destId="{5DCBAEBD-A964-4D6B-BBC7-4F93A2E00C5F}" srcOrd="0" destOrd="0" presId="urn:microsoft.com/office/officeart/2005/8/layout/bList2"/>
    <dgm:cxn modelId="{B40B4DCC-5573-43F0-A6D5-9A6FC82DDFED}" type="presOf" srcId="{3BFDEB40-6379-4ABB-99EF-1BA7553DAD99}" destId="{6E447062-4B94-47A0-9DF8-E426CC95F388}" srcOrd="0" destOrd="0" presId="urn:microsoft.com/office/officeart/2005/8/layout/bList2"/>
    <dgm:cxn modelId="{65B5C85D-356A-4BDF-ABBF-C4DBE8FB99C6}" srcId="{C1B2F1FC-D125-4924-9316-BB9137A9BACC}" destId="{FCC057C5-A35A-47C8-AB31-189175F1AADD}" srcOrd="1" destOrd="0" parTransId="{4EA1DA87-A4E0-4BB8-A9AB-AE7C4D3C56CF}" sibTransId="{76C08F95-C16F-4B29-86C7-2288C5C6DEF7}"/>
    <dgm:cxn modelId="{DE9F211E-EB0F-4CDD-89F7-E92F80A2C815}" type="presOf" srcId="{6C7A2D3C-8477-4722-B228-49BF530D04B3}" destId="{82FB6C6E-1956-4888-8A9B-6D90D40C0B51}" srcOrd="0" destOrd="0" presId="urn:microsoft.com/office/officeart/2005/8/layout/bList2"/>
    <dgm:cxn modelId="{3941C478-A105-4E92-98FE-BECAF2B6CA47}" srcId="{C1B2F1FC-D125-4924-9316-BB9137A9BACC}" destId="{C965C4BD-EB0D-4CC7-AC73-3E73763B674C}" srcOrd="0" destOrd="0" parTransId="{FBF920FD-F60E-426E-8551-10AADA2DEE03}" sibTransId="{FDF8DF16-29E5-48EB-8588-D91963050849}"/>
    <dgm:cxn modelId="{1426A76E-6B4D-4FE2-9B05-E045A47B254E}" type="presOf" srcId="{BDA136BB-02AF-4915-9467-B72A445A5EEA}" destId="{2F0CA8CA-4197-4639-A092-1946F8E665EE}" srcOrd="0" destOrd="0" presId="urn:microsoft.com/office/officeart/2005/8/layout/bList2"/>
    <dgm:cxn modelId="{7BD0E234-F5A7-4A2C-AE53-13A229783C03}" type="presOf" srcId="{D14DEED4-9ABD-4AA1-A666-3A9FEFB2F64D}" destId="{69158123-3A0B-46F8-9107-E62993EB83B5}" srcOrd="1" destOrd="0" presId="urn:microsoft.com/office/officeart/2005/8/layout/bList2"/>
    <dgm:cxn modelId="{5D641512-DA7B-41CC-AF0D-8F3ECDEDCF3D}" type="presOf" srcId="{FCC057C5-A35A-47C8-AB31-189175F1AADD}" destId="{53E17EEA-C3A4-4172-9A94-6A5868BC33AF}" srcOrd="0" destOrd="1" presId="urn:microsoft.com/office/officeart/2005/8/layout/bList2"/>
    <dgm:cxn modelId="{F98CA524-A161-42DD-9421-7DE0B640588D}" srcId="{6C7A2D3C-8477-4722-B228-49BF530D04B3}" destId="{A40D7D50-107C-4FE6-9588-399F4B28B7D0}" srcOrd="0" destOrd="0" parTransId="{5153376E-7F17-412F-B7B8-6EDC145D160F}" sibTransId="{DE05B260-0194-44F3-8A39-9C3755169DDD}"/>
    <dgm:cxn modelId="{17A08F6A-A7F5-4C6D-BA9E-443FF01704E8}" type="presOf" srcId="{ACE44687-0E0F-462F-BE84-125515981B10}" destId="{2FA16138-940B-4AA0-96CD-61F57ED5D0A4}" srcOrd="0" destOrd="0" presId="urn:microsoft.com/office/officeart/2005/8/layout/bList2"/>
    <dgm:cxn modelId="{F44F1156-5E03-4F04-86A3-675E4516DCDF}" type="presOf" srcId="{C1B2F1FC-D125-4924-9316-BB9137A9BACC}" destId="{51402D01-656F-4FAD-9CC8-BA7C381C1DDE}" srcOrd="0" destOrd="0" presId="urn:microsoft.com/office/officeart/2005/8/layout/bList2"/>
    <dgm:cxn modelId="{23779AAE-0668-4630-A33D-DA5E2C9955F4}" type="presParOf" srcId="{FBCAF3B8-E9D1-41D7-95CE-9C00D13F9809}" destId="{DCF0D6C8-19B6-4835-B1DF-3C9EF5D241D7}" srcOrd="0" destOrd="0" presId="urn:microsoft.com/office/officeart/2005/8/layout/bList2"/>
    <dgm:cxn modelId="{4202252C-E905-4AF2-AAE4-DDA3E5BC7B19}" type="presParOf" srcId="{DCF0D6C8-19B6-4835-B1DF-3C9EF5D241D7}" destId="{2F0CA8CA-4197-4639-A092-1946F8E665EE}" srcOrd="0" destOrd="0" presId="urn:microsoft.com/office/officeart/2005/8/layout/bList2"/>
    <dgm:cxn modelId="{948CEEF3-ED24-44F3-A0CE-C5781B064041}" type="presParOf" srcId="{DCF0D6C8-19B6-4835-B1DF-3C9EF5D241D7}" destId="{5DCBAEBD-A964-4D6B-BBC7-4F93A2E00C5F}" srcOrd="1" destOrd="0" presId="urn:microsoft.com/office/officeart/2005/8/layout/bList2"/>
    <dgm:cxn modelId="{C83D505F-2816-4559-BA8E-231E41EDFEC0}" type="presParOf" srcId="{DCF0D6C8-19B6-4835-B1DF-3C9EF5D241D7}" destId="{69158123-3A0B-46F8-9107-E62993EB83B5}" srcOrd="2" destOrd="0" presId="urn:microsoft.com/office/officeart/2005/8/layout/bList2"/>
    <dgm:cxn modelId="{BE9D78E2-F13A-4622-883E-5834F92E1D34}" type="presParOf" srcId="{DCF0D6C8-19B6-4835-B1DF-3C9EF5D241D7}" destId="{7C2C8043-1FA0-45CC-AFF5-4FBBDE3E6283}" srcOrd="3" destOrd="0" presId="urn:microsoft.com/office/officeart/2005/8/layout/bList2"/>
    <dgm:cxn modelId="{8E7684CA-5AD3-4E36-81FF-57EFFAA4C767}" type="presParOf" srcId="{FBCAF3B8-E9D1-41D7-95CE-9C00D13F9809}" destId="{6E447062-4B94-47A0-9DF8-E426CC95F388}" srcOrd="1" destOrd="0" presId="urn:microsoft.com/office/officeart/2005/8/layout/bList2"/>
    <dgm:cxn modelId="{CC2BC891-A5E4-45D0-B1C5-7903E8BB3418}" type="presParOf" srcId="{FBCAF3B8-E9D1-41D7-95CE-9C00D13F9809}" destId="{60ACDB04-3B72-4E66-BE9F-47C25CFFC9E1}" srcOrd="2" destOrd="0" presId="urn:microsoft.com/office/officeart/2005/8/layout/bList2"/>
    <dgm:cxn modelId="{DE6297AB-40D4-4375-8A46-9D066D8897DC}" type="presParOf" srcId="{60ACDB04-3B72-4E66-BE9F-47C25CFFC9E1}" destId="{53E17EEA-C3A4-4172-9A94-6A5868BC33AF}" srcOrd="0" destOrd="0" presId="urn:microsoft.com/office/officeart/2005/8/layout/bList2"/>
    <dgm:cxn modelId="{CD868F04-8E5A-45B8-82CA-F8D5C5DA8285}" type="presParOf" srcId="{60ACDB04-3B72-4E66-BE9F-47C25CFFC9E1}" destId="{51402D01-656F-4FAD-9CC8-BA7C381C1DDE}" srcOrd="1" destOrd="0" presId="urn:microsoft.com/office/officeart/2005/8/layout/bList2"/>
    <dgm:cxn modelId="{21AE8193-27FC-422D-9F0D-8AEFF74ADB77}" type="presParOf" srcId="{60ACDB04-3B72-4E66-BE9F-47C25CFFC9E1}" destId="{012FC327-4ED3-45FB-97C3-57FF4D0C97A3}" srcOrd="2" destOrd="0" presId="urn:microsoft.com/office/officeart/2005/8/layout/bList2"/>
    <dgm:cxn modelId="{7AB8F6C1-14C0-4AFD-90E9-12B964DEBD5A}" type="presParOf" srcId="{60ACDB04-3B72-4E66-BE9F-47C25CFFC9E1}" destId="{91F2097D-3176-47D0-A1ED-75539192475F}" srcOrd="3" destOrd="0" presId="urn:microsoft.com/office/officeart/2005/8/layout/bList2"/>
    <dgm:cxn modelId="{2850BCF9-9556-454E-9F82-9E9EF8A894DF}" type="presParOf" srcId="{FBCAF3B8-E9D1-41D7-95CE-9C00D13F9809}" destId="{2FA16138-940B-4AA0-96CD-61F57ED5D0A4}" srcOrd="3" destOrd="0" presId="urn:microsoft.com/office/officeart/2005/8/layout/bList2"/>
    <dgm:cxn modelId="{7C3EBDC0-937C-4848-B39B-517FE11DE5B6}" type="presParOf" srcId="{FBCAF3B8-E9D1-41D7-95CE-9C00D13F9809}" destId="{986B530E-A0B5-45A3-A85B-B2D610818CEA}" srcOrd="4" destOrd="0" presId="urn:microsoft.com/office/officeart/2005/8/layout/bList2"/>
    <dgm:cxn modelId="{4F0C5BD7-0F08-4CD2-BCC0-9B0B32FF694E}" type="presParOf" srcId="{986B530E-A0B5-45A3-A85B-B2D610818CEA}" destId="{F32F266F-85E2-4389-A1D2-FB18FBD93DDF}" srcOrd="0" destOrd="0" presId="urn:microsoft.com/office/officeart/2005/8/layout/bList2"/>
    <dgm:cxn modelId="{40D95F58-1076-4B54-BC3C-DAE73423174E}" type="presParOf" srcId="{986B530E-A0B5-45A3-A85B-B2D610818CEA}" destId="{82FB6C6E-1956-4888-8A9B-6D90D40C0B51}" srcOrd="1" destOrd="0" presId="urn:microsoft.com/office/officeart/2005/8/layout/bList2"/>
    <dgm:cxn modelId="{DD734C8B-1270-46D8-8D3B-1314CE90902B}" type="presParOf" srcId="{986B530E-A0B5-45A3-A85B-B2D610818CEA}" destId="{D665EDE1-E904-436A-B145-B0DA395321B4}" srcOrd="2" destOrd="0" presId="urn:microsoft.com/office/officeart/2005/8/layout/bList2"/>
    <dgm:cxn modelId="{D971120B-CD57-44F8-B11E-244FD1C97ADD}" type="presParOf" srcId="{986B530E-A0B5-45A3-A85B-B2D610818CEA}" destId="{B124EF9B-805B-4C87-B73B-8D0DAB725D8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B1A267-CF4C-4E23-9CFE-27A751C4C4C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14DEED4-9ABD-4AA1-A666-3A9FEFB2F64D}">
      <dgm:prSet phldrT="[Texto]"/>
      <dgm:spPr/>
      <dgm:t>
        <a:bodyPr/>
        <a:lstStyle/>
        <a:p>
          <a:r>
            <a:rPr lang="es-MX"/>
            <a:t>Capacitación al talento humano</a:t>
          </a:r>
          <a:endParaRPr lang="es-CO" dirty="0"/>
        </a:p>
      </dgm:t>
    </dgm:pt>
    <dgm:pt modelId="{D0015B0C-96C1-47C2-9DF7-1AEFED3F0D5A}" type="parTrans" cxnId="{358B3FA9-93AA-4E49-90A8-23C43B2DA3D1}">
      <dgm:prSet/>
      <dgm:spPr/>
      <dgm:t>
        <a:bodyPr/>
        <a:lstStyle/>
        <a:p>
          <a:endParaRPr lang="es-CO"/>
        </a:p>
      </dgm:t>
    </dgm:pt>
    <dgm:pt modelId="{3BFDEB40-6379-4ABB-99EF-1BA7553DAD99}" type="sibTrans" cxnId="{358B3FA9-93AA-4E49-90A8-23C43B2DA3D1}">
      <dgm:prSet/>
      <dgm:spPr/>
      <dgm:t>
        <a:bodyPr/>
        <a:lstStyle/>
        <a:p>
          <a:endParaRPr lang="es-CO"/>
        </a:p>
      </dgm:t>
    </dgm:pt>
    <dgm:pt modelId="{C1B2F1FC-D125-4924-9316-BB9137A9BACC}">
      <dgm:prSet phldrT="[Texto]"/>
      <dgm:spPr/>
      <dgm:t>
        <a:bodyPr/>
        <a:lstStyle/>
        <a:p>
          <a:r>
            <a:rPr lang="es-MX" dirty="0"/>
            <a:t>Cooperación y supervisión</a:t>
          </a:r>
          <a:endParaRPr lang="es-CO" dirty="0"/>
        </a:p>
      </dgm:t>
    </dgm:pt>
    <dgm:pt modelId="{2BDCBC4D-7C0B-4ECA-8F92-D4C18F5600C7}" type="parTrans" cxnId="{7E5C9611-7058-4F02-A727-D94ABC8B4F81}">
      <dgm:prSet/>
      <dgm:spPr/>
      <dgm:t>
        <a:bodyPr/>
        <a:lstStyle/>
        <a:p>
          <a:endParaRPr lang="es-CO"/>
        </a:p>
      </dgm:t>
    </dgm:pt>
    <dgm:pt modelId="{ACE44687-0E0F-462F-BE84-125515981B10}" type="sibTrans" cxnId="{7E5C9611-7058-4F02-A727-D94ABC8B4F81}">
      <dgm:prSet/>
      <dgm:spPr/>
      <dgm:t>
        <a:bodyPr/>
        <a:lstStyle/>
        <a:p>
          <a:endParaRPr lang="es-CO"/>
        </a:p>
      </dgm:t>
    </dgm:pt>
    <dgm:pt modelId="{6C7A2D3C-8477-4722-B228-49BF530D04B3}">
      <dgm:prSet phldrT="[Texto]"/>
      <dgm:spPr/>
      <dgm:t>
        <a:bodyPr/>
        <a:lstStyle/>
        <a:p>
          <a:r>
            <a:rPr lang="es-MX" dirty="0"/>
            <a:t>Estrategias y Tácticas</a:t>
          </a:r>
          <a:endParaRPr lang="es-CO" dirty="0"/>
        </a:p>
      </dgm:t>
    </dgm:pt>
    <dgm:pt modelId="{42AFA564-6735-4C8A-AB82-B26ECF985623}" type="parTrans" cxnId="{7442BD82-0D6A-4C97-8AF6-2F519142A4C1}">
      <dgm:prSet/>
      <dgm:spPr/>
      <dgm:t>
        <a:bodyPr/>
        <a:lstStyle/>
        <a:p>
          <a:endParaRPr lang="es-CO"/>
        </a:p>
      </dgm:t>
    </dgm:pt>
    <dgm:pt modelId="{08640D3C-3EFB-470B-A6A3-274D7A9EF4F6}" type="sibTrans" cxnId="{7442BD82-0D6A-4C97-8AF6-2F519142A4C1}">
      <dgm:prSet/>
      <dgm:spPr/>
      <dgm:t>
        <a:bodyPr/>
        <a:lstStyle/>
        <a:p>
          <a:endParaRPr lang="es-CO"/>
        </a:p>
      </dgm:t>
    </dgm:pt>
    <dgm:pt modelId="{BDA136BB-02AF-4915-9467-B72A445A5EEA}">
      <dgm:prSet/>
      <dgm:spPr/>
      <dgm:t>
        <a:bodyPr/>
        <a:lstStyle/>
        <a:p>
          <a:r>
            <a:rPr lang="es-MX" dirty="0"/>
            <a:t>Talento humano de IPS - 10/04/25</a:t>
          </a:r>
          <a:endParaRPr lang="es-CO" dirty="0"/>
        </a:p>
      </dgm:t>
    </dgm:pt>
    <dgm:pt modelId="{FE6A9840-E42E-45E8-ABF5-C977342A8BA5}" type="parTrans" cxnId="{F14FBEAD-AA50-4D01-BB87-AC2A51DB71CA}">
      <dgm:prSet/>
      <dgm:spPr/>
      <dgm:t>
        <a:bodyPr/>
        <a:lstStyle/>
        <a:p>
          <a:endParaRPr lang="es-CO"/>
        </a:p>
      </dgm:t>
    </dgm:pt>
    <dgm:pt modelId="{DE786F48-1525-4231-A801-1A82B59D8036}" type="sibTrans" cxnId="{F14FBEAD-AA50-4D01-BB87-AC2A51DB71CA}">
      <dgm:prSet/>
      <dgm:spPr/>
      <dgm:t>
        <a:bodyPr/>
        <a:lstStyle/>
        <a:p>
          <a:endParaRPr lang="es-CO"/>
        </a:p>
      </dgm:t>
    </dgm:pt>
    <dgm:pt modelId="{C965C4BD-EB0D-4CC7-AC73-3E73763B674C}">
      <dgm:prSet/>
      <dgm:spPr/>
      <dgm:t>
        <a:bodyPr/>
        <a:lstStyle/>
        <a:p>
          <a:r>
            <a:rPr lang="es-MX" dirty="0"/>
            <a:t>Acompañamiento en puntos de vacunación</a:t>
          </a:r>
          <a:endParaRPr lang="es-CO" dirty="0"/>
        </a:p>
      </dgm:t>
    </dgm:pt>
    <dgm:pt modelId="{FBF920FD-F60E-426E-8551-10AADA2DEE03}" type="parTrans" cxnId="{3941C478-A105-4E92-98FE-BECAF2B6CA47}">
      <dgm:prSet/>
      <dgm:spPr/>
      <dgm:t>
        <a:bodyPr/>
        <a:lstStyle/>
        <a:p>
          <a:endParaRPr lang="es-CO"/>
        </a:p>
      </dgm:t>
    </dgm:pt>
    <dgm:pt modelId="{FDF8DF16-29E5-48EB-8588-D91963050849}" type="sibTrans" cxnId="{3941C478-A105-4E92-98FE-BECAF2B6CA47}">
      <dgm:prSet/>
      <dgm:spPr/>
      <dgm:t>
        <a:bodyPr/>
        <a:lstStyle/>
        <a:p>
          <a:endParaRPr lang="es-CO"/>
        </a:p>
      </dgm:t>
    </dgm:pt>
    <dgm:pt modelId="{A40D7D50-107C-4FE6-9588-399F4B28B7D0}">
      <dgm:prSet/>
      <dgm:spPr/>
      <dgm:t>
        <a:bodyPr/>
        <a:lstStyle/>
        <a:p>
          <a:r>
            <a:rPr lang="es-MX" dirty="0"/>
            <a:t>Cronograma</a:t>
          </a:r>
          <a:endParaRPr lang="es-CO" dirty="0"/>
        </a:p>
      </dgm:t>
    </dgm:pt>
    <dgm:pt modelId="{5153376E-7F17-412F-B7B8-6EDC145D160F}" type="parTrans" cxnId="{F98CA524-A161-42DD-9421-7DE0B640588D}">
      <dgm:prSet/>
      <dgm:spPr/>
      <dgm:t>
        <a:bodyPr/>
        <a:lstStyle/>
        <a:p>
          <a:endParaRPr lang="es-CO"/>
        </a:p>
      </dgm:t>
    </dgm:pt>
    <dgm:pt modelId="{DE05B260-0194-44F3-8A39-9C3755169DDD}" type="sibTrans" cxnId="{F98CA524-A161-42DD-9421-7DE0B640588D}">
      <dgm:prSet/>
      <dgm:spPr/>
      <dgm:t>
        <a:bodyPr/>
        <a:lstStyle/>
        <a:p>
          <a:endParaRPr lang="es-CO"/>
        </a:p>
      </dgm:t>
    </dgm:pt>
    <dgm:pt modelId="{C6D6C390-6E48-4EAE-BD6D-3003F976447D}">
      <dgm:prSet/>
      <dgm:spPr/>
      <dgm:t>
        <a:bodyPr/>
        <a:lstStyle/>
        <a:p>
          <a:r>
            <a:rPr lang="es-MX" dirty="0"/>
            <a:t>Talento humano PIC – 09/04/2025</a:t>
          </a:r>
          <a:endParaRPr lang="es-CO" dirty="0"/>
        </a:p>
      </dgm:t>
    </dgm:pt>
    <dgm:pt modelId="{BF3713FA-A911-420B-B56B-839453397212}" type="parTrans" cxnId="{6AD55379-09F1-4660-8645-7CD15BCCE355}">
      <dgm:prSet/>
      <dgm:spPr/>
    </dgm:pt>
    <dgm:pt modelId="{0F8FEC6B-554D-4432-9D93-EC758BD13DC2}" type="sibTrans" cxnId="{6AD55379-09F1-4660-8645-7CD15BCCE355}">
      <dgm:prSet/>
      <dgm:spPr/>
    </dgm:pt>
    <dgm:pt modelId="{FBCAF3B8-E9D1-41D7-95CE-9C00D13F9809}" type="pres">
      <dgm:prSet presAssocID="{61B1A267-CF4C-4E23-9CFE-27A751C4C4C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F0D6C8-19B6-4835-B1DF-3C9EF5D241D7}" type="pres">
      <dgm:prSet presAssocID="{D14DEED4-9ABD-4AA1-A666-3A9FEFB2F64D}" presName="compNode" presStyleCnt="0"/>
      <dgm:spPr/>
    </dgm:pt>
    <dgm:pt modelId="{2F0CA8CA-4197-4639-A092-1946F8E665EE}" type="pres">
      <dgm:prSet presAssocID="{D14DEED4-9ABD-4AA1-A666-3A9FEFB2F64D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BAEBD-A964-4D6B-BBC7-4F93A2E00C5F}" type="pres">
      <dgm:prSet presAssocID="{D14DEED4-9ABD-4AA1-A666-3A9FEFB2F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58123-3A0B-46F8-9107-E62993EB83B5}" type="pres">
      <dgm:prSet presAssocID="{D14DEED4-9ABD-4AA1-A666-3A9FEFB2F64D}" presName="parentRect" presStyleLbl="alignNode1" presStyleIdx="0" presStyleCnt="3"/>
      <dgm:spPr/>
      <dgm:t>
        <a:bodyPr/>
        <a:lstStyle/>
        <a:p>
          <a:endParaRPr lang="es-ES"/>
        </a:p>
      </dgm:t>
    </dgm:pt>
    <dgm:pt modelId="{7C2C8043-1FA0-45CC-AFF5-4FBBDE3E6283}" type="pres">
      <dgm:prSet presAssocID="{D14DEED4-9ABD-4AA1-A666-3A9FEFB2F64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beza con engranajes"/>
        </a:ext>
      </dgm:extLst>
    </dgm:pt>
    <dgm:pt modelId="{6E447062-4B94-47A0-9DF8-E426CC95F388}" type="pres">
      <dgm:prSet presAssocID="{3BFDEB40-6379-4ABB-99EF-1BA7553DAD9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0ACDB04-3B72-4E66-BE9F-47C25CFFC9E1}" type="pres">
      <dgm:prSet presAssocID="{C1B2F1FC-D125-4924-9316-BB9137A9BACC}" presName="compNode" presStyleCnt="0"/>
      <dgm:spPr/>
    </dgm:pt>
    <dgm:pt modelId="{53E17EEA-C3A4-4172-9A94-6A5868BC33AF}" type="pres">
      <dgm:prSet presAssocID="{C1B2F1FC-D125-4924-9316-BB9137A9BACC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02D01-656F-4FAD-9CC8-BA7C381C1DDE}" type="pres">
      <dgm:prSet presAssocID="{C1B2F1FC-D125-4924-9316-BB9137A9BA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FC327-4ED3-45FB-97C3-57FF4D0C97A3}" type="pres">
      <dgm:prSet presAssocID="{C1B2F1FC-D125-4924-9316-BB9137A9BACC}" presName="parentRect" presStyleLbl="alignNode1" presStyleIdx="1" presStyleCnt="3"/>
      <dgm:spPr/>
      <dgm:t>
        <a:bodyPr/>
        <a:lstStyle/>
        <a:p>
          <a:endParaRPr lang="es-ES"/>
        </a:p>
      </dgm:t>
    </dgm:pt>
    <dgm:pt modelId="{91F2097D-3176-47D0-A1ED-75539192475F}" type="pres">
      <dgm:prSet presAssocID="{C1B2F1FC-D125-4924-9316-BB9137A9BACC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bjetivo"/>
        </a:ext>
      </dgm:extLst>
    </dgm:pt>
    <dgm:pt modelId="{2FA16138-940B-4AA0-96CD-61F57ED5D0A4}" type="pres">
      <dgm:prSet presAssocID="{ACE44687-0E0F-462F-BE84-125515981B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86B530E-A0B5-45A3-A85B-B2D610818CEA}" type="pres">
      <dgm:prSet presAssocID="{6C7A2D3C-8477-4722-B228-49BF530D04B3}" presName="compNode" presStyleCnt="0"/>
      <dgm:spPr/>
    </dgm:pt>
    <dgm:pt modelId="{F32F266F-85E2-4389-A1D2-FB18FBD93DDF}" type="pres">
      <dgm:prSet presAssocID="{6C7A2D3C-8477-4722-B228-49BF530D04B3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FB6C6E-1956-4888-8A9B-6D90D40C0B51}" type="pres">
      <dgm:prSet presAssocID="{6C7A2D3C-8477-4722-B228-49BF530D04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65EDE1-E904-436A-B145-B0DA395321B4}" type="pres">
      <dgm:prSet presAssocID="{6C7A2D3C-8477-4722-B228-49BF530D04B3}" presName="parentRect" presStyleLbl="alignNode1" presStyleIdx="2" presStyleCnt="3"/>
      <dgm:spPr/>
      <dgm:t>
        <a:bodyPr/>
        <a:lstStyle/>
        <a:p>
          <a:endParaRPr lang="es-ES"/>
        </a:p>
      </dgm:t>
    </dgm:pt>
    <dgm:pt modelId="{B124EF9B-805B-4C87-B73B-8D0DAB725D87}" type="pres">
      <dgm:prSet presAssocID="{6C7A2D3C-8477-4722-B228-49BF530D04B3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uja"/>
        </a:ext>
      </dgm:extLst>
    </dgm:pt>
  </dgm:ptLst>
  <dgm:cxnLst>
    <dgm:cxn modelId="{411E8612-0253-46BA-A4A9-311FD7FD38C2}" type="presOf" srcId="{C6D6C390-6E48-4EAE-BD6D-3003F976447D}" destId="{2F0CA8CA-4197-4639-A092-1946F8E665EE}" srcOrd="0" destOrd="1" presId="urn:microsoft.com/office/officeart/2005/8/layout/bList2"/>
    <dgm:cxn modelId="{6AD55379-09F1-4660-8645-7CD15BCCE355}" srcId="{D14DEED4-9ABD-4AA1-A666-3A9FEFB2F64D}" destId="{C6D6C390-6E48-4EAE-BD6D-3003F976447D}" srcOrd="1" destOrd="0" parTransId="{BF3713FA-A911-420B-B56B-839453397212}" sibTransId="{0F8FEC6B-554D-4432-9D93-EC758BD13DC2}"/>
    <dgm:cxn modelId="{358B3FA9-93AA-4E49-90A8-23C43B2DA3D1}" srcId="{61B1A267-CF4C-4E23-9CFE-27A751C4C4C2}" destId="{D14DEED4-9ABD-4AA1-A666-3A9FEFB2F64D}" srcOrd="0" destOrd="0" parTransId="{D0015B0C-96C1-47C2-9DF7-1AEFED3F0D5A}" sibTransId="{3BFDEB40-6379-4ABB-99EF-1BA7553DAD99}"/>
    <dgm:cxn modelId="{0CC63499-8604-4DA8-BA99-6E18199083E7}" type="presOf" srcId="{C965C4BD-EB0D-4CC7-AC73-3E73763B674C}" destId="{53E17EEA-C3A4-4172-9A94-6A5868BC33AF}" srcOrd="0" destOrd="0" presId="urn:microsoft.com/office/officeart/2005/8/layout/bList2"/>
    <dgm:cxn modelId="{F867500B-BED3-4BC1-89F5-798B2F486EF3}" type="presOf" srcId="{C1B2F1FC-D125-4924-9316-BB9137A9BACC}" destId="{012FC327-4ED3-45FB-97C3-57FF4D0C97A3}" srcOrd="1" destOrd="0" presId="urn:microsoft.com/office/officeart/2005/8/layout/bList2"/>
    <dgm:cxn modelId="{7442BD82-0D6A-4C97-8AF6-2F519142A4C1}" srcId="{61B1A267-CF4C-4E23-9CFE-27A751C4C4C2}" destId="{6C7A2D3C-8477-4722-B228-49BF530D04B3}" srcOrd="2" destOrd="0" parTransId="{42AFA564-6735-4C8A-AB82-B26ECF985623}" sibTransId="{08640D3C-3EFB-470B-A6A3-274D7A9EF4F6}"/>
    <dgm:cxn modelId="{F14FBEAD-AA50-4D01-BB87-AC2A51DB71CA}" srcId="{D14DEED4-9ABD-4AA1-A666-3A9FEFB2F64D}" destId="{BDA136BB-02AF-4915-9467-B72A445A5EEA}" srcOrd="0" destOrd="0" parTransId="{FE6A9840-E42E-45E8-ABF5-C977342A8BA5}" sibTransId="{DE786F48-1525-4231-A801-1A82B59D8036}"/>
    <dgm:cxn modelId="{A54D564B-7146-4831-BA5B-B76DC97B48FF}" type="presOf" srcId="{6C7A2D3C-8477-4722-B228-49BF530D04B3}" destId="{D665EDE1-E904-436A-B145-B0DA395321B4}" srcOrd="1" destOrd="0" presId="urn:microsoft.com/office/officeart/2005/8/layout/bList2"/>
    <dgm:cxn modelId="{D6F6DD9D-68BD-4D99-B60D-FE917E611402}" type="presOf" srcId="{61B1A267-CF4C-4E23-9CFE-27A751C4C4C2}" destId="{FBCAF3B8-E9D1-41D7-95CE-9C00D13F9809}" srcOrd="0" destOrd="0" presId="urn:microsoft.com/office/officeart/2005/8/layout/bList2"/>
    <dgm:cxn modelId="{7E5C9611-7058-4F02-A727-D94ABC8B4F81}" srcId="{61B1A267-CF4C-4E23-9CFE-27A751C4C4C2}" destId="{C1B2F1FC-D125-4924-9316-BB9137A9BACC}" srcOrd="1" destOrd="0" parTransId="{2BDCBC4D-7C0B-4ECA-8F92-D4C18F5600C7}" sibTransId="{ACE44687-0E0F-462F-BE84-125515981B10}"/>
    <dgm:cxn modelId="{3ABA1C9D-820A-48E8-AA0B-4B7C6F831E19}" type="presOf" srcId="{A40D7D50-107C-4FE6-9588-399F4B28B7D0}" destId="{F32F266F-85E2-4389-A1D2-FB18FBD93DDF}" srcOrd="0" destOrd="0" presId="urn:microsoft.com/office/officeart/2005/8/layout/bList2"/>
    <dgm:cxn modelId="{EB87EB36-C6D1-4079-AE06-5FBAB6C643F7}" type="presOf" srcId="{D14DEED4-9ABD-4AA1-A666-3A9FEFB2F64D}" destId="{5DCBAEBD-A964-4D6B-BBC7-4F93A2E00C5F}" srcOrd="0" destOrd="0" presId="urn:microsoft.com/office/officeart/2005/8/layout/bList2"/>
    <dgm:cxn modelId="{B40B4DCC-5573-43F0-A6D5-9A6FC82DDFED}" type="presOf" srcId="{3BFDEB40-6379-4ABB-99EF-1BA7553DAD99}" destId="{6E447062-4B94-47A0-9DF8-E426CC95F388}" srcOrd="0" destOrd="0" presId="urn:microsoft.com/office/officeart/2005/8/layout/bList2"/>
    <dgm:cxn modelId="{DE9F211E-EB0F-4CDD-89F7-E92F80A2C815}" type="presOf" srcId="{6C7A2D3C-8477-4722-B228-49BF530D04B3}" destId="{82FB6C6E-1956-4888-8A9B-6D90D40C0B51}" srcOrd="0" destOrd="0" presId="urn:microsoft.com/office/officeart/2005/8/layout/bList2"/>
    <dgm:cxn modelId="{3941C478-A105-4E92-98FE-BECAF2B6CA47}" srcId="{C1B2F1FC-D125-4924-9316-BB9137A9BACC}" destId="{C965C4BD-EB0D-4CC7-AC73-3E73763B674C}" srcOrd="0" destOrd="0" parTransId="{FBF920FD-F60E-426E-8551-10AADA2DEE03}" sibTransId="{FDF8DF16-29E5-48EB-8588-D91963050849}"/>
    <dgm:cxn modelId="{1426A76E-6B4D-4FE2-9B05-E045A47B254E}" type="presOf" srcId="{BDA136BB-02AF-4915-9467-B72A445A5EEA}" destId="{2F0CA8CA-4197-4639-A092-1946F8E665EE}" srcOrd="0" destOrd="0" presId="urn:microsoft.com/office/officeart/2005/8/layout/bList2"/>
    <dgm:cxn modelId="{7BD0E234-F5A7-4A2C-AE53-13A229783C03}" type="presOf" srcId="{D14DEED4-9ABD-4AA1-A666-3A9FEFB2F64D}" destId="{69158123-3A0B-46F8-9107-E62993EB83B5}" srcOrd="1" destOrd="0" presId="urn:microsoft.com/office/officeart/2005/8/layout/bList2"/>
    <dgm:cxn modelId="{F98CA524-A161-42DD-9421-7DE0B640588D}" srcId="{6C7A2D3C-8477-4722-B228-49BF530D04B3}" destId="{A40D7D50-107C-4FE6-9588-399F4B28B7D0}" srcOrd="0" destOrd="0" parTransId="{5153376E-7F17-412F-B7B8-6EDC145D160F}" sibTransId="{DE05B260-0194-44F3-8A39-9C3755169DDD}"/>
    <dgm:cxn modelId="{17A08F6A-A7F5-4C6D-BA9E-443FF01704E8}" type="presOf" srcId="{ACE44687-0E0F-462F-BE84-125515981B10}" destId="{2FA16138-940B-4AA0-96CD-61F57ED5D0A4}" srcOrd="0" destOrd="0" presId="urn:microsoft.com/office/officeart/2005/8/layout/bList2"/>
    <dgm:cxn modelId="{F44F1156-5E03-4F04-86A3-675E4516DCDF}" type="presOf" srcId="{C1B2F1FC-D125-4924-9316-BB9137A9BACC}" destId="{51402D01-656F-4FAD-9CC8-BA7C381C1DDE}" srcOrd="0" destOrd="0" presId="urn:microsoft.com/office/officeart/2005/8/layout/bList2"/>
    <dgm:cxn modelId="{23779AAE-0668-4630-A33D-DA5E2C9955F4}" type="presParOf" srcId="{FBCAF3B8-E9D1-41D7-95CE-9C00D13F9809}" destId="{DCF0D6C8-19B6-4835-B1DF-3C9EF5D241D7}" srcOrd="0" destOrd="0" presId="urn:microsoft.com/office/officeart/2005/8/layout/bList2"/>
    <dgm:cxn modelId="{4202252C-E905-4AF2-AAE4-DDA3E5BC7B19}" type="presParOf" srcId="{DCF0D6C8-19B6-4835-B1DF-3C9EF5D241D7}" destId="{2F0CA8CA-4197-4639-A092-1946F8E665EE}" srcOrd="0" destOrd="0" presId="urn:microsoft.com/office/officeart/2005/8/layout/bList2"/>
    <dgm:cxn modelId="{948CEEF3-ED24-44F3-A0CE-C5781B064041}" type="presParOf" srcId="{DCF0D6C8-19B6-4835-B1DF-3C9EF5D241D7}" destId="{5DCBAEBD-A964-4D6B-BBC7-4F93A2E00C5F}" srcOrd="1" destOrd="0" presId="urn:microsoft.com/office/officeart/2005/8/layout/bList2"/>
    <dgm:cxn modelId="{C83D505F-2816-4559-BA8E-231E41EDFEC0}" type="presParOf" srcId="{DCF0D6C8-19B6-4835-B1DF-3C9EF5D241D7}" destId="{69158123-3A0B-46F8-9107-E62993EB83B5}" srcOrd="2" destOrd="0" presId="urn:microsoft.com/office/officeart/2005/8/layout/bList2"/>
    <dgm:cxn modelId="{BE9D78E2-F13A-4622-883E-5834F92E1D34}" type="presParOf" srcId="{DCF0D6C8-19B6-4835-B1DF-3C9EF5D241D7}" destId="{7C2C8043-1FA0-45CC-AFF5-4FBBDE3E6283}" srcOrd="3" destOrd="0" presId="urn:microsoft.com/office/officeart/2005/8/layout/bList2"/>
    <dgm:cxn modelId="{8E7684CA-5AD3-4E36-81FF-57EFFAA4C767}" type="presParOf" srcId="{FBCAF3B8-E9D1-41D7-95CE-9C00D13F9809}" destId="{6E447062-4B94-47A0-9DF8-E426CC95F388}" srcOrd="1" destOrd="0" presId="urn:microsoft.com/office/officeart/2005/8/layout/bList2"/>
    <dgm:cxn modelId="{CC2BC891-A5E4-45D0-B1C5-7903E8BB3418}" type="presParOf" srcId="{FBCAF3B8-E9D1-41D7-95CE-9C00D13F9809}" destId="{60ACDB04-3B72-4E66-BE9F-47C25CFFC9E1}" srcOrd="2" destOrd="0" presId="urn:microsoft.com/office/officeart/2005/8/layout/bList2"/>
    <dgm:cxn modelId="{DE6297AB-40D4-4375-8A46-9D066D8897DC}" type="presParOf" srcId="{60ACDB04-3B72-4E66-BE9F-47C25CFFC9E1}" destId="{53E17EEA-C3A4-4172-9A94-6A5868BC33AF}" srcOrd="0" destOrd="0" presId="urn:microsoft.com/office/officeart/2005/8/layout/bList2"/>
    <dgm:cxn modelId="{CD868F04-8E5A-45B8-82CA-F8D5C5DA8285}" type="presParOf" srcId="{60ACDB04-3B72-4E66-BE9F-47C25CFFC9E1}" destId="{51402D01-656F-4FAD-9CC8-BA7C381C1DDE}" srcOrd="1" destOrd="0" presId="urn:microsoft.com/office/officeart/2005/8/layout/bList2"/>
    <dgm:cxn modelId="{21AE8193-27FC-422D-9F0D-8AEFF74ADB77}" type="presParOf" srcId="{60ACDB04-3B72-4E66-BE9F-47C25CFFC9E1}" destId="{012FC327-4ED3-45FB-97C3-57FF4D0C97A3}" srcOrd="2" destOrd="0" presId="urn:microsoft.com/office/officeart/2005/8/layout/bList2"/>
    <dgm:cxn modelId="{7AB8F6C1-14C0-4AFD-90E9-12B964DEBD5A}" type="presParOf" srcId="{60ACDB04-3B72-4E66-BE9F-47C25CFFC9E1}" destId="{91F2097D-3176-47D0-A1ED-75539192475F}" srcOrd="3" destOrd="0" presId="urn:microsoft.com/office/officeart/2005/8/layout/bList2"/>
    <dgm:cxn modelId="{2850BCF9-9556-454E-9F82-9E9EF8A894DF}" type="presParOf" srcId="{FBCAF3B8-E9D1-41D7-95CE-9C00D13F9809}" destId="{2FA16138-940B-4AA0-96CD-61F57ED5D0A4}" srcOrd="3" destOrd="0" presId="urn:microsoft.com/office/officeart/2005/8/layout/bList2"/>
    <dgm:cxn modelId="{7C3EBDC0-937C-4848-B39B-517FE11DE5B6}" type="presParOf" srcId="{FBCAF3B8-E9D1-41D7-95CE-9C00D13F9809}" destId="{986B530E-A0B5-45A3-A85B-B2D610818CEA}" srcOrd="4" destOrd="0" presId="urn:microsoft.com/office/officeart/2005/8/layout/bList2"/>
    <dgm:cxn modelId="{4F0C5BD7-0F08-4CD2-BCC0-9B0B32FF694E}" type="presParOf" srcId="{986B530E-A0B5-45A3-A85B-B2D610818CEA}" destId="{F32F266F-85E2-4389-A1D2-FB18FBD93DDF}" srcOrd="0" destOrd="0" presId="urn:microsoft.com/office/officeart/2005/8/layout/bList2"/>
    <dgm:cxn modelId="{40D95F58-1076-4B54-BC3C-DAE73423174E}" type="presParOf" srcId="{986B530E-A0B5-45A3-A85B-B2D610818CEA}" destId="{82FB6C6E-1956-4888-8A9B-6D90D40C0B51}" srcOrd="1" destOrd="0" presId="urn:microsoft.com/office/officeart/2005/8/layout/bList2"/>
    <dgm:cxn modelId="{DD734C8B-1270-46D8-8D3B-1314CE90902B}" type="presParOf" srcId="{986B530E-A0B5-45A3-A85B-B2D610818CEA}" destId="{D665EDE1-E904-436A-B145-B0DA395321B4}" srcOrd="2" destOrd="0" presId="urn:microsoft.com/office/officeart/2005/8/layout/bList2"/>
    <dgm:cxn modelId="{D971120B-CD57-44F8-B11E-244FD1C97ADD}" type="presParOf" srcId="{986B530E-A0B5-45A3-A85B-B2D610818CEA}" destId="{B124EF9B-805B-4C87-B73B-8D0DAB725D8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B1A267-CF4C-4E23-9CFE-27A751C4C4C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14DEED4-9ABD-4AA1-A666-3A9FEFB2F64D}">
      <dgm:prSet phldrT="[Texto]"/>
      <dgm:spPr/>
      <dgm:t>
        <a:bodyPr/>
        <a:lstStyle/>
        <a:p>
          <a:r>
            <a:rPr lang="es-MX" dirty="0"/>
            <a:t>Cadena de frío</a:t>
          </a:r>
          <a:endParaRPr lang="es-CO" dirty="0"/>
        </a:p>
      </dgm:t>
    </dgm:pt>
    <dgm:pt modelId="{D0015B0C-96C1-47C2-9DF7-1AEFED3F0D5A}" type="parTrans" cxnId="{358B3FA9-93AA-4E49-90A8-23C43B2DA3D1}">
      <dgm:prSet/>
      <dgm:spPr/>
      <dgm:t>
        <a:bodyPr/>
        <a:lstStyle/>
        <a:p>
          <a:endParaRPr lang="es-CO"/>
        </a:p>
      </dgm:t>
    </dgm:pt>
    <dgm:pt modelId="{3BFDEB40-6379-4ABB-99EF-1BA7553DAD99}" type="sibTrans" cxnId="{358B3FA9-93AA-4E49-90A8-23C43B2DA3D1}">
      <dgm:prSet/>
      <dgm:spPr/>
      <dgm:t>
        <a:bodyPr/>
        <a:lstStyle/>
        <a:p>
          <a:endParaRPr lang="es-CO"/>
        </a:p>
      </dgm:t>
    </dgm:pt>
    <dgm:pt modelId="{C1B2F1FC-D125-4924-9316-BB9137A9BACC}">
      <dgm:prSet phldrT="[Texto]"/>
      <dgm:spPr/>
      <dgm:t>
        <a:bodyPr/>
        <a:lstStyle/>
        <a:p>
          <a:r>
            <a:rPr lang="es-MX" dirty="0"/>
            <a:t>Sistema de información</a:t>
          </a:r>
          <a:endParaRPr lang="es-CO" dirty="0"/>
        </a:p>
      </dgm:t>
    </dgm:pt>
    <dgm:pt modelId="{2BDCBC4D-7C0B-4ECA-8F92-D4C18F5600C7}" type="parTrans" cxnId="{7E5C9611-7058-4F02-A727-D94ABC8B4F81}">
      <dgm:prSet/>
      <dgm:spPr/>
      <dgm:t>
        <a:bodyPr/>
        <a:lstStyle/>
        <a:p>
          <a:endParaRPr lang="es-CO"/>
        </a:p>
      </dgm:t>
    </dgm:pt>
    <dgm:pt modelId="{ACE44687-0E0F-462F-BE84-125515981B10}" type="sibTrans" cxnId="{7E5C9611-7058-4F02-A727-D94ABC8B4F81}">
      <dgm:prSet/>
      <dgm:spPr/>
      <dgm:t>
        <a:bodyPr/>
        <a:lstStyle/>
        <a:p>
          <a:endParaRPr lang="es-CO"/>
        </a:p>
      </dgm:t>
    </dgm:pt>
    <dgm:pt modelId="{6C7A2D3C-8477-4722-B228-49BF530D04B3}">
      <dgm:prSet phldrT="[Texto]"/>
      <dgm:spPr/>
      <dgm:t>
        <a:bodyPr/>
        <a:lstStyle/>
        <a:p>
          <a:r>
            <a:rPr lang="es-MX" dirty="0"/>
            <a:t>Vigilancia en salud pública</a:t>
          </a:r>
          <a:endParaRPr lang="es-CO" dirty="0"/>
        </a:p>
      </dgm:t>
    </dgm:pt>
    <dgm:pt modelId="{42AFA564-6735-4C8A-AB82-B26ECF985623}" type="parTrans" cxnId="{7442BD82-0D6A-4C97-8AF6-2F519142A4C1}">
      <dgm:prSet/>
      <dgm:spPr/>
      <dgm:t>
        <a:bodyPr/>
        <a:lstStyle/>
        <a:p>
          <a:endParaRPr lang="es-CO"/>
        </a:p>
      </dgm:t>
    </dgm:pt>
    <dgm:pt modelId="{08640D3C-3EFB-470B-A6A3-274D7A9EF4F6}" type="sibTrans" cxnId="{7442BD82-0D6A-4C97-8AF6-2F519142A4C1}">
      <dgm:prSet/>
      <dgm:spPr/>
      <dgm:t>
        <a:bodyPr/>
        <a:lstStyle/>
        <a:p>
          <a:endParaRPr lang="es-CO"/>
        </a:p>
      </dgm:t>
    </dgm:pt>
    <dgm:pt modelId="{BDA136BB-02AF-4915-9467-B72A445A5EEA}">
      <dgm:prSet/>
      <dgm:spPr/>
      <dgm:t>
        <a:bodyPr/>
        <a:lstStyle/>
        <a:p>
          <a:r>
            <a:rPr lang="es-MX" dirty="0"/>
            <a:t>17.700 dosis recibidas</a:t>
          </a:r>
          <a:endParaRPr lang="es-CO" dirty="0"/>
        </a:p>
      </dgm:t>
    </dgm:pt>
    <dgm:pt modelId="{FE6A9840-E42E-45E8-ABF5-C977342A8BA5}" type="parTrans" cxnId="{F14FBEAD-AA50-4D01-BB87-AC2A51DB71CA}">
      <dgm:prSet/>
      <dgm:spPr/>
      <dgm:t>
        <a:bodyPr/>
        <a:lstStyle/>
        <a:p>
          <a:endParaRPr lang="es-CO"/>
        </a:p>
      </dgm:t>
    </dgm:pt>
    <dgm:pt modelId="{DE786F48-1525-4231-A801-1A82B59D8036}" type="sibTrans" cxnId="{F14FBEAD-AA50-4D01-BB87-AC2A51DB71CA}">
      <dgm:prSet/>
      <dgm:spPr/>
      <dgm:t>
        <a:bodyPr/>
        <a:lstStyle/>
        <a:p>
          <a:endParaRPr lang="es-CO"/>
        </a:p>
      </dgm:t>
    </dgm:pt>
    <dgm:pt modelId="{C965C4BD-EB0D-4CC7-AC73-3E73763B674C}">
      <dgm:prSet/>
      <dgm:spPr/>
      <dgm:t>
        <a:bodyPr/>
        <a:lstStyle/>
        <a:p>
          <a:r>
            <a:rPr lang="es-MX" dirty="0"/>
            <a:t>Seguimiento diario mediante formulario</a:t>
          </a:r>
          <a:endParaRPr lang="es-CO" dirty="0"/>
        </a:p>
      </dgm:t>
    </dgm:pt>
    <dgm:pt modelId="{FBF920FD-F60E-426E-8551-10AADA2DEE03}" type="parTrans" cxnId="{3941C478-A105-4E92-98FE-BECAF2B6CA47}">
      <dgm:prSet/>
      <dgm:spPr/>
      <dgm:t>
        <a:bodyPr/>
        <a:lstStyle/>
        <a:p>
          <a:endParaRPr lang="es-CO"/>
        </a:p>
      </dgm:t>
    </dgm:pt>
    <dgm:pt modelId="{FDF8DF16-29E5-48EB-8588-D91963050849}" type="sibTrans" cxnId="{3941C478-A105-4E92-98FE-BECAF2B6CA47}">
      <dgm:prSet/>
      <dgm:spPr/>
      <dgm:t>
        <a:bodyPr/>
        <a:lstStyle/>
        <a:p>
          <a:endParaRPr lang="es-CO"/>
        </a:p>
      </dgm:t>
    </dgm:pt>
    <dgm:pt modelId="{A40D7D50-107C-4FE6-9588-399F4B28B7D0}">
      <dgm:prSet/>
      <dgm:spPr/>
      <dgm:t>
        <a:bodyPr/>
        <a:lstStyle/>
        <a:p>
          <a:r>
            <a:rPr lang="es-MX" dirty="0"/>
            <a:t>Red de servicios</a:t>
          </a:r>
          <a:endParaRPr lang="es-CO" dirty="0"/>
        </a:p>
      </dgm:t>
    </dgm:pt>
    <dgm:pt modelId="{5153376E-7F17-412F-B7B8-6EDC145D160F}" type="parTrans" cxnId="{F98CA524-A161-42DD-9421-7DE0B640588D}">
      <dgm:prSet/>
      <dgm:spPr/>
      <dgm:t>
        <a:bodyPr/>
        <a:lstStyle/>
        <a:p>
          <a:endParaRPr lang="es-CO"/>
        </a:p>
      </dgm:t>
    </dgm:pt>
    <dgm:pt modelId="{DE05B260-0194-44F3-8A39-9C3755169DDD}" type="sibTrans" cxnId="{F98CA524-A161-42DD-9421-7DE0B640588D}">
      <dgm:prSet/>
      <dgm:spPr/>
      <dgm:t>
        <a:bodyPr/>
        <a:lstStyle/>
        <a:p>
          <a:endParaRPr lang="es-CO"/>
        </a:p>
      </dgm:t>
    </dgm:pt>
    <dgm:pt modelId="{D6B94F24-6D23-4C27-80DF-CA8736D95743}">
      <dgm:prSet/>
      <dgm:spPr/>
      <dgm:t>
        <a:bodyPr/>
        <a:lstStyle/>
        <a:p>
          <a:endParaRPr lang="es-CO" dirty="0"/>
        </a:p>
      </dgm:t>
    </dgm:pt>
    <dgm:pt modelId="{95448A15-CC9E-4404-9BBE-72CF69E84E2B}" type="parTrans" cxnId="{DFAE8AD6-735B-485D-84E1-C2977B5CE4F3}">
      <dgm:prSet/>
      <dgm:spPr/>
      <dgm:t>
        <a:bodyPr/>
        <a:lstStyle/>
        <a:p>
          <a:endParaRPr lang="es-CO"/>
        </a:p>
      </dgm:t>
    </dgm:pt>
    <dgm:pt modelId="{68B9D3DE-6AF0-49B8-B7C4-1D56D7F70D36}" type="sibTrans" cxnId="{DFAE8AD6-735B-485D-84E1-C2977B5CE4F3}">
      <dgm:prSet/>
      <dgm:spPr/>
      <dgm:t>
        <a:bodyPr/>
        <a:lstStyle/>
        <a:p>
          <a:endParaRPr lang="es-CO"/>
        </a:p>
      </dgm:t>
    </dgm:pt>
    <dgm:pt modelId="{FBCAF3B8-E9D1-41D7-95CE-9C00D13F9809}" type="pres">
      <dgm:prSet presAssocID="{61B1A267-CF4C-4E23-9CFE-27A751C4C4C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F0D6C8-19B6-4835-B1DF-3C9EF5D241D7}" type="pres">
      <dgm:prSet presAssocID="{D14DEED4-9ABD-4AA1-A666-3A9FEFB2F64D}" presName="compNode" presStyleCnt="0"/>
      <dgm:spPr/>
    </dgm:pt>
    <dgm:pt modelId="{2F0CA8CA-4197-4639-A092-1946F8E665EE}" type="pres">
      <dgm:prSet presAssocID="{D14DEED4-9ABD-4AA1-A666-3A9FEFB2F64D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BAEBD-A964-4D6B-BBC7-4F93A2E00C5F}" type="pres">
      <dgm:prSet presAssocID="{D14DEED4-9ABD-4AA1-A666-3A9FEFB2F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58123-3A0B-46F8-9107-E62993EB83B5}" type="pres">
      <dgm:prSet presAssocID="{D14DEED4-9ABD-4AA1-A666-3A9FEFB2F64D}" presName="parentRect" presStyleLbl="alignNode1" presStyleIdx="0" presStyleCnt="3"/>
      <dgm:spPr/>
      <dgm:t>
        <a:bodyPr/>
        <a:lstStyle/>
        <a:p>
          <a:endParaRPr lang="es-ES"/>
        </a:p>
      </dgm:t>
    </dgm:pt>
    <dgm:pt modelId="{7C2C8043-1FA0-45CC-AFF5-4FBBDE3E6283}" type="pres">
      <dgm:prSet presAssocID="{D14DEED4-9ABD-4AA1-A666-3A9FEFB2F64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vestigación"/>
        </a:ext>
      </dgm:extLst>
    </dgm:pt>
    <dgm:pt modelId="{6E447062-4B94-47A0-9DF8-E426CC95F388}" type="pres">
      <dgm:prSet presAssocID="{3BFDEB40-6379-4ABB-99EF-1BA7553DAD9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0ACDB04-3B72-4E66-BE9F-47C25CFFC9E1}" type="pres">
      <dgm:prSet presAssocID="{C1B2F1FC-D125-4924-9316-BB9137A9BACC}" presName="compNode" presStyleCnt="0"/>
      <dgm:spPr/>
    </dgm:pt>
    <dgm:pt modelId="{53E17EEA-C3A4-4172-9A94-6A5868BC33AF}" type="pres">
      <dgm:prSet presAssocID="{C1B2F1FC-D125-4924-9316-BB9137A9BACC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02D01-656F-4FAD-9CC8-BA7C381C1DDE}" type="pres">
      <dgm:prSet presAssocID="{C1B2F1FC-D125-4924-9316-BB9137A9BA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FC327-4ED3-45FB-97C3-57FF4D0C97A3}" type="pres">
      <dgm:prSet presAssocID="{C1B2F1FC-D125-4924-9316-BB9137A9BACC}" presName="parentRect" presStyleLbl="alignNode1" presStyleIdx="1" presStyleCnt="3"/>
      <dgm:spPr/>
      <dgm:t>
        <a:bodyPr/>
        <a:lstStyle/>
        <a:p>
          <a:endParaRPr lang="es-ES"/>
        </a:p>
      </dgm:t>
    </dgm:pt>
    <dgm:pt modelId="{91F2097D-3176-47D0-A1ED-75539192475F}" type="pres">
      <dgm:prSet presAssocID="{C1B2F1FC-D125-4924-9316-BB9137A9BACC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"/>
        </a:ext>
      </dgm:extLst>
    </dgm:pt>
    <dgm:pt modelId="{2FA16138-940B-4AA0-96CD-61F57ED5D0A4}" type="pres">
      <dgm:prSet presAssocID="{ACE44687-0E0F-462F-BE84-125515981B1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86B530E-A0B5-45A3-A85B-B2D610818CEA}" type="pres">
      <dgm:prSet presAssocID="{6C7A2D3C-8477-4722-B228-49BF530D04B3}" presName="compNode" presStyleCnt="0"/>
      <dgm:spPr/>
    </dgm:pt>
    <dgm:pt modelId="{F32F266F-85E2-4389-A1D2-FB18FBD93DDF}" type="pres">
      <dgm:prSet presAssocID="{6C7A2D3C-8477-4722-B228-49BF530D04B3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FB6C6E-1956-4888-8A9B-6D90D40C0B51}" type="pres">
      <dgm:prSet presAssocID="{6C7A2D3C-8477-4722-B228-49BF530D04B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65EDE1-E904-436A-B145-B0DA395321B4}" type="pres">
      <dgm:prSet presAssocID="{6C7A2D3C-8477-4722-B228-49BF530D04B3}" presName="parentRect" presStyleLbl="alignNode1" presStyleIdx="2" presStyleCnt="3"/>
      <dgm:spPr/>
      <dgm:t>
        <a:bodyPr/>
        <a:lstStyle/>
        <a:p>
          <a:endParaRPr lang="es-ES"/>
        </a:p>
      </dgm:t>
    </dgm:pt>
    <dgm:pt modelId="{B124EF9B-805B-4C87-B73B-8D0DAB725D87}" type="pres">
      <dgm:prSet presAssocID="{6C7A2D3C-8477-4722-B228-49BF530D04B3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"/>
        </a:ext>
      </dgm:extLst>
    </dgm:pt>
  </dgm:ptLst>
  <dgm:cxnLst>
    <dgm:cxn modelId="{358B3FA9-93AA-4E49-90A8-23C43B2DA3D1}" srcId="{61B1A267-CF4C-4E23-9CFE-27A751C4C4C2}" destId="{D14DEED4-9ABD-4AA1-A666-3A9FEFB2F64D}" srcOrd="0" destOrd="0" parTransId="{D0015B0C-96C1-47C2-9DF7-1AEFED3F0D5A}" sibTransId="{3BFDEB40-6379-4ABB-99EF-1BA7553DAD99}"/>
    <dgm:cxn modelId="{0CC63499-8604-4DA8-BA99-6E18199083E7}" type="presOf" srcId="{C965C4BD-EB0D-4CC7-AC73-3E73763B674C}" destId="{53E17EEA-C3A4-4172-9A94-6A5868BC33AF}" srcOrd="0" destOrd="0" presId="urn:microsoft.com/office/officeart/2005/8/layout/bList2"/>
    <dgm:cxn modelId="{F867500B-BED3-4BC1-89F5-798B2F486EF3}" type="presOf" srcId="{C1B2F1FC-D125-4924-9316-BB9137A9BACC}" destId="{012FC327-4ED3-45FB-97C3-57FF4D0C97A3}" srcOrd="1" destOrd="0" presId="urn:microsoft.com/office/officeart/2005/8/layout/bList2"/>
    <dgm:cxn modelId="{7442BD82-0D6A-4C97-8AF6-2F519142A4C1}" srcId="{61B1A267-CF4C-4E23-9CFE-27A751C4C4C2}" destId="{6C7A2D3C-8477-4722-B228-49BF530D04B3}" srcOrd="2" destOrd="0" parTransId="{42AFA564-6735-4C8A-AB82-B26ECF985623}" sibTransId="{08640D3C-3EFB-470B-A6A3-274D7A9EF4F6}"/>
    <dgm:cxn modelId="{F14FBEAD-AA50-4D01-BB87-AC2A51DB71CA}" srcId="{D14DEED4-9ABD-4AA1-A666-3A9FEFB2F64D}" destId="{BDA136BB-02AF-4915-9467-B72A445A5EEA}" srcOrd="0" destOrd="0" parTransId="{FE6A9840-E42E-45E8-ABF5-C977342A8BA5}" sibTransId="{DE786F48-1525-4231-A801-1A82B59D8036}"/>
    <dgm:cxn modelId="{A54D564B-7146-4831-BA5B-B76DC97B48FF}" type="presOf" srcId="{6C7A2D3C-8477-4722-B228-49BF530D04B3}" destId="{D665EDE1-E904-436A-B145-B0DA395321B4}" srcOrd="1" destOrd="0" presId="urn:microsoft.com/office/officeart/2005/8/layout/bList2"/>
    <dgm:cxn modelId="{D6F6DD9D-68BD-4D99-B60D-FE917E611402}" type="presOf" srcId="{61B1A267-CF4C-4E23-9CFE-27A751C4C4C2}" destId="{FBCAF3B8-E9D1-41D7-95CE-9C00D13F9809}" srcOrd="0" destOrd="0" presId="urn:microsoft.com/office/officeart/2005/8/layout/bList2"/>
    <dgm:cxn modelId="{7E5C9611-7058-4F02-A727-D94ABC8B4F81}" srcId="{61B1A267-CF4C-4E23-9CFE-27A751C4C4C2}" destId="{C1B2F1FC-D125-4924-9316-BB9137A9BACC}" srcOrd="1" destOrd="0" parTransId="{2BDCBC4D-7C0B-4ECA-8F92-D4C18F5600C7}" sibTransId="{ACE44687-0E0F-462F-BE84-125515981B10}"/>
    <dgm:cxn modelId="{3ABA1C9D-820A-48E8-AA0B-4B7C6F831E19}" type="presOf" srcId="{A40D7D50-107C-4FE6-9588-399F4B28B7D0}" destId="{F32F266F-85E2-4389-A1D2-FB18FBD93DDF}" srcOrd="0" destOrd="0" presId="urn:microsoft.com/office/officeart/2005/8/layout/bList2"/>
    <dgm:cxn modelId="{EB87EB36-C6D1-4079-AE06-5FBAB6C643F7}" type="presOf" srcId="{D14DEED4-9ABD-4AA1-A666-3A9FEFB2F64D}" destId="{5DCBAEBD-A964-4D6B-BBC7-4F93A2E00C5F}" srcOrd="0" destOrd="0" presId="urn:microsoft.com/office/officeart/2005/8/layout/bList2"/>
    <dgm:cxn modelId="{B40B4DCC-5573-43F0-A6D5-9A6FC82DDFED}" type="presOf" srcId="{3BFDEB40-6379-4ABB-99EF-1BA7553DAD99}" destId="{6E447062-4B94-47A0-9DF8-E426CC95F388}" srcOrd="0" destOrd="0" presId="urn:microsoft.com/office/officeart/2005/8/layout/bList2"/>
    <dgm:cxn modelId="{DFAE8AD6-735B-485D-84E1-C2977B5CE4F3}" srcId="{6C7A2D3C-8477-4722-B228-49BF530D04B3}" destId="{D6B94F24-6D23-4C27-80DF-CA8736D95743}" srcOrd="1" destOrd="0" parTransId="{95448A15-CC9E-4404-9BBE-72CF69E84E2B}" sibTransId="{68B9D3DE-6AF0-49B8-B7C4-1D56D7F70D36}"/>
    <dgm:cxn modelId="{DE9F211E-EB0F-4CDD-89F7-E92F80A2C815}" type="presOf" srcId="{6C7A2D3C-8477-4722-B228-49BF530D04B3}" destId="{82FB6C6E-1956-4888-8A9B-6D90D40C0B51}" srcOrd="0" destOrd="0" presId="urn:microsoft.com/office/officeart/2005/8/layout/bList2"/>
    <dgm:cxn modelId="{3941C478-A105-4E92-98FE-BECAF2B6CA47}" srcId="{C1B2F1FC-D125-4924-9316-BB9137A9BACC}" destId="{C965C4BD-EB0D-4CC7-AC73-3E73763B674C}" srcOrd="0" destOrd="0" parTransId="{FBF920FD-F60E-426E-8551-10AADA2DEE03}" sibTransId="{FDF8DF16-29E5-48EB-8588-D91963050849}"/>
    <dgm:cxn modelId="{1426A76E-6B4D-4FE2-9B05-E045A47B254E}" type="presOf" srcId="{BDA136BB-02AF-4915-9467-B72A445A5EEA}" destId="{2F0CA8CA-4197-4639-A092-1946F8E665EE}" srcOrd="0" destOrd="0" presId="urn:microsoft.com/office/officeart/2005/8/layout/bList2"/>
    <dgm:cxn modelId="{7BD0E234-F5A7-4A2C-AE53-13A229783C03}" type="presOf" srcId="{D14DEED4-9ABD-4AA1-A666-3A9FEFB2F64D}" destId="{69158123-3A0B-46F8-9107-E62993EB83B5}" srcOrd="1" destOrd="0" presId="urn:microsoft.com/office/officeart/2005/8/layout/bList2"/>
    <dgm:cxn modelId="{F98CA524-A161-42DD-9421-7DE0B640588D}" srcId="{6C7A2D3C-8477-4722-B228-49BF530D04B3}" destId="{A40D7D50-107C-4FE6-9588-399F4B28B7D0}" srcOrd="0" destOrd="0" parTransId="{5153376E-7F17-412F-B7B8-6EDC145D160F}" sibTransId="{DE05B260-0194-44F3-8A39-9C3755169DDD}"/>
    <dgm:cxn modelId="{17A08F6A-A7F5-4C6D-BA9E-443FF01704E8}" type="presOf" srcId="{ACE44687-0E0F-462F-BE84-125515981B10}" destId="{2FA16138-940B-4AA0-96CD-61F57ED5D0A4}" srcOrd="0" destOrd="0" presId="urn:microsoft.com/office/officeart/2005/8/layout/bList2"/>
    <dgm:cxn modelId="{F44F1156-5E03-4F04-86A3-675E4516DCDF}" type="presOf" srcId="{C1B2F1FC-D125-4924-9316-BB9137A9BACC}" destId="{51402D01-656F-4FAD-9CC8-BA7C381C1DDE}" srcOrd="0" destOrd="0" presId="urn:microsoft.com/office/officeart/2005/8/layout/bList2"/>
    <dgm:cxn modelId="{E5104946-3F94-4D31-9EBD-9AA181D4FEC5}" type="presOf" srcId="{D6B94F24-6D23-4C27-80DF-CA8736D95743}" destId="{F32F266F-85E2-4389-A1D2-FB18FBD93DDF}" srcOrd="0" destOrd="1" presId="urn:microsoft.com/office/officeart/2005/8/layout/bList2"/>
    <dgm:cxn modelId="{23779AAE-0668-4630-A33D-DA5E2C9955F4}" type="presParOf" srcId="{FBCAF3B8-E9D1-41D7-95CE-9C00D13F9809}" destId="{DCF0D6C8-19B6-4835-B1DF-3C9EF5D241D7}" srcOrd="0" destOrd="0" presId="urn:microsoft.com/office/officeart/2005/8/layout/bList2"/>
    <dgm:cxn modelId="{4202252C-E905-4AF2-AAE4-DDA3E5BC7B19}" type="presParOf" srcId="{DCF0D6C8-19B6-4835-B1DF-3C9EF5D241D7}" destId="{2F0CA8CA-4197-4639-A092-1946F8E665EE}" srcOrd="0" destOrd="0" presId="urn:microsoft.com/office/officeart/2005/8/layout/bList2"/>
    <dgm:cxn modelId="{948CEEF3-ED24-44F3-A0CE-C5781B064041}" type="presParOf" srcId="{DCF0D6C8-19B6-4835-B1DF-3C9EF5D241D7}" destId="{5DCBAEBD-A964-4D6B-BBC7-4F93A2E00C5F}" srcOrd="1" destOrd="0" presId="urn:microsoft.com/office/officeart/2005/8/layout/bList2"/>
    <dgm:cxn modelId="{C83D505F-2816-4559-BA8E-231E41EDFEC0}" type="presParOf" srcId="{DCF0D6C8-19B6-4835-B1DF-3C9EF5D241D7}" destId="{69158123-3A0B-46F8-9107-E62993EB83B5}" srcOrd="2" destOrd="0" presId="urn:microsoft.com/office/officeart/2005/8/layout/bList2"/>
    <dgm:cxn modelId="{BE9D78E2-F13A-4622-883E-5834F92E1D34}" type="presParOf" srcId="{DCF0D6C8-19B6-4835-B1DF-3C9EF5D241D7}" destId="{7C2C8043-1FA0-45CC-AFF5-4FBBDE3E6283}" srcOrd="3" destOrd="0" presId="urn:microsoft.com/office/officeart/2005/8/layout/bList2"/>
    <dgm:cxn modelId="{8E7684CA-5AD3-4E36-81FF-57EFFAA4C767}" type="presParOf" srcId="{FBCAF3B8-E9D1-41D7-95CE-9C00D13F9809}" destId="{6E447062-4B94-47A0-9DF8-E426CC95F388}" srcOrd="1" destOrd="0" presId="urn:microsoft.com/office/officeart/2005/8/layout/bList2"/>
    <dgm:cxn modelId="{CC2BC891-A5E4-45D0-B1C5-7903E8BB3418}" type="presParOf" srcId="{FBCAF3B8-E9D1-41D7-95CE-9C00D13F9809}" destId="{60ACDB04-3B72-4E66-BE9F-47C25CFFC9E1}" srcOrd="2" destOrd="0" presId="urn:microsoft.com/office/officeart/2005/8/layout/bList2"/>
    <dgm:cxn modelId="{DE6297AB-40D4-4375-8A46-9D066D8897DC}" type="presParOf" srcId="{60ACDB04-3B72-4E66-BE9F-47C25CFFC9E1}" destId="{53E17EEA-C3A4-4172-9A94-6A5868BC33AF}" srcOrd="0" destOrd="0" presId="urn:microsoft.com/office/officeart/2005/8/layout/bList2"/>
    <dgm:cxn modelId="{CD868F04-8E5A-45B8-82CA-F8D5C5DA8285}" type="presParOf" srcId="{60ACDB04-3B72-4E66-BE9F-47C25CFFC9E1}" destId="{51402D01-656F-4FAD-9CC8-BA7C381C1DDE}" srcOrd="1" destOrd="0" presId="urn:microsoft.com/office/officeart/2005/8/layout/bList2"/>
    <dgm:cxn modelId="{21AE8193-27FC-422D-9F0D-8AEFF74ADB77}" type="presParOf" srcId="{60ACDB04-3B72-4E66-BE9F-47C25CFFC9E1}" destId="{012FC327-4ED3-45FB-97C3-57FF4D0C97A3}" srcOrd="2" destOrd="0" presId="urn:microsoft.com/office/officeart/2005/8/layout/bList2"/>
    <dgm:cxn modelId="{7AB8F6C1-14C0-4AFD-90E9-12B964DEBD5A}" type="presParOf" srcId="{60ACDB04-3B72-4E66-BE9F-47C25CFFC9E1}" destId="{91F2097D-3176-47D0-A1ED-75539192475F}" srcOrd="3" destOrd="0" presId="urn:microsoft.com/office/officeart/2005/8/layout/bList2"/>
    <dgm:cxn modelId="{2850BCF9-9556-454E-9F82-9E9EF8A894DF}" type="presParOf" srcId="{FBCAF3B8-E9D1-41D7-95CE-9C00D13F9809}" destId="{2FA16138-940B-4AA0-96CD-61F57ED5D0A4}" srcOrd="3" destOrd="0" presId="urn:microsoft.com/office/officeart/2005/8/layout/bList2"/>
    <dgm:cxn modelId="{7C3EBDC0-937C-4848-B39B-517FE11DE5B6}" type="presParOf" srcId="{FBCAF3B8-E9D1-41D7-95CE-9C00D13F9809}" destId="{986B530E-A0B5-45A3-A85B-B2D610818CEA}" srcOrd="4" destOrd="0" presId="urn:microsoft.com/office/officeart/2005/8/layout/bList2"/>
    <dgm:cxn modelId="{4F0C5BD7-0F08-4CD2-BCC0-9B0B32FF694E}" type="presParOf" srcId="{986B530E-A0B5-45A3-A85B-B2D610818CEA}" destId="{F32F266F-85E2-4389-A1D2-FB18FBD93DDF}" srcOrd="0" destOrd="0" presId="urn:microsoft.com/office/officeart/2005/8/layout/bList2"/>
    <dgm:cxn modelId="{40D95F58-1076-4B54-BC3C-DAE73423174E}" type="presParOf" srcId="{986B530E-A0B5-45A3-A85B-B2D610818CEA}" destId="{82FB6C6E-1956-4888-8A9B-6D90D40C0B51}" srcOrd="1" destOrd="0" presId="urn:microsoft.com/office/officeart/2005/8/layout/bList2"/>
    <dgm:cxn modelId="{DD734C8B-1270-46D8-8D3B-1314CE90902B}" type="presParOf" srcId="{986B530E-A0B5-45A3-A85B-B2D610818CEA}" destId="{D665EDE1-E904-436A-B145-B0DA395321B4}" srcOrd="2" destOrd="0" presId="urn:microsoft.com/office/officeart/2005/8/layout/bList2"/>
    <dgm:cxn modelId="{D971120B-CD57-44F8-B11E-244FD1C97ADD}" type="presParOf" srcId="{986B530E-A0B5-45A3-A85B-B2D610818CEA}" destId="{B124EF9B-805B-4C87-B73B-8D0DAB725D8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B1A267-CF4C-4E23-9CFE-27A751C4C4C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14DEED4-9ABD-4AA1-A666-3A9FEFB2F64D}">
      <dgm:prSet phldrT="[Texto]"/>
      <dgm:spPr/>
      <dgm:t>
        <a:bodyPr/>
        <a:lstStyle/>
        <a:p>
          <a:r>
            <a:rPr lang="es-MX" dirty="0"/>
            <a:t>Participación social, educación y comunicación para la salud e información</a:t>
          </a:r>
          <a:endParaRPr lang="es-CO" dirty="0"/>
        </a:p>
      </dgm:t>
    </dgm:pt>
    <dgm:pt modelId="{D0015B0C-96C1-47C2-9DF7-1AEFED3F0D5A}" type="parTrans" cxnId="{358B3FA9-93AA-4E49-90A8-23C43B2DA3D1}">
      <dgm:prSet/>
      <dgm:spPr/>
      <dgm:t>
        <a:bodyPr/>
        <a:lstStyle/>
        <a:p>
          <a:endParaRPr lang="es-CO"/>
        </a:p>
      </dgm:t>
    </dgm:pt>
    <dgm:pt modelId="{3BFDEB40-6379-4ABB-99EF-1BA7553DAD99}" type="sibTrans" cxnId="{358B3FA9-93AA-4E49-90A8-23C43B2DA3D1}">
      <dgm:prSet/>
      <dgm:spPr/>
      <dgm:t>
        <a:bodyPr/>
        <a:lstStyle/>
        <a:p>
          <a:endParaRPr lang="es-CO"/>
        </a:p>
      </dgm:t>
    </dgm:pt>
    <dgm:pt modelId="{C1B2F1FC-D125-4924-9316-BB9137A9BACC}">
      <dgm:prSet phldrT="[Texto]"/>
      <dgm:spPr/>
      <dgm:t>
        <a:bodyPr/>
        <a:lstStyle/>
        <a:p>
          <a:r>
            <a:rPr lang="es-MX" dirty="0"/>
            <a:t>Evaluación</a:t>
          </a:r>
          <a:endParaRPr lang="es-CO" dirty="0"/>
        </a:p>
      </dgm:t>
    </dgm:pt>
    <dgm:pt modelId="{2BDCBC4D-7C0B-4ECA-8F92-D4C18F5600C7}" type="parTrans" cxnId="{7E5C9611-7058-4F02-A727-D94ABC8B4F81}">
      <dgm:prSet/>
      <dgm:spPr/>
      <dgm:t>
        <a:bodyPr/>
        <a:lstStyle/>
        <a:p>
          <a:endParaRPr lang="es-CO"/>
        </a:p>
      </dgm:t>
    </dgm:pt>
    <dgm:pt modelId="{ACE44687-0E0F-462F-BE84-125515981B10}" type="sibTrans" cxnId="{7E5C9611-7058-4F02-A727-D94ABC8B4F81}">
      <dgm:prSet/>
      <dgm:spPr/>
      <dgm:t>
        <a:bodyPr/>
        <a:lstStyle/>
        <a:p>
          <a:endParaRPr lang="es-CO"/>
        </a:p>
      </dgm:t>
    </dgm:pt>
    <dgm:pt modelId="{BDA136BB-02AF-4915-9467-B72A445A5EEA}">
      <dgm:prSet/>
      <dgm:spPr/>
      <dgm:t>
        <a:bodyPr/>
        <a:lstStyle/>
        <a:p>
          <a:r>
            <a:rPr lang="es-MX" dirty="0"/>
            <a:t>Circulares Gremios, IE, ICBF</a:t>
          </a:r>
          <a:endParaRPr lang="es-CO" dirty="0"/>
        </a:p>
      </dgm:t>
    </dgm:pt>
    <dgm:pt modelId="{FE6A9840-E42E-45E8-ABF5-C977342A8BA5}" type="parTrans" cxnId="{F14FBEAD-AA50-4D01-BB87-AC2A51DB71CA}">
      <dgm:prSet/>
      <dgm:spPr/>
      <dgm:t>
        <a:bodyPr/>
        <a:lstStyle/>
        <a:p>
          <a:endParaRPr lang="es-CO"/>
        </a:p>
      </dgm:t>
    </dgm:pt>
    <dgm:pt modelId="{DE786F48-1525-4231-A801-1A82B59D8036}" type="sibTrans" cxnId="{F14FBEAD-AA50-4D01-BB87-AC2A51DB71CA}">
      <dgm:prSet/>
      <dgm:spPr/>
      <dgm:t>
        <a:bodyPr/>
        <a:lstStyle/>
        <a:p>
          <a:endParaRPr lang="es-CO"/>
        </a:p>
      </dgm:t>
    </dgm:pt>
    <dgm:pt modelId="{C965C4BD-EB0D-4CC7-AC73-3E73763B674C}">
      <dgm:prSet/>
      <dgm:spPr/>
      <dgm:t>
        <a:bodyPr/>
        <a:lstStyle/>
        <a:p>
          <a:r>
            <a:rPr lang="es-MX" dirty="0"/>
            <a:t>Tablero de control</a:t>
          </a:r>
          <a:endParaRPr lang="es-CO" dirty="0"/>
        </a:p>
      </dgm:t>
    </dgm:pt>
    <dgm:pt modelId="{FBF920FD-F60E-426E-8551-10AADA2DEE03}" type="parTrans" cxnId="{3941C478-A105-4E92-98FE-BECAF2B6CA47}">
      <dgm:prSet/>
      <dgm:spPr/>
      <dgm:t>
        <a:bodyPr/>
        <a:lstStyle/>
        <a:p>
          <a:endParaRPr lang="es-CO"/>
        </a:p>
      </dgm:t>
    </dgm:pt>
    <dgm:pt modelId="{FDF8DF16-29E5-48EB-8588-D91963050849}" type="sibTrans" cxnId="{3941C478-A105-4E92-98FE-BECAF2B6CA47}">
      <dgm:prSet/>
      <dgm:spPr/>
      <dgm:t>
        <a:bodyPr/>
        <a:lstStyle/>
        <a:p>
          <a:endParaRPr lang="es-CO"/>
        </a:p>
      </dgm:t>
    </dgm:pt>
    <dgm:pt modelId="{A1AF8FD7-DD57-47EE-9E27-45954A295142}">
      <dgm:prSet/>
      <dgm:spPr/>
      <dgm:t>
        <a:bodyPr/>
        <a:lstStyle/>
        <a:p>
          <a:r>
            <a:rPr lang="es-MX" dirty="0"/>
            <a:t>Metas por asegurador</a:t>
          </a:r>
          <a:endParaRPr lang="es-CO" dirty="0"/>
        </a:p>
      </dgm:t>
    </dgm:pt>
    <dgm:pt modelId="{FD983E8A-1D53-403F-88A0-4C94EF14C076}" type="parTrans" cxnId="{E8393FFC-5B56-4F71-AA1B-44CB0EB08159}">
      <dgm:prSet/>
      <dgm:spPr/>
      <dgm:t>
        <a:bodyPr/>
        <a:lstStyle/>
        <a:p>
          <a:endParaRPr lang="es-CO"/>
        </a:p>
      </dgm:t>
    </dgm:pt>
    <dgm:pt modelId="{AC43C0D3-8D6E-4D21-905F-B8EE78A43465}" type="sibTrans" cxnId="{E8393FFC-5B56-4F71-AA1B-44CB0EB08159}">
      <dgm:prSet/>
      <dgm:spPr/>
      <dgm:t>
        <a:bodyPr/>
        <a:lstStyle/>
        <a:p>
          <a:endParaRPr lang="es-CO"/>
        </a:p>
      </dgm:t>
    </dgm:pt>
    <dgm:pt modelId="{43014D8D-E3D5-4DC2-B024-AA2DF02A9093}">
      <dgm:prSet/>
      <dgm:spPr/>
      <dgm:t>
        <a:bodyPr/>
        <a:lstStyle/>
        <a:p>
          <a:r>
            <a:rPr lang="es-MX" dirty="0"/>
            <a:t>Difusión por medios masivos</a:t>
          </a:r>
          <a:endParaRPr lang="es-CO" dirty="0"/>
        </a:p>
      </dgm:t>
    </dgm:pt>
    <dgm:pt modelId="{E0D6F093-4301-4ED4-B529-FF8518E65C73}" type="parTrans" cxnId="{A1252EA0-A404-4941-AC50-372E8B892F95}">
      <dgm:prSet/>
      <dgm:spPr/>
      <dgm:t>
        <a:bodyPr/>
        <a:lstStyle/>
        <a:p>
          <a:endParaRPr lang="es-CO"/>
        </a:p>
      </dgm:t>
    </dgm:pt>
    <dgm:pt modelId="{8F317980-8AAD-44B8-8CBE-2DBD6CF91E6D}" type="sibTrans" cxnId="{A1252EA0-A404-4941-AC50-372E8B892F95}">
      <dgm:prSet/>
      <dgm:spPr/>
      <dgm:t>
        <a:bodyPr/>
        <a:lstStyle/>
        <a:p>
          <a:endParaRPr lang="es-CO"/>
        </a:p>
      </dgm:t>
    </dgm:pt>
    <dgm:pt modelId="{EAB6795A-3205-4B00-B8C0-907AEEDEC787}">
      <dgm:prSet/>
      <dgm:spPr/>
      <dgm:t>
        <a:bodyPr/>
        <a:lstStyle/>
        <a:p>
          <a:r>
            <a:rPr lang="es-MX" dirty="0"/>
            <a:t>Reunión con Sec. de educación – Asuntos religiosos – Sector turismo</a:t>
          </a:r>
          <a:endParaRPr lang="es-CO" dirty="0"/>
        </a:p>
      </dgm:t>
    </dgm:pt>
    <dgm:pt modelId="{AEAA322E-9E1E-4D55-9CAC-290D95E19301}" type="parTrans" cxnId="{16DD6A2C-CF8B-48AF-AD5D-6758757384D1}">
      <dgm:prSet/>
      <dgm:spPr/>
      <dgm:t>
        <a:bodyPr/>
        <a:lstStyle/>
        <a:p>
          <a:endParaRPr lang="es-CO"/>
        </a:p>
      </dgm:t>
    </dgm:pt>
    <dgm:pt modelId="{F2093E9F-17C7-44EB-BD3F-20942FE0230D}" type="sibTrans" cxnId="{16DD6A2C-CF8B-48AF-AD5D-6758757384D1}">
      <dgm:prSet/>
      <dgm:spPr/>
      <dgm:t>
        <a:bodyPr/>
        <a:lstStyle/>
        <a:p>
          <a:endParaRPr lang="es-CO"/>
        </a:p>
      </dgm:t>
    </dgm:pt>
    <dgm:pt modelId="{1C7E9E2D-F491-42BD-AC8E-BB36608DBFA0}">
      <dgm:prSet/>
      <dgm:spPr/>
      <dgm:t>
        <a:bodyPr/>
        <a:lstStyle/>
        <a:p>
          <a:r>
            <a:rPr lang="es-MX" dirty="0"/>
            <a:t>Comunicados de prensa</a:t>
          </a:r>
          <a:endParaRPr lang="es-CO" dirty="0"/>
        </a:p>
      </dgm:t>
    </dgm:pt>
    <dgm:pt modelId="{5FFD118E-FA1E-4663-AB7A-6C2C6D6475B1}" type="parTrans" cxnId="{55A46E51-27F8-4CFC-BC3B-50F28B4A487C}">
      <dgm:prSet/>
      <dgm:spPr/>
      <dgm:t>
        <a:bodyPr/>
        <a:lstStyle/>
        <a:p>
          <a:endParaRPr lang="es-CO"/>
        </a:p>
      </dgm:t>
    </dgm:pt>
    <dgm:pt modelId="{D062EAFA-8C2E-4CA4-BD87-1BFA9799045C}" type="sibTrans" cxnId="{55A46E51-27F8-4CFC-BC3B-50F28B4A487C}">
      <dgm:prSet/>
      <dgm:spPr/>
      <dgm:t>
        <a:bodyPr/>
        <a:lstStyle/>
        <a:p>
          <a:endParaRPr lang="es-CO"/>
        </a:p>
      </dgm:t>
    </dgm:pt>
    <dgm:pt modelId="{FBCAF3B8-E9D1-41D7-95CE-9C00D13F9809}" type="pres">
      <dgm:prSet presAssocID="{61B1A267-CF4C-4E23-9CFE-27A751C4C4C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CF0D6C8-19B6-4835-B1DF-3C9EF5D241D7}" type="pres">
      <dgm:prSet presAssocID="{D14DEED4-9ABD-4AA1-A666-3A9FEFB2F64D}" presName="compNode" presStyleCnt="0"/>
      <dgm:spPr/>
    </dgm:pt>
    <dgm:pt modelId="{2F0CA8CA-4197-4639-A092-1946F8E665EE}" type="pres">
      <dgm:prSet presAssocID="{D14DEED4-9ABD-4AA1-A666-3A9FEFB2F64D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CBAEBD-A964-4D6B-BBC7-4F93A2E00C5F}" type="pres">
      <dgm:prSet presAssocID="{D14DEED4-9ABD-4AA1-A666-3A9FEFB2F6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158123-3A0B-46F8-9107-E62993EB83B5}" type="pres">
      <dgm:prSet presAssocID="{D14DEED4-9ABD-4AA1-A666-3A9FEFB2F64D}" presName="parentRect" presStyleLbl="alignNode1" presStyleIdx="0" presStyleCnt="2"/>
      <dgm:spPr/>
      <dgm:t>
        <a:bodyPr/>
        <a:lstStyle/>
        <a:p>
          <a:endParaRPr lang="es-ES"/>
        </a:p>
      </dgm:t>
    </dgm:pt>
    <dgm:pt modelId="{7C2C8043-1FA0-45CC-AFF5-4FBBDE3E6283}" type="pres">
      <dgm:prSet presAssocID="{D14DEED4-9ABD-4AA1-A666-3A9FEFB2F64D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grama de Venn"/>
        </a:ext>
      </dgm:extLst>
    </dgm:pt>
    <dgm:pt modelId="{6E447062-4B94-47A0-9DF8-E426CC95F388}" type="pres">
      <dgm:prSet presAssocID="{3BFDEB40-6379-4ABB-99EF-1BA7553DAD99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0ACDB04-3B72-4E66-BE9F-47C25CFFC9E1}" type="pres">
      <dgm:prSet presAssocID="{C1B2F1FC-D125-4924-9316-BB9137A9BACC}" presName="compNode" presStyleCnt="0"/>
      <dgm:spPr/>
    </dgm:pt>
    <dgm:pt modelId="{53E17EEA-C3A4-4172-9A94-6A5868BC33AF}" type="pres">
      <dgm:prSet presAssocID="{C1B2F1FC-D125-4924-9316-BB9137A9BACC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402D01-656F-4FAD-9CC8-BA7C381C1DDE}" type="pres">
      <dgm:prSet presAssocID="{C1B2F1FC-D125-4924-9316-BB9137A9BAC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2FC327-4ED3-45FB-97C3-57FF4D0C97A3}" type="pres">
      <dgm:prSet presAssocID="{C1B2F1FC-D125-4924-9316-BB9137A9BACC}" presName="parentRect" presStyleLbl="alignNode1" presStyleIdx="1" presStyleCnt="2"/>
      <dgm:spPr/>
      <dgm:t>
        <a:bodyPr/>
        <a:lstStyle/>
        <a:p>
          <a:endParaRPr lang="es-ES"/>
        </a:p>
      </dgm:t>
    </dgm:pt>
    <dgm:pt modelId="{91F2097D-3176-47D0-A1ED-75539192475F}" type="pres">
      <dgm:prSet presAssocID="{C1B2F1FC-D125-4924-9316-BB9137A9BACC}" presName="adorn" presStyleLbl="fgAccFollow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ndencia al alza"/>
        </a:ext>
      </dgm:extLst>
    </dgm:pt>
  </dgm:ptLst>
  <dgm:cxnLst>
    <dgm:cxn modelId="{358B3FA9-93AA-4E49-90A8-23C43B2DA3D1}" srcId="{61B1A267-CF4C-4E23-9CFE-27A751C4C4C2}" destId="{D14DEED4-9ABD-4AA1-A666-3A9FEFB2F64D}" srcOrd="0" destOrd="0" parTransId="{D0015B0C-96C1-47C2-9DF7-1AEFED3F0D5A}" sibTransId="{3BFDEB40-6379-4ABB-99EF-1BA7553DAD99}"/>
    <dgm:cxn modelId="{E8393FFC-5B56-4F71-AA1B-44CB0EB08159}" srcId="{C1B2F1FC-D125-4924-9316-BB9137A9BACC}" destId="{A1AF8FD7-DD57-47EE-9E27-45954A295142}" srcOrd="1" destOrd="0" parTransId="{FD983E8A-1D53-403F-88A0-4C94EF14C076}" sibTransId="{AC43C0D3-8D6E-4D21-905F-B8EE78A43465}"/>
    <dgm:cxn modelId="{A1252EA0-A404-4941-AC50-372E8B892F95}" srcId="{D14DEED4-9ABD-4AA1-A666-3A9FEFB2F64D}" destId="{43014D8D-E3D5-4DC2-B024-AA2DF02A9093}" srcOrd="2" destOrd="0" parTransId="{E0D6F093-4301-4ED4-B529-FF8518E65C73}" sibTransId="{8F317980-8AAD-44B8-8CBE-2DBD6CF91E6D}"/>
    <dgm:cxn modelId="{C33E1AFA-13B6-492D-97FF-C24E0189885B}" type="presOf" srcId="{43014D8D-E3D5-4DC2-B024-AA2DF02A9093}" destId="{2F0CA8CA-4197-4639-A092-1946F8E665EE}" srcOrd="0" destOrd="2" presId="urn:microsoft.com/office/officeart/2005/8/layout/bList2"/>
    <dgm:cxn modelId="{3941C478-A105-4E92-98FE-BECAF2B6CA47}" srcId="{C1B2F1FC-D125-4924-9316-BB9137A9BACC}" destId="{C965C4BD-EB0D-4CC7-AC73-3E73763B674C}" srcOrd="0" destOrd="0" parTransId="{FBF920FD-F60E-426E-8551-10AADA2DEE03}" sibTransId="{FDF8DF16-29E5-48EB-8588-D91963050849}"/>
    <dgm:cxn modelId="{F44F1156-5E03-4F04-86A3-675E4516DCDF}" type="presOf" srcId="{C1B2F1FC-D125-4924-9316-BB9137A9BACC}" destId="{51402D01-656F-4FAD-9CC8-BA7C381C1DDE}" srcOrd="0" destOrd="0" presId="urn:microsoft.com/office/officeart/2005/8/layout/bList2"/>
    <dgm:cxn modelId="{7BD0E234-F5A7-4A2C-AE53-13A229783C03}" type="presOf" srcId="{D14DEED4-9ABD-4AA1-A666-3A9FEFB2F64D}" destId="{69158123-3A0B-46F8-9107-E62993EB83B5}" srcOrd="1" destOrd="0" presId="urn:microsoft.com/office/officeart/2005/8/layout/bList2"/>
    <dgm:cxn modelId="{EB87EB36-C6D1-4079-AE06-5FBAB6C643F7}" type="presOf" srcId="{D14DEED4-9ABD-4AA1-A666-3A9FEFB2F64D}" destId="{5DCBAEBD-A964-4D6B-BBC7-4F93A2E00C5F}" srcOrd="0" destOrd="0" presId="urn:microsoft.com/office/officeart/2005/8/layout/bList2"/>
    <dgm:cxn modelId="{55A46E51-27F8-4CFC-BC3B-50F28B4A487C}" srcId="{D14DEED4-9ABD-4AA1-A666-3A9FEFB2F64D}" destId="{1C7E9E2D-F491-42BD-AC8E-BB36608DBFA0}" srcOrd="1" destOrd="0" parTransId="{5FFD118E-FA1E-4663-AB7A-6C2C6D6475B1}" sibTransId="{D062EAFA-8C2E-4CA4-BD87-1BFA9799045C}"/>
    <dgm:cxn modelId="{0CC63499-8604-4DA8-BA99-6E18199083E7}" type="presOf" srcId="{C965C4BD-EB0D-4CC7-AC73-3E73763B674C}" destId="{53E17EEA-C3A4-4172-9A94-6A5868BC33AF}" srcOrd="0" destOrd="0" presId="urn:microsoft.com/office/officeart/2005/8/layout/bList2"/>
    <dgm:cxn modelId="{D6F6DD9D-68BD-4D99-B60D-FE917E611402}" type="presOf" srcId="{61B1A267-CF4C-4E23-9CFE-27A751C4C4C2}" destId="{FBCAF3B8-E9D1-41D7-95CE-9C00D13F9809}" srcOrd="0" destOrd="0" presId="urn:microsoft.com/office/officeart/2005/8/layout/bList2"/>
    <dgm:cxn modelId="{DD2A04D3-B8F5-4ACD-B3B8-85A7C9F282D7}" type="presOf" srcId="{A1AF8FD7-DD57-47EE-9E27-45954A295142}" destId="{53E17EEA-C3A4-4172-9A94-6A5868BC33AF}" srcOrd="0" destOrd="1" presId="urn:microsoft.com/office/officeart/2005/8/layout/bList2"/>
    <dgm:cxn modelId="{7E5C9611-7058-4F02-A727-D94ABC8B4F81}" srcId="{61B1A267-CF4C-4E23-9CFE-27A751C4C4C2}" destId="{C1B2F1FC-D125-4924-9316-BB9137A9BACC}" srcOrd="1" destOrd="0" parTransId="{2BDCBC4D-7C0B-4ECA-8F92-D4C18F5600C7}" sibTransId="{ACE44687-0E0F-462F-BE84-125515981B10}"/>
    <dgm:cxn modelId="{16DD6A2C-CF8B-48AF-AD5D-6758757384D1}" srcId="{D14DEED4-9ABD-4AA1-A666-3A9FEFB2F64D}" destId="{EAB6795A-3205-4B00-B8C0-907AEEDEC787}" srcOrd="3" destOrd="0" parTransId="{AEAA322E-9E1E-4D55-9CAC-290D95E19301}" sibTransId="{F2093E9F-17C7-44EB-BD3F-20942FE0230D}"/>
    <dgm:cxn modelId="{1426A76E-6B4D-4FE2-9B05-E045A47B254E}" type="presOf" srcId="{BDA136BB-02AF-4915-9467-B72A445A5EEA}" destId="{2F0CA8CA-4197-4639-A092-1946F8E665EE}" srcOrd="0" destOrd="0" presId="urn:microsoft.com/office/officeart/2005/8/layout/bList2"/>
    <dgm:cxn modelId="{62895B65-3D41-4BD8-AA4A-59BA45C1D8EB}" type="presOf" srcId="{1C7E9E2D-F491-42BD-AC8E-BB36608DBFA0}" destId="{2F0CA8CA-4197-4639-A092-1946F8E665EE}" srcOrd="0" destOrd="1" presId="urn:microsoft.com/office/officeart/2005/8/layout/bList2"/>
    <dgm:cxn modelId="{F14FBEAD-AA50-4D01-BB87-AC2A51DB71CA}" srcId="{D14DEED4-9ABD-4AA1-A666-3A9FEFB2F64D}" destId="{BDA136BB-02AF-4915-9467-B72A445A5EEA}" srcOrd="0" destOrd="0" parTransId="{FE6A9840-E42E-45E8-ABF5-C977342A8BA5}" sibTransId="{DE786F48-1525-4231-A801-1A82B59D8036}"/>
    <dgm:cxn modelId="{B40B4DCC-5573-43F0-A6D5-9A6FC82DDFED}" type="presOf" srcId="{3BFDEB40-6379-4ABB-99EF-1BA7553DAD99}" destId="{6E447062-4B94-47A0-9DF8-E426CC95F388}" srcOrd="0" destOrd="0" presId="urn:microsoft.com/office/officeart/2005/8/layout/bList2"/>
    <dgm:cxn modelId="{E856EBFC-B065-4E3C-B236-22CB093B5CB3}" type="presOf" srcId="{EAB6795A-3205-4B00-B8C0-907AEEDEC787}" destId="{2F0CA8CA-4197-4639-A092-1946F8E665EE}" srcOrd="0" destOrd="3" presId="urn:microsoft.com/office/officeart/2005/8/layout/bList2"/>
    <dgm:cxn modelId="{F867500B-BED3-4BC1-89F5-798B2F486EF3}" type="presOf" srcId="{C1B2F1FC-D125-4924-9316-BB9137A9BACC}" destId="{012FC327-4ED3-45FB-97C3-57FF4D0C97A3}" srcOrd="1" destOrd="0" presId="urn:microsoft.com/office/officeart/2005/8/layout/bList2"/>
    <dgm:cxn modelId="{23779AAE-0668-4630-A33D-DA5E2C9955F4}" type="presParOf" srcId="{FBCAF3B8-E9D1-41D7-95CE-9C00D13F9809}" destId="{DCF0D6C8-19B6-4835-B1DF-3C9EF5D241D7}" srcOrd="0" destOrd="0" presId="urn:microsoft.com/office/officeart/2005/8/layout/bList2"/>
    <dgm:cxn modelId="{4202252C-E905-4AF2-AAE4-DDA3E5BC7B19}" type="presParOf" srcId="{DCF0D6C8-19B6-4835-B1DF-3C9EF5D241D7}" destId="{2F0CA8CA-4197-4639-A092-1946F8E665EE}" srcOrd="0" destOrd="0" presId="urn:microsoft.com/office/officeart/2005/8/layout/bList2"/>
    <dgm:cxn modelId="{948CEEF3-ED24-44F3-A0CE-C5781B064041}" type="presParOf" srcId="{DCF0D6C8-19B6-4835-B1DF-3C9EF5D241D7}" destId="{5DCBAEBD-A964-4D6B-BBC7-4F93A2E00C5F}" srcOrd="1" destOrd="0" presId="urn:microsoft.com/office/officeart/2005/8/layout/bList2"/>
    <dgm:cxn modelId="{C83D505F-2816-4559-BA8E-231E41EDFEC0}" type="presParOf" srcId="{DCF0D6C8-19B6-4835-B1DF-3C9EF5D241D7}" destId="{69158123-3A0B-46F8-9107-E62993EB83B5}" srcOrd="2" destOrd="0" presId="urn:microsoft.com/office/officeart/2005/8/layout/bList2"/>
    <dgm:cxn modelId="{BE9D78E2-F13A-4622-883E-5834F92E1D34}" type="presParOf" srcId="{DCF0D6C8-19B6-4835-B1DF-3C9EF5D241D7}" destId="{7C2C8043-1FA0-45CC-AFF5-4FBBDE3E6283}" srcOrd="3" destOrd="0" presId="urn:microsoft.com/office/officeart/2005/8/layout/bList2"/>
    <dgm:cxn modelId="{8E7684CA-5AD3-4E36-81FF-57EFFAA4C767}" type="presParOf" srcId="{FBCAF3B8-E9D1-41D7-95CE-9C00D13F9809}" destId="{6E447062-4B94-47A0-9DF8-E426CC95F388}" srcOrd="1" destOrd="0" presId="urn:microsoft.com/office/officeart/2005/8/layout/bList2"/>
    <dgm:cxn modelId="{CC2BC891-A5E4-45D0-B1C5-7903E8BB3418}" type="presParOf" srcId="{FBCAF3B8-E9D1-41D7-95CE-9C00D13F9809}" destId="{60ACDB04-3B72-4E66-BE9F-47C25CFFC9E1}" srcOrd="2" destOrd="0" presId="urn:microsoft.com/office/officeart/2005/8/layout/bList2"/>
    <dgm:cxn modelId="{DE6297AB-40D4-4375-8A46-9D066D8897DC}" type="presParOf" srcId="{60ACDB04-3B72-4E66-BE9F-47C25CFFC9E1}" destId="{53E17EEA-C3A4-4172-9A94-6A5868BC33AF}" srcOrd="0" destOrd="0" presId="urn:microsoft.com/office/officeart/2005/8/layout/bList2"/>
    <dgm:cxn modelId="{CD868F04-8E5A-45B8-82CA-F8D5C5DA8285}" type="presParOf" srcId="{60ACDB04-3B72-4E66-BE9F-47C25CFFC9E1}" destId="{51402D01-656F-4FAD-9CC8-BA7C381C1DDE}" srcOrd="1" destOrd="0" presId="urn:microsoft.com/office/officeart/2005/8/layout/bList2"/>
    <dgm:cxn modelId="{21AE8193-27FC-422D-9F0D-8AEFF74ADB77}" type="presParOf" srcId="{60ACDB04-3B72-4E66-BE9F-47C25CFFC9E1}" destId="{012FC327-4ED3-45FB-97C3-57FF4D0C97A3}" srcOrd="2" destOrd="0" presId="urn:microsoft.com/office/officeart/2005/8/layout/bList2"/>
    <dgm:cxn modelId="{7AB8F6C1-14C0-4AFD-90E9-12B964DEBD5A}" type="presParOf" srcId="{60ACDB04-3B72-4E66-BE9F-47C25CFFC9E1}" destId="{91F2097D-3176-47D0-A1ED-75539192475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CC8C7-81EC-4883-A446-722125F4EBD0}">
      <dsp:nvSpPr>
        <dsp:cNvPr id="0" name=""/>
        <dsp:cNvSpPr/>
      </dsp:nvSpPr>
      <dsp:spPr>
        <a:xfrm rot="5400000">
          <a:off x="281621" y="567113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5A0D4-4B78-46FC-AA9C-DFB45AA7C13D}">
      <dsp:nvSpPr>
        <dsp:cNvPr id="0" name=""/>
        <dsp:cNvSpPr/>
      </dsp:nvSpPr>
      <dsp:spPr>
        <a:xfrm>
          <a:off x="480994" y="81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Normatividad</a:t>
          </a:r>
          <a:endParaRPr lang="es-CO" sz="900" kern="1200" dirty="0"/>
        </a:p>
      </dsp:txBody>
      <dsp:txXfrm>
        <a:off x="501823" y="20910"/>
        <a:ext cx="1143618" cy="669507"/>
      </dsp:txXfrm>
    </dsp:sp>
    <dsp:sp modelId="{2C8802B8-3DBB-428B-94B1-7F7F178542B9}">
      <dsp:nvSpPr>
        <dsp:cNvPr id="0" name=""/>
        <dsp:cNvSpPr/>
      </dsp:nvSpPr>
      <dsp:spPr>
        <a:xfrm rot="5400000">
          <a:off x="281621" y="1456070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41B1F-92B7-4ECB-A7AC-1065AD45559D}">
      <dsp:nvSpPr>
        <dsp:cNvPr id="0" name=""/>
        <dsp:cNvSpPr/>
      </dsp:nvSpPr>
      <dsp:spPr>
        <a:xfrm>
          <a:off x="480994" y="889038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Coordinación</a:t>
          </a:r>
          <a:endParaRPr lang="es-CO" sz="900" kern="1200" dirty="0"/>
        </a:p>
      </dsp:txBody>
      <dsp:txXfrm>
        <a:off x="501823" y="909867"/>
        <a:ext cx="1143618" cy="669507"/>
      </dsp:txXfrm>
    </dsp:sp>
    <dsp:sp modelId="{E8040239-FE4E-4A71-8E07-177EFF9F6DBA}">
      <dsp:nvSpPr>
        <dsp:cNvPr id="0" name=""/>
        <dsp:cNvSpPr/>
      </dsp:nvSpPr>
      <dsp:spPr>
        <a:xfrm rot="5400000">
          <a:off x="281621" y="2345027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E2501-6ED5-45BB-AE75-5539673C8A52}">
      <dsp:nvSpPr>
        <dsp:cNvPr id="0" name=""/>
        <dsp:cNvSpPr/>
      </dsp:nvSpPr>
      <dsp:spPr>
        <a:xfrm>
          <a:off x="480994" y="1777995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Planificación y propagación</a:t>
          </a:r>
          <a:endParaRPr lang="es-CO" sz="900" kern="1200" dirty="0"/>
        </a:p>
      </dsp:txBody>
      <dsp:txXfrm>
        <a:off x="501823" y="1798824"/>
        <a:ext cx="1143618" cy="669507"/>
      </dsp:txXfrm>
    </dsp:sp>
    <dsp:sp modelId="{C34A143D-3182-4A6F-8D5B-4AC7702589E4}">
      <dsp:nvSpPr>
        <dsp:cNvPr id="0" name=""/>
        <dsp:cNvSpPr/>
      </dsp:nvSpPr>
      <dsp:spPr>
        <a:xfrm>
          <a:off x="726100" y="2789505"/>
          <a:ext cx="156836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89348-787E-4218-BFA9-A25864CA7758}">
      <dsp:nvSpPr>
        <dsp:cNvPr id="0" name=""/>
        <dsp:cNvSpPr/>
      </dsp:nvSpPr>
      <dsp:spPr>
        <a:xfrm>
          <a:off x="480994" y="2666952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Cooperación técnica y supervisión</a:t>
          </a:r>
          <a:endParaRPr lang="es-CO" sz="900" kern="1200" dirty="0"/>
        </a:p>
      </dsp:txBody>
      <dsp:txXfrm>
        <a:off x="501823" y="2687781"/>
        <a:ext cx="1143618" cy="669507"/>
      </dsp:txXfrm>
    </dsp:sp>
    <dsp:sp modelId="{3407E240-235C-43C4-BB33-9C221287AC8E}">
      <dsp:nvSpPr>
        <dsp:cNvPr id="0" name=""/>
        <dsp:cNvSpPr/>
      </dsp:nvSpPr>
      <dsp:spPr>
        <a:xfrm rot="16200000">
          <a:off x="1858038" y="2345027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4AF37-B611-4311-93AD-2281052C5A4D}">
      <dsp:nvSpPr>
        <dsp:cNvPr id="0" name=""/>
        <dsp:cNvSpPr/>
      </dsp:nvSpPr>
      <dsp:spPr>
        <a:xfrm>
          <a:off x="2057411" y="2666952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Estrategias y tácticas</a:t>
          </a:r>
          <a:endParaRPr lang="es-CO" sz="900" kern="1200" dirty="0"/>
        </a:p>
      </dsp:txBody>
      <dsp:txXfrm>
        <a:off x="2078240" y="2687781"/>
        <a:ext cx="1143618" cy="669507"/>
      </dsp:txXfrm>
    </dsp:sp>
    <dsp:sp modelId="{D7C62E34-6191-457B-A937-9323E2EBCD01}">
      <dsp:nvSpPr>
        <dsp:cNvPr id="0" name=""/>
        <dsp:cNvSpPr/>
      </dsp:nvSpPr>
      <dsp:spPr>
        <a:xfrm rot="16200000">
          <a:off x="1858038" y="1456070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A9B52-E84B-4EEC-954F-DCC0CAEBAEEA}">
      <dsp:nvSpPr>
        <dsp:cNvPr id="0" name=""/>
        <dsp:cNvSpPr/>
      </dsp:nvSpPr>
      <dsp:spPr>
        <a:xfrm>
          <a:off x="2057411" y="1777995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Capacitación talento humano</a:t>
          </a:r>
          <a:endParaRPr lang="es-CO" sz="900" kern="1200" dirty="0"/>
        </a:p>
      </dsp:txBody>
      <dsp:txXfrm>
        <a:off x="2078240" y="1798824"/>
        <a:ext cx="1143618" cy="669507"/>
      </dsp:txXfrm>
    </dsp:sp>
    <dsp:sp modelId="{CDB206D5-583F-458D-A458-B7495A4E16AE}">
      <dsp:nvSpPr>
        <dsp:cNvPr id="0" name=""/>
        <dsp:cNvSpPr/>
      </dsp:nvSpPr>
      <dsp:spPr>
        <a:xfrm rot="16200000">
          <a:off x="1858038" y="567113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D51C7-2B7D-4D88-B227-55116C3A69C8}">
      <dsp:nvSpPr>
        <dsp:cNvPr id="0" name=""/>
        <dsp:cNvSpPr/>
      </dsp:nvSpPr>
      <dsp:spPr>
        <a:xfrm>
          <a:off x="2057411" y="889038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Cadena de frío e insumos</a:t>
          </a:r>
          <a:endParaRPr lang="es-CO" sz="900" kern="1200" dirty="0"/>
        </a:p>
      </dsp:txBody>
      <dsp:txXfrm>
        <a:off x="2078240" y="909867"/>
        <a:ext cx="1143618" cy="669507"/>
      </dsp:txXfrm>
    </dsp:sp>
    <dsp:sp modelId="{A2975F75-372C-44AD-9222-79EC6D3A6102}">
      <dsp:nvSpPr>
        <dsp:cNvPr id="0" name=""/>
        <dsp:cNvSpPr/>
      </dsp:nvSpPr>
      <dsp:spPr>
        <a:xfrm>
          <a:off x="2302517" y="122634"/>
          <a:ext cx="156836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97D29-B6AE-46B7-9AED-3C63CDD89489}">
      <dsp:nvSpPr>
        <dsp:cNvPr id="0" name=""/>
        <dsp:cNvSpPr/>
      </dsp:nvSpPr>
      <dsp:spPr>
        <a:xfrm>
          <a:off x="2057411" y="81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Participación social, educación y comunicación para la salud e información</a:t>
          </a:r>
          <a:endParaRPr lang="es-CO" sz="900" kern="1200" dirty="0"/>
        </a:p>
      </dsp:txBody>
      <dsp:txXfrm>
        <a:off x="2078240" y="20910"/>
        <a:ext cx="1143618" cy="669507"/>
      </dsp:txXfrm>
    </dsp:sp>
    <dsp:sp modelId="{74EE20FF-58CB-4DD8-A033-5336EC3CCB13}">
      <dsp:nvSpPr>
        <dsp:cNvPr id="0" name=""/>
        <dsp:cNvSpPr/>
      </dsp:nvSpPr>
      <dsp:spPr>
        <a:xfrm rot="5400000">
          <a:off x="3434456" y="567113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2213C-60BA-4BB5-BFA3-F61BD7C289E0}">
      <dsp:nvSpPr>
        <dsp:cNvPr id="0" name=""/>
        <dsp:cNvSpPr/>
      </dsp:nvSpPr>
      <dsp:spPr>
        <a:xfrm>
          <a:off x="3633828" y="81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Sistema de información</a:t>
          </a:r>
          <a:endParaRPr lang="es-CO" sz="900" kern="1200" dirty="0"/>
        </a:p>
      </dsp:txBody>
      <dsp:txXfrm>
        <a:off x="3654657" y="20910"/>
        <a:ext cx="1143618" cy="669507"/>
      </dsp:txXfrm>
    </dsp:sp>
    <dsp:sp modelId="{3CB5036C-17D5-4876-B3DE-EFCAAA22C911}">
      <dsp:nvSpPr>
        <dsp:cNvPr id="0" name=""/>
        <dsp:cNvSpPr/>
      </dsp:nvSpPr>
      <dsp:spPr>
        <a:xfrm rot="5400000">
          <a:off x="3434456" y="1456070"/>
          <a:ext cx="880906" cy="10667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1C586-5431-4471-B516-B2C16FEAC2A5}">
      <dsp:nvSpPr>
        <dsp:cNvPr id="0" name=""/>
        <dsp:cNvSpPr/>
      </dsp:nvSpPr>
      <dsp:spPr>
        <a:xfrm>
          <a:off x="3633828" y="889038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Vigilancia en salud pública</a:t>
          </a:r>
          <a:endParaRPr lang="es-CO" sz="900" kern="1200" dirty="0"/>
        </a:p>
      </dsp:txBody>
      <dsp:txXfrm>
        <a:off x="3654657" y="909867"/>
        <a:ext cx="1143618" cy="669507"/>
      </dsp:txXfrm>
    </dsp:sp>
    <dsp:sp modelId="{F14CA80B-E420-4000-8E9E-B66529590938}">
      <dsp:nvSpPr>
        <dsp:cNvPr id="0" name=""/>
        <dsp:cNvSpPr/>
      </dsp:nvSpPr>
      <dsp:spPr>
        <a:xfrm>
          <a:off x="3633828" y="1777995"/>
          <a:ext cx="1185276" cy="71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Evaluación</a:t>
          </a:r>
          <a:endParaRPr lang="es-CO" sz="900" kern="1200" dirty="0"/>
        </a:p>
      </dsp:txBody>
      <dsp:txXfrm>
        <a:off x="3654657" y="1798824"/>
        <a:ext cx="1143618" cy="6695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CA8CA-4197-4639-A092-1946F8E665EE}">
      <dsp:nvSpPr>
        <dsp:cNvPr id="0" name=""/>
        <dsp:cNvSpPr/>
      </dsp:nvSpPr>
      <dsp:spPr>
        <a:xfrm>
          <a:off x="22909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Lineamientos técnicos</a:t>
          </a:r>
          <a:endParaRPr lang="es-CO" sz="1500" kern="1200" dirty="0"/>
        </a:p>
      </dsp:txBody>
      <dsp:txXfrm>
        <a:off x="53843" y="32253"/>
        <a:ext cx="1706693" cy="1289259"/>
      </dsp:txXfrm>
    </dsp:sp>
    <dsp:sp modelId="{69158123-3A0B-46F8-9107-E62993EB83B5}">
      <dsp:nvSpPr>
        <dsp:cNvPr id="0" name=""/>
        <dsp:cNvSpPr/>
      </dsp:nvSpPr>
      <dsp:spPr>
        <a:xfrm>
          <a:off x="22909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Normatividad</a:t>
          </a:r>
          <a:endParaRPr lang="es-CO" sz="1400" kern="1200" dirty="0"/>
        </a:p>
      </dsp:txBody>
      <dsp:txXfrm>
        <a:off x="22909" y="1321512"/>
        <a:ext cx="1245465" cy="567683"/>
      </dsp:txXfrm>
    </dsp:sp>
    <dsp:sp modelId="{7C2C8043-1FA0-45CC-AFF5-4FBBDE3E6283}">
      <dsp:nvSpPr>
        <dsp:cNvPr id="0" name=""/>
        <dsp:cNvSpPr/>
      </dsp:nvSpPr>
      <dsp:spPr>
        <a:xfrm>
          <a:off x="1318405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17EEA-C3A4-4172-9A94-6A5868BC33AF}">
      <dsp:nvSpPr>
        <dsp:cNvPr id="0" name=""/>
        <dsp:cNvSpPr/>
      </dsp:nvSpPr>
      <dsp:spPr>
        <a:xfrm>
          <a:off x="2090754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Comité municipal de vacunación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Mesa técnica</a:t>
          </a:r>
          <a:endParaRPr lang="es-CO" sz="1500" kern="1200" dirty="0"/>
        </a:p>
      </dsp:txBody>
      <dsp:txXfrm>
        <a:off x="2121688" y="32253"/>
        <a:ext cx="1706693" cy="1289259"/>
      </dsp:txXfrm>
    </dsp:sp>
    <dsp:sp modelId="{012FC327-4ED3-45FB-97C3-57FF4D0C97A3}">
      <dsp:nvSpPr>
        <dsp:cNvPr id="0" name=""/>
        <dsp:cNvSpPr/>
      </dsp:nvSpPr>
      <dsp:spPr>
        <a:xfrm>
          <a:off x="2090754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Coordinación</a:t>
          </a:r>
          <a:endParaRPr lang="es-CO" sz="1400" kern="1200" dirty="0"/>
        </a:p>
      </dsp:txBody>
      <dsp:txXfrm>
        <a:off x="2090754" y="1321512"/>
        <a:ext cx="1245465" cy="567683"/>
      </dsp:txXfrm>
    </dsp:sp>
    <dsp:sp modelId="{91F2097D-3176-47D0-A1ED-75539192475F}">
      <dsp:nvSpPr>
        <dsp:cNvPr id="0" name=""/>
        <dsp:cNvSpPr/>
      </dsp:nvSpPr>
      <dsp:spPr>
        <a:xfrm>
          <a:off x="3386249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F266F-85E2-4389-A1D2-FB18FBD93DDF}">
      <dsp:nvSpPr>
        <dsp:cNvPr id="0" name=""/>
        <dsp:cNvSpPr/>
      </dsp:nvSpPr>
      <dsp:spPr>
        <a:xfrm>
          <a:off x="4158598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 err="1"/>
            <a:t>Microplanificación</a:t>
          </a:r>
          <a:endParaRPr lang="es-CO" sz="1500" kern="1200" dirty="0"/>
        </a:p>
      </dsp:txBody>
      <dsp:txXfrm>
        <a:off x="4189532" y="32253"/>
        <a:ext cx="1706693" cy="1289259"/>
      </dsp:txXfrm>
    </dsp:sp>
    <dsp:sp modelId="{D665EDE1-E904-436A-B145-B0DA395321B4}">
      <dsp:nvSpPr>
        <dsp:cNvPr id="0" name=""/>
        <dsp:cNvSpPr/>
      </dsp:nvSpPr>
      <dsp:spPr>
        <a:xfrm>
          <a:off x="4158598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Planificación y programación</a:t>
          </a:r>
          <a:endParaRPr lang="es-CO" sz="1400" kern="1200" dirty="0"/>
        </a:p>
      </dsp:txBody>
      <dsp:txXfrm>
        <a:off x="4158598" y="1321512"/>
        <a:ext cx="1245465" cy="567683"/>
      </dsp:txXfrm>
    </dsp:sp>
    <dsp:sp modelId="{B124EF9B-805B-4C87-B73B-8D0DAB725D87}">
      <dsp:nvSpPr>
        <dsp:cNvPr id="0" name=""/>
        <dsp:cNvSpPr/>
      </dsp:nvSpPr>
      <dsp:spPr>
        <a:xfrm>
          <a:off x="5454093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CA8CA-4197-4639-A092-1946F8E665EE}">
      <dsp:nvSpPr>
        <dsp:cNvPr id="0" name=""/>
        <dsp:cNvSpPr/>
      </dsp:nvSpPr>
      <dsp:spPr>
        <a:xfrm>
          <a:off x="22909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Talento humano de IPS - 10/04/25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Talento humano PIC – 09/04/2025</a:t>
          </a:r>
          <a:endParaRPr lang="es-CO" sz="1500" kern="1200" dirty="0"/>
        </a:p>
      </dsp:txBody>
      <dsp:txXfrm>
        <a:off x="53843" y="32253"/>
        <a:ext cx="1706693" cy="1289259"/>
      </dsp:txXfrm>
    </dsp:sp>
    <dsp:sp modelId="{69158123-3A0B-46F8-9107-E62993EB83B5}">
      <dsp:nvSpPr>
        <dsp:cNvPr id="0" name=""/>
        <dsp:cNvSpPr/>
      </dsp:nvSpPr>
      <dsp:spPr>
        <a:xfrm>
          <a:off x="22909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/>
            <a:t>Capacitación al talento humano</a:t>
          </a:r>
          <a:endParaRPr lang="es-CO" sz="1400" kern="1200" dirty="0"/>
        </a:p>
      </dsp:txBody>
      <dsp:txXfrm>
        <a:off x="22909" y="1321512"/>
        <a:ext cx="1245465" cy="567683"/>
      </dsp:txXfrm>
    </dsp:sp>
    <dsp:sp modelId="{7C2C8043-1FA0-45CC-AFF5-4FBBDE3E6283}">
      <dsp:nvSpPr>
        <dsp:cNvPr id="0" name=""/>
        <dsp:cNvSpPr/>
      </dsp:nvSpPr>
      <dsp:spPr>
        <a:xfrm>
          <a:off x="1318405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17EEA-C3A4-4172-9A94-6A5868BC33AF}">
      <dsp:nvSpPr>
        <dsp:cNvPr id="0" name=""/>
        <dsp:cNvSpPr/>
      </dsp:nvSpPr>
      <dsp:spPr>
        <a:xfrm>
          <a:off x="2090754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Acompañamiento en puntos de vacunación</a:t>
          </a:r>
          <a:endParaRPr lang="es-CO" sz="1500" kern="1200" dirty="0"/>
        </a:p>
      </dsp:txBody>
      <dsp:txXfrm>
        <a:off x="2121688" y="32253"/>
        <a:ext cx="1706693" cy="1289259"/>
      </dsp:txXfrm>
    </dsp:sp>
    <dsp:sp modelId="{012FC327-4ED3-45FB-97C3-57FF4D0C97A3}">
      <dsp:nvSpPr>
        <dsp:cNvPr id="0" name=""/>
        <dsp:cNvSpPr/>
      </dsp:nvSpPr>
      <dsp:spPr>
        <a:xfrm>
          <a:off x="2090754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Cooperación y supervisión</a:t>
          </a:r>
          <a:endParaRPr lang="es-CO" sz="1400" kern="1200" dirty="0"/>
        </a:p>
      </dsp:txBody>
      <dsp:txXfrm>
        <a:off x="2090754" y="1321512"/>
        <a:ext cx="1245465" cy="567683"/>
      </dsp:txXfrm>
    </dsp:sp>
    <dsp:sp modelId="{91F2097D-3176-47D0-A1ED-75539192475F}">
      <dsp:nvSpPr>
        <dsp:cNvPr id="0" name=""/>
        <dsp:cNvSpPr/>
      </dsp:nvSpPr>
      <dsp:spPr>
        <a:xfrm>
          <a:off x="3386249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F266F-85E2-4389-A1D2-FB18FBD93DDF}">
      <dsp:nvSpPr>
        <dsp:cNvPr id="0" name=""/>
        <dsp:cNvSpPr/>
      </dsp:nvSpPr>
      <dsp:spPr>
        <a:xfrm>
          <a:off x="4158598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/>
            <a:t>Cronograma</a:t>
          </a:r>
          <a:endParaRPr lang="es-CO" sz="1500" kern="1200" dirty="0"/>
        </a:p>
      </dsp:txBody>
      <dsp:txXfrm>
        <a:off x="4189532" y="32253"/>
        <a:ext cx="1706693" cy="1289259"/>
      </dsp:txXfrm>
    </dsp:sp>
    <dsp:sp modelId="{D665EDE1-E904-436A-B145-B0DA395321B4}">
      <dsp:nvSpPr>
        <dsp:cNvPr id="0" name=""/>
        <dsp:cNvSpPr/>
      </dsp:nvSpPr>
      <dsp:spPr>
        <a:xfrm>
          <a:off x="4158598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/>
            <a:t>Estrategias y Tácticas</a:t>
          </a:r>
          <a:endParaRPr lang="es-CO" sz="1400" kern="1200" dirty="0"/>
        </a:p>
      </dsp:txBody>
      <dsp:txXfrm>
        <a:off x="4158598" y="1321512"/>
        <a:ext cx="1245465" cy="567683"/>
      </dsp:txXfrm>
    </dsp:sp>
    <dsp:sp modelId="{B124EF9B-805B-4C87-B73B-8D0DAB725D87}">
      <dsp:nvSpPr>
        <dsp:cNvPr id="0" name=""/>
        <dsp:cNvSpPr/>
      </dsp:nvSpPr>
      <dsp:spPr>
        <a:xfrm>
          <a:off x="5454093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CA8CA-4197-4639-A092-1946F8E665EE}">
      <dsp:nvSpPr>
        <dsp:cNvPr id="0" name=""/>
        <dsp:cNvSpPr/>
      </dsp:nvSpPr>
      <dsp:spPr>
        <a:xfrm>
          <a:off x="22909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17.700 dosis recibidas</a:t>
          </a:r>
          <a:endParaRPr lang="es-CO" sz="2000" kern="1200" dirty="0"/>
        </a:p>
      </dsp:txBody>
      <dsp:txXfrm>
        <a:off x="53843" y="32253"/>
        <a:ext cx="1706693" cy="1289259"/>
      </dsp:txXfrm>
    </dsp:sp>
    <dsp:sp modelId="{69158123-3A0B-46F8-9107-E62993EB83B5}">
      <dsp:nvSpPr>
        <dsp:cNvPr id="0" name=""/>
        <dsp:cNvSpPr/>
      </dsp:nvSpPr>
      <dsp:spPr>
        <a:xfrm>
          <a:off x="22909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/>
            <a:t>Cadena de frío</a:t>
          </a:r>
          <a:endParaRPr lang="es-CO" sz="1500" kern="1200" dirty="0"/>
        </a:p>
      </dsp:txBody>
      <dsp:txXfrm>
        <a:off x="22909" y="1321512"/>
        <a:ext cx="1245465" cy="567683"/>
      </dsp:txXfrm>
    </dsp:sp>
    <dsp:sp modelId="{7C2C8043-1FA0-45CC-AFF5-4FBBDE3E6283}">
      <dsp:nvSpPr>
        <dsp:cNvPr id="0" name=""/>
        <dsp:cNvSpPr/>
      </dsp:nvSpPr>
      <dsp:spPr>
        <a:xfrm>
          <a:off x="1318405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17EEA-C3A4-4172-9A94-6A5868BC33AF}">
      <dsp:nvSpPr>
        <dsp:cNvPr id="0" name=""/>
        <dsp:cNvSpPr/>
      </dsp:nvSpPr>
      <dsp:spPr>
        <a:xfrm>
          <a:off x="2090754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Seguimiento diario mediante formulario</a:t>
          </a:r>
          <a:endParaRPr lang="es-CO" sz="2000" kern="1200" dirty="0"/>
        </a:p>
      </dsp:txBody>
      <dsp:txXfrm>
        <a:off x="2121688" y="32253"/>
        <a:ext cx="1706693" cy="1289259"/>
      </dsp:txXfrm>
    </dsp:sp>
    <dsp:sp modelId="{012FC327-4ED3-45FB-97C3-57FF4D0C97A3}">
      <dsp:nvSpPr>
        <dsp:cNvPr id="0" name=""/>
        <dsp:cNvSpPr/>
      </dsp:nvSpPr>
      <dsp:spPr>
        <a:xfrm>
          <a:off x="2090754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/>
            <a:t>Sistema de información</a:t>
          </a:r>
          <a:endParaRPr lang="es-CO" sz="1500" kern="1200" dirty="0"/>
        </a:p>
      </dsp:txBody>
      <dsp:txXfrm>
        <a:off x="2090754" y="1321512"/>
        <a:ext cx="1245465" cy="567683"/>
      </dsp:txXfrm>
    </dsp:sp>
    <dsp:sp modelId="{91F2097D-3176-47D0-A1ED-75539192475F}">
      <dsp:nvSpPr>
        <dsp:cNvPr id="0" name=""/>
        <dsp:cNvSpPr/>
      </dsp:nvSpPr>
      <dsp:spPr>
        <a:xfrm>
          <a:off x="3386249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F266F-85E2-4389-A1D2-FB18FBD93DDF}">
      <dsp:nvSpPr>
        <dsp:cNvPr id="0" name=""/>
        <dsp:cNvSpPr/>
      </dsp:nvSpPr>
      <dsp:spPr>
        <a:xfrm>
          <a:off x="4158598" y="1319"/>
          <a:ext cx="1768561" cy="13201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000" kern="1200" dirty="0"/>
            <a:t>Red de servicios</a:t>
          </a:r>
          <a:endParaRPr lang="es-CO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2000" kern="1200" dirty="0"/>
        </a:p>
      </dsp:txBody>
      <dsp:txXfrm>
        <a:off x="4189532" y="32253"/>
        <a:ext cx="1706693" cy="1289259"/>
      </dsp:txXfrm>
    </dsp:sp>
    <dsp:sp modelId="{D665EDE1-E904-436A-B145-B0DA395321B4}">
      <dsp:nvSpPr>
        <dsp:cNvPr id="0" name=""/>
        <dsp:cNvSpPr/>
      </dsp:nvSpPr>
      <dsp:spPr>
        <a:xfrm>
          <a:off x="4158598" y="1321512"/>
          <a:ext cx="1768561" cy="567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kern="1200" dirty="0"/>
            <a:t>Vigilancia en salud pública</a:t>
          </a:r>
          <a:endParaRPr lang="es-CO" sz="1500" kern="1200" dirty="0"/>
        </a:p>
      </dsp:txBody>
      <dsp:txXfrm>
        <a:off x="4158598" y="1321512"/>
        <a:ext cx="1245465" cy="567683"/>
      </dsp:txXfrm>
    </dsp:sp>
    <dsp:sp modelId="{B124EF9B-805B-4C87-B73B-8D0DAB725D87}">
      <dsp:nvSpPr>
        <dsp:cNvPr id="0" name=""/>
        <dsp:cNvSpPr/>
      </dsp:nvSpPr>
      <dsp:spPr>
        <a:xfrm>
          <a:off x="5454093" y="1411684"/>
          <a:ext cx="618996" cy="61899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0CA8CA-4197-4639-A092-1946F8E665EE}">
      <dsp:nvSpPr>
        <dsp:cNvPr id="0" name=""/>
        <dsp:cNvSpPr/>
      </dsp:nvSpPr>
      <dsp:spPr>
        <a:xfrm>
          <a:off x="1621" y="9973"/>
          <a:ext cx="1753477" cy="130893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Circulares Gremios, IE, ICBF</a:t>
          </a:r>
          <a:endParaRPr lang="es-C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Comunicados de prensa</a:t>
          </a:r>
          <a:endParaRPr lang="es-C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Difusión por medios masivos</a:t>
          </a:r>
          <a:endParaRPr lang="es-C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Reunión con Sec. de educación – Asuntos religiosos – Sector turismo</a:t>
          </a:r>
          <a:endParaRPr lang="es-CO" sz="1000" kern="1200" dirty="0"/>
        </a:p>
      </dsp:txBody>
      <dsp:txXfrm>
        <a:off x="32291" y="40643"/>
        <a:ext cx="1692137" cy="1278264"/>
      </dsp:txXfrm>
    </dsp:sp>
    <dsp:sp modelId="{69158123-3A0B-46F8-9107-E62993EB83B5}">
      <dsp:nvSpPr>
        <dsp:cNvPr id="0" name=""/>
        <dsp:cNvSpPr/>
      </dsp:nvSpPr>
      <dsp:spPr>
        <a:xfrm>
          <a:off x="1621" y="1318907"/>
          <a:ext cx="1753477" cy="562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Participación social, educación y comunicación para la salud e información</a:t>
          </a:r>
          <a:endParaRPr lang="es-CO" sz="900" kern="1200" dirty="0"/>
        </a:p>
      </dsp:txBody>
      <dsp:txXfrm>
        <a:off x="1621" y="1318907"/>
        <a:ext cx="1234843" cy="562841"/>
      </dsp:txXfrm>
    </dsp:sp>
    <dsp:sp modelId="{7C2C8043-1FA0-45CC-AFF5-4FBBDE3E6283}">
      <dsp:nvSpPr>
        <dsp:cNvPr id="0" name=""/>
        <dsp:cNvSpPr/>
      </dsp:nvSpPr>
      <dsp:spPr>
        <a:xfrm>
          <a:off x="1286068" y="1408309"/>
          <a:ext cx="613717" cy="6137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17EEA-C3A4-4172-9A94-6A5868BC33AF}">
      <dsp:nvSpPr>
        <dsp:cNvPr id="0" name=""/>
        <dsp:cNvSpPr/>
      </dsp:nvSpPr>
      <dsp:spPr>
        <a:xfrm>
          <a:off x="2051830" y="9973"/>
          <a:ext cx="1753477" cy="130893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Tablero de control</a:t>
          </a:r>
          <a:endParaRPr lang="es-CO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000" kern="1200" dirty="0"/>
            <a:t>Metas por asegurador</a:t>
          </a:r>
          <a:endParaRPr lang="es-CO" sz="1000" kern="1200" dirty="0"/>
        </a:p>
      </dsp:txBody>
      <dsp:txXfrm>
        <a:off x="2082500" y="40643"/>
        <a:ext cx="1692137" cy="1278264"/>
      </dsp:txXfrm>
    </dsp:sp>
    <dsp:sp modelId="{012FC327-4ED3-45FB-97C3-57FF4D0C97A3}">
      <dsp:nvSpPr>
        <dsp:cNvPr id="0" name=""/>
        <dsp:cNvSpPr/>
      </dsp:nvSpPr>
      <dsp:spPr>
        <a:xfrm>
          <a:off x="2051830" y="1318907"/>
          <a:ext cx="1753477" cy="5628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dirty="0"/>
            <a:t>Evaluación</a:t>
          </a:r>
          <a:endParaRPr lang="es-CO" sz="900" kern="1200" dirty="0"/>
        </a:p>
      </dsp:txBody>
      <dsp:txXfrm>
        <a:off x="2051830" y="1318907"/>
        <a:ext cx="1234843" cy="562841"/>
      </dsp:txXfrm>
    </dsp:sp>
    <dsp:sp modelId="{91F2097D-3176-47D0-A1ED-75539192475F}">
      <dsp:nvSpPr>
        <dsp:cNvPr id="0" name=""/>
        <dsp:cNvSpPr/>
      </dsp:nvSpPr>
      <dsp:spPr>
        <a:xfrm>
          <a:off x="3336276" y="1408309"/>
          <a:ext cx="613717" cy="6137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046eeff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046eeff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041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02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34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01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732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904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049f0a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049f0a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668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124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448A1531-CD36-2999-5B27-C6700677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>
            <a:extLst>
              <a:ext uri="{FF2B5EF4-FFF2-40B4-BE49-F238E27FC236}">
                <a16:creationId xmlns:a16="http://schemas.microsoft.com/office/drawing/2014/main" id="{64512D4F-E297-84A6-080F-BB9F3E62E7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>
            <a:extLst>
              <a:ext uri="{FF2B5EF4-FFF2-40B4-BE49-F238E27FC236}">
                <a16:creationId xmlns:a16="http://schemas.microsoft.com/office/drawing/2014/main" id="{EBCF3D43-6842-FC83-1AD0-57FC632101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142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52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049f0a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049f0a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886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02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650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233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234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42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049f0a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049f0a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29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819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3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046eeffe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2046eeffe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66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398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01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046eeffe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046eeffe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65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2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3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14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diagramData" Target="../diagrams/data3.xml"/><Relationship Id="rId5" Type="http://schemas.openxmlformats.org/officeDocument/2006/relationships/image" Target="../media/image5.png"/><Relationship Id="rId10" Type="http://schemas.microsoft.com/office/2007/relationships/diagramDrawing" Target="../diagrams/drawing3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24.emf"/><Relationship Id="rId4" Type="http://schemas.openxmlformats.org/officeDocument/2006/relationships/image" Target="../media/image4.jpg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notesSlide" Target="../notesSlides/notesSlide17.xml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diagramData" Target="../diagrams/data4.xml"/><Relationship Id="rId11" Type="http://schemas.openxmlformats.org/officeDocument/2006/relationships/image" Target="../media/image28.emf"/><Relationship Id="rId5" Type="http://schemas.openxmlformats.org/officeDocument/2006/relationships/image" Target="../media/image5.png"/><Relationship Id="rId10" Type="http://schemas.microsoft.com/office/2007/relationships/diagramDrawing" Target="../diagrams/drawing4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notesSlide" Target="../notesSlides/notesSlide19.xml"/><Relationship Id="rId7" Type="http://schemas.openxmlformats.org/officeDocument/2006/relationships/diagramLayout" Target="../diagrams/layout5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diagramData" Target="../diagrams/data5.xml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diagramDrawing" Target="../diagrams/drawing5.xml"/><Relationship Id="rId4" Type="http://schemas.openxmlformats.org/officeDocument/2006/relationships/image" Target="../media/image4.jpg"/><Relationship Id="rId9" Type="http://schemas.openxmlformats.org/officeDocument/2006/relationships/diagramColors" Target="../diagrams/colors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986425" y="1869825"/>
            <a:ext cx="4959000" cy="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Espacio para título</a:t>
            </a:r>
            <a:endParaRPr sz="3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33375" y="749925"/>
            <a:ext cx="8610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GESTION </a:t>
            </a:r>
            <a:r>
              <a:rPr lang="es-MX" sz="34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DEL RIESGO</a:t>
            </a:r>
          </a:p>
          <a:p>
            <a:pPr lvl="0" algn="ctr"/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EPIDEMIOLOGICO FIEBRE AMARILLA</a:t>
            </a:r>
            <a:endParaRPr lang="es-MX" sz="3400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lvl="0" algn="ctr"/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Equipos </a:t>
            </a:r>
            <a:r>
              <a:rPr lang="es-MX" sz="3400" b="1" dirty="0" err="1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Bàsicos</a:t>
            </a:r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de Salud </a:t>
            </a:r>
          </a:p>
          <a:p>
            <a:pPr lvl="0" algn="ctr"/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CAPS</a:t>
            </a:r>
            <a:endParaRPr lang="es-MX" sz="3400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lvl="0" algn="ctr"/>
            <a:endParaRPr lang="es-MX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lvl="0" algn="ctr"/>
            <a:endParaRPr lang="es-MX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lvl="0" algn="ctr"/>
            <a:endParaRPr lang="es-MX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lvl="0" algn="ctr"/>
            <a:r>
              <a:rPr lang="es-MX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SECRETARÍA DE SALUD PÚBLICA</a:t>
            </a:r>
          </a:p>
          <a:p>
            <a:pPr lvl="0" algn="ctr"/>
            <a:r>
              <a:rPr lang="es-MX" sz="34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ABRIL </a:t>
            </a:r>
            <a:r>
              <a:rPr lang="es-MX" sz="3400" b="1" dirty="0" smtClean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10 </a:t>
            </a:r>
            <a:r>
              <a:rPr lang="es-MX" sz="34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2025</a:t>
            </a:r>
            <a:endParaRPr sz="3400" b="1" dirty="0">
              <a:solidFill>
                <a:schemeClr val="dk2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t="5814" b="5823"/>
          <a:stretch/>
        </p:blipFill>
        <p:spPr>
          <a:xfrm>
            <a:off x="6333029" y="4291687"/>
            <a:ext cx="2758927" cy="6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422516" y="707862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2- Intensificación de la Vigilancia en Salud Pública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04" y="1410979"/>
            <a:ext cx="4001946" cy="23409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462" y="1410979"/>
            <a:ext cx="4610100" cy="23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00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307953" y="1193894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2CBAD5-FFC9-03ED-F042-08325627D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76" y="2209557"/>
            <a:ext cx="4931150" cy="24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720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00003" y="836254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9BD1E27-2461-E6C6-4EA3-78FF8A73B77F}"/>
              </a:ext>
            </a:extLst>
          </p:cNvPr>
          <p:cNvGraphicFramePr/>
          <p:nvPr/>
        </p:nvGraphicFramePr>
        <p:xfrm>
          <a:off x="478400" y="1602484"/>
          <a:ext cx="5300099" cy="337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EC4DF8C4-4BD6-688D-7540-D02AB6854C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0850" y="1700480"/>
            <a:ext cx="1955800" cy="244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657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06353" y="885521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799D49C-C835-46D3-325E-7C75E5F7F78E}"/>
              </a:ext>
            </a:extLst>
          </p:cNvPr>
          <p:cNvGraphicFramePr/>
          <p:nvPr/>
        </p:nvGraphicFramePr>
        <p:xfrm>
          <a:off x="939800" y="1974850"/>
          <a:ext cx="60960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0568312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460353" y="1272871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A5CA31-F03F-3250-AB24-05E9AE3D1064}"/>
              </a:ext>
            </a:extLst>
          </p:cNvPr>
          <p:cNvGraphicFramePr/>
          <p:nvPr/>
        </p:nvGraphicFramePr>
        <p:xfrm>
          <a:off x="460353" y="2236092"/>
          <a:ext cx="60960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4169837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15655" y="707862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35ACDB-C4D0-1BC9-F07C-E4CD7BA5C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652" y="3151474"/>
            <a:ext cx="882864" cy="11035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A38EB0-D08F-C107-ABC5-794C450E4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914" y="1393202"/>
            <a:ext cx="1406618" cy="17582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B09FFD-C761-CA6B-7E05-BD2594F4F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084" y="1356405"/>
            <a:ext cx="1406618" cy="17582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8901C0-B7F8-EF94-DCF1-9E1866149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717" y="3896560"/>
            <a:ext cx="2964355" cy="8622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5669DD-B0CC-1506-8E39-4C01BCBF81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67" y="1558755"/>
            <a:ext cx="5024438" cy="2144509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57E4E3D0-D2A8-3C0B-B861-1826F94ED710}"/>
              </a:ext>
            </a:extLst>
          </p:cNvPr>
          <p:cNvSpPr/>
          <p:nvPr/>
        </p:nvSpPr>
        <p:spPr>
          <a:xfrm>
            <a:off x="5100929" y="3502866"/>
            <a:ext cx="900308" cy="501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2756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571936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5">
            <a:alphaModFix/>
          </a:blip>
          <a:srcRect t="5814" b="5823"/>
          <a:stretch/>
        </p:blipFill>
        <p:spPr>
          <a:xfrm>
            <a:off x="6327350" y="4256200"/>
            <a:ext cx="2725775" cy="6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12EE87E-754B-99E0-DFEE-1C5944EDF2B6}"/>
              </a:ext>
            </a:extLst>
          </p:cNvPr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tx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4CCD17-862C-0F64-A239-639C4BB1A152}"/>
              </a:ext>
            </a:extLst>
          </p:cNvPr>
          <p:cNvSpPr txBox="1"/>
          <p:nvPr/>
        </p:nvSpPr>
        <p:spPr>
          <a:xfrm>
            <a:off x="397291" y="828371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BA785A-39A0-971C-70E2-6D21EE359D6D}"/>
              </a:ext>
            </a:extLst>
          </p:cNvPr>
          <p:cNvSpPr txBox="1"/>
          <p:nvPr/>
        </p:nvSpPr>
        <p:spPr>
          <a:xfrm>
            <a:off x="6333714" y="2039244"/>
            <a:ext cx="2725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PROGRAMACIÓN</a:t>
            </a:r>
          </a:p>
          <a:p>
            <a:pPr marL="228600" indent="-228600">
              <a:buClr>
                <a:schemeClr val="bg1"/>
              </a:buClr>
              <a:buFont typeface="+mj-lt"/>
              <a:buAutoNum type="arabicPeriod"/>
            </a:pPr>
            <a:endParaRPr lang="es-MX" sz="11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18 EQUIPOS INTRAMURALES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6 EQUIPOS EXTRAMURALES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GESTIÓN FORTALECIMIENTO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MENSAJERÍA DE TEXTO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CANALIZACIÓN POR LLAMADA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SEGUIMIENTO DE CASOS &gt; 60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s-MX" sz="1100" dirty="0">
                <a:solidFill>
                  <a:schemeClr val="bg1"/>
                </a:solidFill>
              </a:rPr>
              <a:t>COORDINACION EN REG ESPECIAL</a:t>
            </a:r>
          </a:p>
          <a:p>
            <a:pPr marL="228600" indent="-228600" algn="ctr">
              <a:buClr>
                <a:schemeClr val="bg1"/>
              </a:buClr>
              <a:buFont typeface="+mj-lt"/>
              <a:buAutoNum type="arabicPeriod"/>
            </a:pPr>
            <a:r>
              <a:rPr lang="es-CO" sz="1100" dirty="0">
                <a:solidFill>
                  <a:schemeClr val="bg1"/>
                </a:solidFill>
              </a:rPr>
              <a:t>PLAN DE INTENSIFICACIÓN A 1 MES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CE9348F-1FCC-B18E-8202-96837C3D63D1}"/>
              </a:ext>
            </a:extLst>
          </p:cNvPr>
          <p:cNvSpPr/>
          <p:nvPr/>
        </p:nvSpPr>
        <p:spPr>
          <a:xfrm>
            <a:off x="397291" y="1502035"/>
            <a:ext cx="5936423" cy="36526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9B48BB0-A25B-A680-F7BB-9D206B250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353789"/>
              </p:ext>
            </p:extLst>
          </p:nvPr>
        </p:nvGraphicFramePr>
        <p:xfrm>
          <a:off x="516835" y="1620078"/>
          <a:ext cx="5658309" cy="3404974"/>
        </p:xfrm>
        <a:graphic>
          <a:graphicData uri="http://schemas.openxmlformats.org/drawingml/2006/table">
            <a:tbl>
              <a:tblPr/>
              <a:tblGrid>
                <a:gridCol w="681724">
                  <a:extLst>
                    <a:ext uri="{9D8B030D-6E8A-4147-A177-3AD203B41FA5}">
                      <a16:colId xmlns:a16="http://schemas.microsoft.com/office/drawing/2014/main" val="2299967495"/>
                    </a:ext>
                  </a:extLst>
                </a:gridCol>
                <a:gridCol w="663220">
                  <a:extLst>
                    <a:ext uri="{9D8B030D-6E8A-4147-A177-3AD203B41FA5}">
                      <a16:colId xmlns:a16="http://schemas.microsoft.com/office/drawing/2014/main" val="279224726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1173514450"/>
                    </a:ext>
                  </a:extLst>
                </a:gridCol>
                <a:gridCol w="733340">
                  <a:extLst>
                    <a:ext uri="{9D8B030D-6E8A-4147-A177-3AD203B41FA5}">
                      <a16:colId xmlns:a16="http://schemas.microsoft.com/office/drawing/2014/main" val="2084588901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35851394"/>
                    </a:ext>
                  </a:extLst>
                </a:gridCol>
                <a:gridCol w="853129">
                  <a:extLst>
                    <a:ext uri="{9D8B030D-6E8A-4147-A177-3AD203B41FA5}">
                      <a16:colId xmlns:a16="http://schemas.microsoft.com/office/drawing/2014/main" val="3839938307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3305081097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3617784332"/>
                    </a:ext>
                  </a:extLst>
                </a:gridCol>
              </a:tblGrid>
              <a:tr h="88880">
                <a:tc>
                  <a:txBody>
                    <a:bodyPr/>
                    <a:lstStyle/>
                    <a:p>
                      <a:pPr algn="ctr" fontAlgn="b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5" marR="2905" marT="2905" marB="13942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SEMANA 1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285349"/>
                  </a:ext>
                </a:extLst>
              </a:tr>
              <a:tr h="88880">
                <a:tc>
                  <a:txBody>
                    <a:bodyPr/>
                    <a:lstStyle/>
                    <a:p>
                      <a:pPr algn="ctr" fontAlgn="b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5" marR="2905" marT="2905" marB="13942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Lunes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Martes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Miercoles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Jueves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Viernes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Sabado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Domingo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40445"/>
                  </a:ext>
                </a:extLst>
              </a:tr>
              <a:tr h="88880">
                <a:tc>
                  <a:txBody>
                    <a:bodyPr/>
                    <a:lstStyle/>
                    <a:p>
                      <a:pPr algn="ctr" fontAlgn="b"/>
                      <a:endParaRPr lang="es-CO" sz="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905" marR="2905" marT="2905" marB="13942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905" marR="2905" marT="2905" marB="1394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2905" marR="2905" marT="2905" marB="13942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86359"/>
                  </a:ext>
                </a:extLst>
              </a:tr>
              <a:tr h="5218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Confa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catolica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SITECO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INDUMA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AGUAS DE MANIZALES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Plazoleta Alcaldia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Autonoma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Feria de servicios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de Caldas sede central y agropecuaria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Oncologos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linda casa a casa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Centro recreacional </a:t>
                      </a:r>
                      <a:r>
                        <a:rPr lang="es-CO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santagueda</a:t>
                      </a:r>
                      <a:endParaRPr lang="es-CO" sz="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717991"/>
                  </a:ext>
                </a:extLst>
              </a:tr>
              <a:tr h="36985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Assbasalud</a:t>
                      </a:r>
                      <a:endParaRPr lang="es-CO" sz="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pt-BR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Salida</a:t>
                      </a:r>
                      <a:r>
                        <a:rPr lang="pt-BR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 </a:t>
                      </a:r>
                      <a:r>
                        <a:rPr lang="pt-BR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Neira</a:t>
                      </a:r>
                      <a:r>
                        <a:rPr lang="pt-BR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Fundadores​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Nacional sede la nubia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de caldas sede juridica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de jeep – </a:t>
                      </a:r>
                      <a:r>
                        <a:rPr lang="es-CO" sz="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Galeria</a:t>
                      </a: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b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Luis Amigo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Salida a Neira, Fundadores​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284870"/>
                  </a:ext>
                </a:extLst>
              </a:tr>
              <a:tr h="1369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Centro Medio Av. Santander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323364"/>
                  </a:ext>
                </a:extLst>
              </a:tr>
              <a:tr h="20929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IPS Universitaria de caldas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Procuradia - Alcaldia de Manizales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de caldas sede LANS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842353"/>
                  </a:ext>
                </a:extLst>
              </a:tr>
              <a:tr h="4243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Interconsultas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Colegio consolata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Nacional central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de jeep – Galeria​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Hospital Infantil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225731"/>
                  </a:ext>
                </a:extLst>
              </a:tr>
              <a:tr h="14335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Interconsultas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008096"/>
                  </a:ext>
                </a:extLst>
              </a:tr>
              <a:tr h="40196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Meide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intermunicipal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 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intermunicipal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Avidanti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de caldas sede bellas artes​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HG San Isidro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intermunicipal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Santillana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intermunicipal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Terminal intermunicipal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661495"/>
                  </a:ext>
                </a:extLst>
              </a:tr>
              <a:tr h="4759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Meide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Manizales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 francisco jose de caldas 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 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de caldas sede versalles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Farmacia fomag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la presentacion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PM</a:t>
                      </a:r>
                      <a:b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MX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Clinica San juan de Dios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DESCANSO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627602"/>
                  </a:ext>
                </a:extLst>
              </a:tr>
              <a:tr h="2265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Upres Caldas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AM-PM</a:t>
                      </a:r>
                      <a:b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uniformados + familiares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095770"/>
                  </a:ext>
                </a:extLst>
              </a:tr>
              <a:tr h="1318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Virrey Solis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Aeropuerto​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Aeropuerto​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92852"/>
                  </a:ext>
                </a:extLst>
              </a:tr>
              <a:tr h="9461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Viva 1A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hay disponibilidad</a:t>
                      </a:r>
                    </a:p>
                  </a:txBody>
                  <a:tcPr marL="2905" marR="2905" marT="2905" marB="1394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466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69871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31753" y="871207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A5CA31-F03F-3250-AB24-05E9AE3D1064}"/>
              </a:ext>
            </a:extLst>
          </p:cNvPr>
          <p:cNvGraphicFramePr/>
          <p:nvPr/>
        </p:nvGraphicFramePr>
        <p:xfrm>
          <a:off x="506084" y="1677292"/>
          <a:ext cx="60960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8425093-65F8-CF88-AA08-30266243A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3685" y="4080504"/>
            <a:ext cx="3056432" cy="6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842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>
          <a:extLst>
            <a:ext uri="{FF2B5EF4-FFF2-40B4-BE49-F238E27FC236}">
              <a16:creationId xmlns:a16="http://schemas.microsoft.com/office/drawing/2014/main" id="{F80C81CC-D4DF-FB28-9375-16ABBD0F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>
            <a:extLst>
              <a:ext uri="{FF2B5EF4-FFF2-40B4-BE49-F238E27FC236}">
                <a16:creationId xmlns:a16="http://schemas.microsoft.com/office/drawing/2014/main" id="{5E04FDC6-CCDF-40FF-2B76-ECA1EB084B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930189" y="4215650"/>
            <a:ext cx="2095188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E081AA-C4F5-2BE5-9886-4E1902EAA8A6}"/>
              </a:ext>
            </a:extLst>
          </p:cNvPr>
          <p:cNvSpPr txBox="1"/>
          <p:nvPr/>
        </p:nvSpPr>
        <p:spPr>
          <a:xfrm>
            <a:off x="231753" y="871207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02C4757-087F-E7AD-9397-3E34AD036FA1}"/>
              </a:ext>
            </a:extLst>
          </p:cNvPr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7A19CD-C980-F09A-276C-850E22E3C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02" y="1691692"/>
            <a:ext cx="6140393" cy="30671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6C07FA-B3A9-048C-8028-0D2A31240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382" y="2068013"/>
            <a:ext cx="2263828" cy="16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0363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5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31753" y="871207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94636"/>
            <a:ext cx="346120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A5CA31-F03F-3250-AB24-05E9AE3D1064}"/>
              </a:ext>
            </a:extLst>
          </p:cNvPr>
          <p:cNvGraphicFramePr/>
          <p:nvPr/>
        </p:nvGraphicFramePr>
        <p:xfrm>
          <a:off x="5149334" y="1710972"/>
          <a:ext cx="3951616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C4F5650-1D2A-94BF-D865-EDAFD8EFC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50" y="2214481"/>
            <a:ext cx="3560864" cy="203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24318B-B8BE-4C74-1B87-5CB118EBDD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180" y="3131888"/>
            <a:ext cx="2218955" cy="1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18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t="5814" b="5823"/>
          <a:stretch/>
        </p:blipFill>
        <p:spPr>
          <a:xfrm>
            <a:off x="6327350" y="4256200"/>
            <a:ext cx="2725775" cy="6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503334" y="511728"/>
            <a:ext cx="3380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b="1" dirty="0">
                <a:solidFill>
                  <a:schemeClr val="bg1"/>
                </a:solidFill>
                <a:latin typeface="+mj-lt"/>
              </a:rPr>
              <a:t>ORDEN DEL DIA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57681" y="1342239"/>
            <a:ext cx="6224631" cy="31854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dirty="0"/>
              <a:t>CIRCULAR N 012 DE 03 ABRIL 2025</a:t>
            </a:r>
          </a:p>
          <a:p>
            <a:pPr algn="ctr"/>
            <a:endParaRPr lang="es-MX" sz="2400" dirty="0"/>
          </a:p>
          <a:p>
            <a:pPr algn="ctr"/>
            <a:r>
              <a:rPr lang="es-MX" sz="2400" dirty="0">
                <a:solidFill>
                  <a:srgbClr val="C00000"/>
                </a:solidFill>
              </a:rPr>
              <a:t>Manizales</a:t>
            </a:r>
            <a:endParaRPr lang="es-CO" sz="2400" b="1" dirty="0">
              <a:solidFill>
                <a:srgbClr val="C00000"/>
              </a:solidFill>
            </a:endParaRPr>
          </a:p>
          <a:p>
            <a:pPr algn="ctr"/>
            <a:r>
              <a:rPr lang="es-MX" sz="2400" b="1" dirty="0">
                <a:solidFill>
                  <a:srgbClr val="C00000"/>
                </a:solidFill>
              </a:rPr>
              <a:t>Municipio de Alto riesgo para </a:t>
            </a:r>
          </a:p>
          <a:p>
            <a:pPr algn="ctr"/>
            <a:r>
              <a:rPr lang="es-MX" sz="2400" b="1" dirty="0">
                <a:solidFill>
                  <a:srgbClr val="C00000"/>
                </a:solidFill>
              </a:rPr>
              <a:t>fiebre amarilla</a:t>
            </a:r>
          </a:p>
          <a:p>
            <a:pPr algn="ctr"/>
            <a:endParaRPr lang="es-MX" sz="2400" b="1" dirty="0">
              <a:solidFill>
                <a:srgbClr val="002060"/>
              </a:solidFill>
            </a:endParaRPr>
          </a:p>
          <a:p>
            <a:pPr algn="ctr"/>
            <a:r>
              <a:rPr lang="es-MX" sz="1100" dirty="0">
                <a:solidFill>
                  <a:srgbClr val="002060"/>
                </a:solidFill>
              </a:rPr>
              <a:t>Otros municipios en la misma condición: </a:t>
            </a:r>
          </a:p>
          <a:p>
            <a:pPr algn="ctr"/>
            <a:endParaRPr lang="es-MX" sz="1100" dirty="0">
              <a:solidFill>
                <a:srgbClr val="002060"/>
              </a:solidFill>
            </a:endParaRPr>
          </a:p>
          <a:p>
            <a:pPr algn="ctr"/>
            <a:r>
              <a:rPr lang="es-MX" sz="1100" dirty="0">
                <a:solidFill>
                  <a:srgbClr val="002060"/>
                </a:solidFill>
              </a:rPr>
              <a:t>Caldas: Los municipios de Aránzazu, Filadelfia, La Dorada,</a:t>
            </a:r>
          </a:p>
          <a:p>
            <a:pPr algn="ctr"/>
            <a:r>
              <a:rPr lang="es-MX" sz="1100" dirty="0">
                <a:solidFill>
                  <a:srgbClr val="002060"/>
                </a:solidFill>
              </a:rPr>
              <a:t> La Merced, Victoria, Neira, </a:t>
            </a:r>
            <a:r>
              <a:rPr lang="es-MX" sz="1100" dirty="0" err="1">
                <a:solidFill>
                  <a:srgbClr val="002060"/>
                </a:solidFill>
              </a:rPr>
              <a:t>Norcasia</a:t>
            </a:r>
            <a:r>
              <a:rPr lang="es-MX" sz="1100" dirty="0">
                <a:solidFill>
                  <a:srgbClr val="002060"/>
                </a:solidFill>
              </a:rPr>
              <a:t>, Salamina y Samaná</a:t>
            </a:r>
            <a:r>
              <a:rPr lang="es-MX" sz="2400" dirty="0">
                <a:solidFill>
                  <a:srgbClr val="002060"/>
                </a:solidFill>
              </a:rPr>
              <a:t>. </a:t>
            </a:r>
            <a:endParaRPr lang="es-CO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2880" y="825196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51" y="1757050"/>
            <a:ext cx="5485142" cy="2729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213" y="1481138"/>
            <a:ext cx="2265549" cy="25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49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66700" y="930804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4- Manejo Integral de Casos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6700" y="1919203"/>
            <a:ext cx="88773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Alerta institucional hospitalaria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Capacidad Instalada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Seguimiento de protocolos terapéuticos y diagnósticos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Articulación con EAPB y sus redes de atención de usuarios (rutas para la atención)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s-CO" altLang="es-CO" sz="16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IPS libres de vector con plan de gestión del ambiente interior y periférico</a:t>
            </a: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2880" y="707862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4- Manejo Integral de Casos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08" y="1480980"/>
            <a:ext cx="5134966" cy="17520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09" y="3233067"/>
            <a:ext cx="5271528" cy="17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11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460353" y="1272871"/>
            <a:ext cx="834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5-Comunicación de Riesgo y Comunicación Asertiva para la Salud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0353" y="2727312"/>
            <a:ext cx="88773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Desarrollar la gestión de un plan de medios para la comunicación oficial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Comunicación social del riesgo por medios tradicionales y alternativos.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Comunicación asertiva.</a:t>
            </a: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88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2880" y="801826"/>
            <a:ext cx="834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5-Comunicación de Riesgo y Comunicación Asertiva para la Salud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0" y="1916162"/>
            <a:ext cx="5469533" cy="2128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806" y="1599757"/>
            <a:ext cx="3229571" cy="338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7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1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t="5814" b="5823"/>
          <a:stretch/>
        </p:blipFill>
        <p:spPr>
          <a:xfrm>
            <a:off x="6327350" y="4256200"/>
            <a:ext cx="2725775" cy="6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03284" y="408306"/>
            <a:ext cx="37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Propósito: </a:t>
            </a:r>
            <a:r>
              <a:rPr lang="es-CO" b="1" dirty="0">
                <a:solidFill>
                  <a:schemeClr val="bg1"/>
                </a:solidFill>
              </a:rPr>
              <a:t>fortalecer la capacidad de respuesta  del SS Manizales, Caldas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2425" y="1151739"/>
            <a:ext cx="7943849" cy="35394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/>
            <a:r>
              <a:rPr lang="es-CO" b="1" dirty="0"/>
              <a:t>Coordinar esfuerzos intersectoriales</a:t>
            </a:r>
            <a:r>
              <a:rPr lang="es-CO" dirty="0"/>
              <a:t>: Fomentar la colaboración entre diferentes sectores (salud, agricultura, transporte, turismo) para abordar de manera integral los factores que contribuyen a la propagación de la fiebre amarilla y garantizar la protección de la salud pública.</a:t>
            </a:r>
          </a:p>
          <a:p>
            <a:pPr lvl="0"/>
            <a:endParaRPr lang="es-CO" b="1" dirty="0"/>
          </a:p>
          <a:p>
            <a:pPr lvl="0"/>
            <a:r>
              <a:rPr lang="es-CO" b="1" dirty="0"/>
              <a:t>Incrementar la vigilancia y control</a:t>
            </a:r>
            <a:r>
              <a:rPr lang="es-CO" dirty="0"/>
              <a:t>: Intensificar la vigilancia epidemiológica, así como las medidas de prevención y control, para detectar casos de fiebre amarilla de manera temprana</a:t>
            </a:r>
          </a:p>
          <a:p>
            <a:pPr lvl="0"/>
            <a:endParaRPr lang="es-CO" b="1" dirty="0"/>
          </a:p>
          <a:p>
            <a:pPr lvl="0"/>
            <a:r>
              <a:rPr lang="es-CO" b="1" dirty="0"/>
              <a:t>Promover la vacunación</a:t>
            </a:r>
            <a:r>
              <a:rPr lang="es-CO" dirty="0"/>
              <a:t>: Aumentar las coberturas de vacunación en poblaciones en riesgo, asegurando que aquellos que habitan, transitan o trabajan en zonas endémicas estén protegidos, y fomentar la concientización sobre la importancia de la vacunación.</a:t>
            </a:r>
          </a:p>
          <a:p>
            <a:pPr lvl="0"/>
            <a:endParaRPr lang="es-CO" b="1" dirty="0"/>
          </a:p>
          <a:p>
            <a:pPr lvl="0"/>
            <a:r>
              <a:rPr lang="es-CO" b="1" dirty="0"/>
              <a:t>Desarrollar capacidades en el personal de salud y las instituciones</a:t>
            </a:r>
            <a:r>
              <a:rPr lang="es-CO" dirty="0"/>
              <a:t>: Garantizar que el talento humano del sector salud reciba capacitación y exista capacidad institucional.</a:t>
            </a:r>
          </a:p>
          <a:p>
            <a:pPr lvl="0"/>
            <a:endParaRPr lang="es-CO" dirty="0"/>
          </a:p>
          <a:p>
            <a:pPr lvl="0"/>
            <a:r>
              <a:rPr lang="es-CO" b="1" dirty="0"/>
              <a:t>Establecer un plan de comunicación asertiva del riesgo</a:t>
            </a:r>
            <a:r>
              <a:rPr lang="es-CO" dirty="0"/>
              <a:t>: Crear mensajes claros y efectivos que informen a la población sobre las medidas de prevención y los riesgos con la fiebre amarilla</a:t>
            </a:r>
          </a:p>
        </p:txBody>
      </p:sp>
    </p:spTree>
    <p:extLst>
      <p:ext uri="{BB962C8B-B14F-4D97-AF65-F5344CB8AC3E}">
        <p14:creationId xmlns:p14="http://schemas.microsoft.com/office/powerpoint/2010/main" val="424676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0" y="1098917"/>
            <a:ext cx="7206384" cy="40445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827" y="354753"/>
            <a:ext cx="2764947" cy="13525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364666" y="2143690"/>
            <a:ext cx="16369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Naturaleza de FA</a:t>
            </a:r>
          </a:p>
          <a:p>
            <a:endParaRPr lang="es-CO" b="1" dirty="0">
              <a:solidFill>
                <a:schemeClr val="bg1"/>
              </a:solidFill>
            </a:endParaRPr>
          </a:p>
          <a:p>
            <a:r>
              <a:rPr lang="es-CO" b="1" dirty="0">
                <a:solidFill>
                  <a:schemeClr val="bg1"/>
                </a:solidFill>
              </a:rPr>
              <a:t>Escenarios + y --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7471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460353" y="1272871"/>
            <a:ext cx="8349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1- Gestión Integral de la Contingencia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2- Intensificación de la Vigilancia en Salud Pública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3- Promoción de la Salud y Prevención Primaria de la Transmisión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4- Manejo Integral de Casos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5-Comunicación de Riesgo y Comunicación Asertiva para la Salud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272647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4">
            <a:alphaModFix/>
          </a:blip>
          <a:srcRect t="5814" b="5823"/>
          <a:stretch/>
        </p:blipFill>
        <p:spPr>
          <a:xfrm>
            <a:off x="3192538" y="4127725"/>
            <a:ext cx="2758927" cy="674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100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20717" y="1031028"/>
            <a:ext cx="834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1- Gestión Integral de la Contingencia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0717" y="1600740"/>
            <a:ext cx="88773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Convocatoria a los Consejos de Gestión de Riesgo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para coordinar acciones y compartir responsabilidades en la respuesta ante la fiebre amarilla.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Sesiones periódicas del grupo funcional de ETV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: Activo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Activación de planes de contingencia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: Las entidades deben activar los planes de contingencia municipal  e institucional de cada </a:t>
            </a:r>
            <a:r>
              <a:rPr kumimoji="0" lang="es-CO" altLang="es-CO" sz="16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sctor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. Gestión de recursos. Remisión a la DTSC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Declaratoria de emergencia en salud pública: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emitir un acto administrativo con las responsabilidades de los actores involucrados.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Seguimiento a la ejecución de los planes de contingencia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Se requiere realizar un seguimiento mensual (informe a UGR)</a:t>
            </a:r>
          </a:p>
        </p:txBody>
      </p:sp>
    </p:spTree>
    <p:extLst>
      <p:ext uri="{BB962C8B-B14F-4D97-AF65-F5344CB8AC3E}">
        <p14:creationId xmlns:p14="http://schemas.microsoft.com/office/powerpoint/2010/main" val="165700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460353" y="1272871"/>
            <a:ext cx="834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1- Gestión Integral de la Contingencia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53" y="1735324"/>
            <a:ext cx="5792247" cy="29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1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t="5823" b="5814"/>
          <a:stretch/>
        </p:blipFill>
        <p:spPr>
          <a:xfrm>
            <a:off x="6252600" y="4215650"/>
            <a:ext cx="2772777" cy="6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22228" y="787096"/>
            <a:ext cx="8349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bg1"/>
              </a:solidFill>
            </a:endParaRPr>
          </a:p>
          <a:p>
            <a:r>
              <a:rPr lang="es-CO" sz="2000" b="1" dirty="0">
                <a:solidFill>
                  <a:schemeClr val="bg1"/>
                </a:solidFill>
              </a:rPr>
              <a:t>2- Intensificación de la Vigilancia en Salud Pública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880" y="384697"/>
            <a:ext cx="3461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5 líneas estratégicas para </a:t>
            </a:r>
          </a:p>
          <a:p>
            <a:r>
              <a:rPr lang="es-MX" sz="1800" b="1" dirty="0">
                <a:solidFill>
                  <a:schemeClr val="dk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 plan de contingencia</a:t>
            </a:r>
            <a:endParaRPr lang="es-CO" sz="1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2228" y="1630922"/>
            <a:ext cx="88773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Articulación DTSC  (Minsalud – INS)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UPGD (IPS-EAPB) en alerta epidemiológica. Prioridad casos sospechosos</a:t>
            </a:r>
            <a:r>
              <a:rPr kumimoji="0" lang="es-CO" altLang="es-CO" sz="16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COVE municipal, COVISAPU</a:t>
            </a:r>
            <a:r>
              <a:rPr kumimoji="0" lang="es-CO" altLang="es-CO" sz="1600" b="1" i="0" u="none" strike="noStrike" cap="none" normalizeH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– Extraordinario para miércoles</a:t>
            </a: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COVECOM virtual ejecutado . Presencial para Mañana en el sector del K41</a:t>
            </a:r>
            <a:r>
              <a:rPr kumimoji="0" lang="es-CO" altLang="es-CO" sz="1600" b="0" i="0" u="none" strike="noStrike" cap="none" normalizeH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BAI activadas.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Monitoreo del evento FA</a:t>
            </a:r>
            <a:r>
              <a:rPr kumimoji="0" lang="es-CO" altLang="es-CO" sz="1600" b="1" i="0" u="none" strike="noStrike" cap="none" normalizeH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(Dashboard) y gestión de casos con trabajo de campo de ASSBASALUD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CO" altLang="es-CO" sz="1600" b="1" i="0" u="none" strike="noStrike" cap="none" normalizeH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CO" altLang="es-CO" sz="1600" b="1" baseline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Vigilancia vector (documentación de la circulación)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CO" altLang="es-CO" sz="1600" b="1" i="0" u="none" strike="noStrike" cap="none" normalizeH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Activación </a:t>
            </a:r>
            <a:r>
              <a:rPr kumimoji="0" lang="es-CO" altLang="es-CO" sz="1600" b="1" i="0" u="none" strike="noStrike" cap="none" normalizeH="0" dirty="0" err="1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intersinticucional</a:t>
            </a:r>
            <a:r>
              <a:rPr kumimoji="0" lang="es-CO" altLang="es-CO" sz="1600" b="1" i="0" u="none" strike="noStrike" cap="none" normalizeH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para detección de epizootias </a:t>
            </a: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CO" altLang="es-CO" sz="16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9274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1231</Words>
  <Application>Microsoft Office PowerPoint</Application>
  <PresentationFormat>Presentación en pantalla (16:9)</PresentationFormat>
  <Paragraphs>291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Montserrat</vt:lpstr>
      <vt:lpstr>Montserrat Black</vt:lpstr>
      <vt:lpstr>Calibri</vt:lpstr>
      <vt:lpstr>Arial</vt:lpstr>
      <vt:lpstr>Simple Light</vt:lpstr>
      <vt:lpstr>Espacio para título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Espacio para título</dc:title>
  <dc:creator>Gloria Lucia Pava Miranda</dc:creator>
  <cp:lastModifiedBy>Juan Diego Lopez Palacio</cp:lastModifiedBy>
  <cp:revision>142</cp:revision>
  <dcterms:modified xsi:type="dcterms:W3CDTF">2025-04-10T14:16:46Z</dcterms:modified>
</cp:coreProperties>
</file>