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62" r:id="rId4"/>
    <p:sldId id="276" r:id="rId5"/>
    <p:sldId id="270" r:id="rId6"/>
    <p:sldId id="272" r:id="rId7"/>
    <p:sldId id="271" r:id="rId8"/>
    <p:sldId id="261" r:id="rId9"/>
    <p:sldId id="264" r:id="rId10"/>
    <p:sldId id="269" r:id="rId11"/>
    <p:sldId id="279" r:id="rId12"/>
    <p:sldId id="274" r:id="rId13"/>
    <p:sldId id="260" r:id="rId14"/>
  </p:sldIdLst>
  <p:sldSz cx="9144000" cy="5143500" type="screen16x9"/>
  <p:notesSz cx="6858000" cy="9144000"/>
  <p:embeddedFontLst>
    <p:embeddedFont>
      <p:font typeface="Aptos Narrow" panose="020B0004020202020204" pitchFamily="34" charset="0"/>
      <p:regular r:id="rId16"/>
      <p:bold r:id="rId17"/>
      <p:italic r:id="rId18"/>
      <p:boldItalic r:id="rId19"/>
    </p:embeddedFont>
    <p:embeddedFont>
      <p:font typeface="Arial Black" panose="020B0A04020102020204" pitchFamily="34" charset="0"/>
      <p:bold r:id="rId20"/>
    </p:embeddedFont>
    <p:embeddedFont>
      <p:font typeface="Montserrat" panose="00000500000000000000" pitchFamily="2" charset="0"/>
      <p:regular r:id="rId21"/>
      <p:bold r:id="rId22"/>
      <p:italic r:id="rId23"/>
      <p:boldItalic r:id="rId24"/>
    </p:embeddedFont>
    <p:embeddedFont>
      <p:font typeface="Montserrat Black" panose="00000A00000000000000" pitchFamily="2" charset="0"/>
      <p:bold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63" autoAdjust="0"/>
    <p:restoredTop sz="91889" autoAdjust="0"/>
  </p:normalViewPr>
  <p:slideViewPr>
    <p:cSldViewPr snapToGrid="0">
      <p:cViewPr>
        <p:scale>
          <a:sx n="100" d="100"/>
          <a:sy n="100" d="100"/>
        </p:scale>
        <p:origin x="2196" y="6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_rels/data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diagrams/_rels/data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4.png"/></Relationships>
</file>

<file path=ppt/diagrams/_rels/drawing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image" Target="../media/image9.png"/><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6.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643E7A-AC89-440D-BCF6-887477E2D000}" type="doc">
      <dgm:prSet loTypeId="urn:microsoft.com/office/officeart/2005/8/layout/vList3" loCatId="list" qsTypeId="urn:microsoft.com/office/officeart/2005/8/quickstyle/simple1" qsCatId="simple" csTypeId="urn:microsoft.com/office/officeart/2005/8/colors/accent5_1" csCatId="accent5" phldr="1"/>
      <dgm:spPr/>
      <dgm:t>
        <a:bodyPr/>
        <a:lstStyle/>
        <a:p>
          <a:endParaRPr lang="es-CO"/>
        </a:p>
      </dgm:t>
    </dgm:pt>
    <dgm:pt modelId="{DC7666D2-B303-415A-AAA2-2F34FF45B797}">
      <dgm:prSet/>
      <dgm:spPr/>
      <dgm:t>
        <a:bodyPr/>
        <a:lstStyle/>
        <a:p>
          <a:pPr algn="just"/>
          <a:r>
            <a:rPr lang="es-MX" b="0" i="0" dirty="0">
              <a:solidFill>
                <a:srgbClr val="002060"/>
              </a:solidFill>
            </a:rPr>
            <a:t>Brindar orientaciones generales de </a:t>
          </a:r>
          <a:r>
            <a:rPr lang="es-MX" b="0" i="0" dirty="0" err="1">
              <a:solidFill>
                <a:srgbClr val="002060"/>
              </a:solidFill>
            </a:rPr>
            <a:t>teleorientación</a:t>
          </a:r>
          <a:r>
            <a:rPr lang="es-MX" b="0" i="0" dirty="0">
              <a:solidFill>
                <a:srgbClr val="002060"/>
              </a:solidFill>
            </a:rPr>
            <a:t> para el cuidado de la salud mental en el municipio de Manizales, contemplando aspectos como gestión, generalidades de la intervención en crisis de primera instancia, recomendaciones para la orientación ante la presencia de síntomas asociados con ansiedad, estrés, depresión, conducta suicida, consumo de sustancias psicoactivas, violencia de género e intrafamiliar y aplicando las herramientas que pueden ser útiles en el despliegue de las orientaciones brindadas.</a:t>
          </a:r>
          <a:endParaRPr lang="es-CO" dirty="0">
            <a:solidFill>
              <a:srgbClr val="002060"/>
            </a:solidFill>
          </a:endParaRPr>
        </a:p>
      </dgm:t>
    </dgm:pt>
    <dgm:pt modelId="{B6B1FEED-9CE6-46E6-96C3-1119FEA84B08}" type="parTrans" cxnId="{AD71C1C3-F490-47E8-8528-819933E77332}">
      <dgm:prSet/>
      <dgm:spPr/>
      <dgm:t>
        <a:bodyPr/>
        <a:lstStyle/>
        <a:p>
          <a:endParaRPr lang="es-CO"/>
        </a:p>
      </dgm:t>
    </dgm:pt>
    <dgm:pt modelId="{2114097B-88D9-4C40-8D27-2F7335D9DCC3}" type="sibTrans" cxnId="{AD71C1C3-F490-47E8-8528-819933E77332}">
      <dgm:prSet/>
      <dgm:spPr/>
      <dgm:t>
        <a:bodyPr/>
        <a:lstStyle/>
        <a:p>
          <a:endParaRPr lang="es-CO"/>
        </a:p>
      </dgm:t>
    </dgm:pt>
    <dgm:pt modelId="{4F7030AC-4855-4F3C-9421-D2D03A7F89EE}" type="pres">
      <dgm:prSet presAssocID="{00643E7A-AC89-440D-BCF6-887477E2D000}" presName="linearFlow" presStyleCnt="0">
        <dgm:presLayoutVars>
          <dgm:dir/>
          <dgm:resizeHandles val="exact"/>
        </dgm:presLayoutVars>
      </dgm:prSet>
      <dgm:spPr/>
    </dgm:pt>
    <dgm:pt modelId="{1ED35249-D007-4643-BC7F-B2DB7D4B3C4D}" type="pres">
      <dgm:prSet presAssocID="{DC7666D2-B303-415A-AAA2-2F34FF45B797}" presName="composite" presStyleCnt="0"/>
      <dgm:spPr/>
    </dgm:pt>
    <dgm:pt modelId="{2ECB3F1B-0E7A-464E-B57C-3A4D8B83F3CB}" type="pres">
      <dgm:prSet presAssocID="{DC7666D2-B303-415A-AAA2-2F34FF45B797}" presName="imgShp" presStyleLbl="fgImgPlace1" presStyleIdx="0" presStyleCnt="1" custScaleX="82266" custScaleY="85832" custLinFactNeighborX="-17463" custLinFactNeighborY="580"/>
      <dgm:spPr>
        <a:blipFill rotWithShape="1">
          <a:blip xmlns:r="http://schemas.openxmlformats.org/officeDocument/2006/relationships" r:embed="rId1"/>
          <a:srcRect/>
          <a:stretch>
            <a:fillRect l="-55000" r="-55000"/>
          </a:stretch>
        </a:blipFill>
      </dgm:spPr>
    </dgm:pt>
    <dgm:pt modelId="{75192F9B-CDDD-43A4-995F-7E8697B28DDE}" type="pres">
      <dgm:prSet presAssocID="{DC7666D2-B303-415A-AAA2-2F34FF45B797}" presName="txShp" presStyleLbl="node1" presStyleIdx="0" presStyleCnt="1" custScaleX="135650">
        <dgm:presLayoutVars>
          <dgm:bulletEnabled val="1"/>
        </dgm:presLayoutVars>
      </dgm:prSet>
      <dgm:spPr/>
    </dgm:pt>
  </dgm:ptLst>
  <dgm:cxnLst>
    <dgm:cxn modelId="{4F120232-BD16-4C33-8511-0F7ACDBA8AD7}" type="presOf" srcId="{00643E7A-AC89-440D-BCF6-887477E2D000}" destId="{4F7030AC-4855-4F3C-9421-D2D03A7F89EE}" srcOrd="0" destOrd="0" presId="urn:microsoft.com/office/officeart/2005/8/layout/vList3"/>
    <dgm:cxn modelId="{515A8DBA-6BD5-40D2-9036-4F341A1FBB8A}" type="presOf" srcId="{DC7666D2-B303-415A-AAA2-2F34FF45B797}" destId="{75192F9B-CDDD-43A4-995F-7E8697B28DDE}" srcOrd="0" destOrd="0" presId="urn:microsoft.com/office/officeart/2005/8/layout/vList3"/>
    <dgm:cxn modelId="{AD71C1C3-F490-47E8-8528-819933E77332}" srcId="{00643E7A-AC89-440D-BCF6-887477E2D000}" destId="{DC7666D2-B303-415A-AAA2-2F34FF45B797}" srcOrd="0" destOrd="0" parTransId="{B6B1FEED-9CE6-46E6-96C3-1119FEA84B08}" sibTransId="{2114097B-88D9-4C40-8D27-2F7335D9DCC3}"/>
    <dgm:cxn modelId="{531437E3-7037-47E0-AA85-2D218029C70F}" type="presParOf" srcId="{4F7030AC-4855-4F3C-9421-D2D03A7F89EE}" destId="{1ED35249-D007-4643-BC7F-B2DB7D4B3C4D}" srcOrd="0" destOrd="0" presId="urn:microsoft.com/office/officeart/2005/8/layout/vList3"/>
    <dgm:cxn modelId="{967EA480-A59C-405E-8A08-4A4C1677AD7E}" type="presParOf" srcId="{1ED35249-D007-4643-BC7F-B2DB7D4B3C4D}" destId="{2ECB3F1B-0E7A-464E-B57C-3A4D8B83F3CB}" srcOrd="0" destOrd="0" presId="urn:microsoft.com/office/officeart/2005/8/layout/vList3"/>
    <dgm:cxn modelId="{E9BE11C0-A1B8-4CBE-A466-0FDB47D6A232}" type="presParOf" srcId="{1ED35249-D007-4643-BC7F-B2DB7D4B3C4D}" destId="{75192F9B-CDDD-43A4-995F-7E8697B28DDE}"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DCB2A8-E87C-4F07-A077-E7E895EA8E14}" type="doc">
      <dgm:prSet loTypeId="urn:microsoft.com/office/officeart/2008/layout/LinedList" loCatId="hierarchy" qsTypeId="urn:microsoft.com/office/officeart/2005/8/quickstyle/simple1" qsCatId="simple" csTypeId="urn:microsoft.com/office/officeart/2005/8/colors/colorful4" csCatId="colorful" phldr="1"/>
      <dgm:spPr/>
      <dgm:t>
        <a:bodyPr/>
        <a:lstStyle/>
        <a:p>
          <a:endParaRPr lang="es-CO"/>
        </a:p>
      </dgm:t>
    </dgm:pt>
    <dgm:pt modelId="{E94538DC-A631-48DA-914D-49417EC33F34}">
      <dgm:prSet/>
      <dgm:spPr/>
      <dgm:t>
        <a:bodyPr/>
        <a:lstStyle/>
        <a:p>
          <a:r>
            <a:rPr lang="es-MX" b="0" i="0" dirty="0"/>
            <a:t>Proporcionar orientación e información a los usuarios en salud mental. </a:t>
          </a:r>
          <a:endParaRPr lang="es-CO" dirty="0"/>
        </a:p>
      </dgm:t>
    </dgm:pt>
    <dgm:pt modelId="{C5E1D335-126E-4EFD-B7DD-601EA91921B4}" type="parTrans" cxnId="{D4249EF8-821C-4433-83C1-3A3C99942A61}">
      <dgm:prSet/>
      <dgm:spPr/>
      <dgm:t>
        <a:bodyPr/>
        <a:lstStyle/>
        <a:p>
          <a:endParaRPr lang="es-CO"/>
        </a:p>
      </dgm:t>
    </dgm:pt>
    <dgm:pt modelId="{98EFF66F-9755-48EF-974D-9E906DB7720B}" type="sibTrans" cxnId="{D4249EF8-821C-4433-83C1-3A3C99942A61}">
      <dgm:prSet/>
      <dgm:spPr/>
      <dgm:t>
        <a:bodyPr/>
        <a:lstStyle/>
        <a:p>
          <a:endParaRPr lang="es-CO"/>
        </a:p>
      </dgm:t>
    </dgm:pt>
    <dgm:pt modelId="{4FFCF06F-4F70-4240-AF8B-56E8730EDDA7}">
      <dgm:prSet/>
      <dgm:spPr/>
      <dgm:t>
        <a:bodyPr/>
        <a:lstStyle/>
        <a:p>
          <a:r>
            <a:rPr lang="es-MX" b="0" i="0" dirty="0"/>
            <a:t>Identificar riesgos en los usuarios a nivel individual, familiar, social, comunitario .</a:t>
          </a:r>
          <a:endParaRPr lang="es-CO" dirty="0"/>
        </a:p>
      </dgm:t>
    </dgm:pt>
    <dgm:pt modelId="{86CA8C22-80DE-486C-814B-8E30DF7C83EC}" type="parTrans" cxnId="{0265C4F6-AF18-46F1-AE44-F29797AB19D0}">
      <dgm:prSet/>
      <dgm:spPr/>
      <dgm:t>
        <a:bodyPr/>
        <a:lstStyle/>
        <a:p>
          <a:endParaRPr lang="es-CO"/>
        </a:p>
      </dgm:t>
    </dgm:pt>
    <dgm:pt modelId="{FA269A3E-F834-41B0-9677-2FC13CCA37D7}" type="sibTrans" cxnId="{0265C4F6-AF18-46F1-AE44-F29797AB19D0}">
      <dgm:prSet/>
      <dgm:spPr/>
      <dgm:t>
        <a:bodyPr/>
        <a:lstStyle/>
        <a:p>
          <a:endParaRPr lang="es-CO"/>
        </a:p>
      </dgm:t>
    </dgm:pt>
    <dgm:pt modelId="{401DC7B0-BB3A-444E-99E2-AB926B89E30F}">
      <dgm:prSet/>
      <dgm:spPr/>
      <dgm:t>
        <a:bodyPr/>
        <a:lstStyle/>
        <a:p>
          <a:r>
            <a:rPr lang="es-MX" b="0" i="0" dirty="0"/>
            <a:t>Brindar asesoría en los componentes de promoción de la salud mental, prevención de problemas o trastornos mentales, violencias y para el acceso a servicios (más específicamente en relación con diagnóstico, tratamiento, rehabilitación y paliación).</a:t>
          </a:r>
          <a:endParaRPr lang="es-CO" dirty="0"/>
        </a:p>
      </dgm:t>
    </dgm:pt>
    <dgm:pt modelId="{69A7265E-8788-4031-86DE-56BE6493B8C3}" type="parTrans" cxnId="{DC4B6D6D-4890-40F0-9621-2E44B6B84415}">
      <dgm:prSet/>
      <dgm:spPr/>
      <dgm:t>
        <a:bodyPr/>
        <a:lstStyle/>
        <a:p>
          <a:endParaRPr lang="es-CO"/>
        </a:p>
      </dgm:t>
    </dgm:pt>
    <dgm:pt modelId="{D61FACC2-C66F-47EC-A14C-4DE532C27EFD}" type="sibTrans" cxnId="{DC4B6D6D-4890-40F0-9621-2E44B6B84415}">
      <dgm:prSet/>
      <dgm:spPr/>
      <dgm:t>
        <a:bodyPr/>
        <a:lstStyle/>
        <a:p>
          <a:endParaRPr lang="es-CO"/>
        </a:p>
      </dgm:t>
    </dgm:pt>
    <dgm:pt modelId="{47A6EBE8-68FB-4898-8A0E-5444044153E2}">
      <dgm:prSet/>
      <dgm:spPr/>
      <dgm:t>
        <a:bodyPr/>
        <a:lstStyle/>
        <a:p>
          <a:r>
            <a:rPr lang="es-MX" b="0" i="0" dirty="0"/>
            <a:t>Canalizar y orientar a los usuarios para el acceso a diferentes programas y servicios del sector salud y de otros sectores (Justicia, protección, educación, sociales, </a:t>
          </a:r>
          <a:r>
            <a:rPr lang="es-MX" b="0" i="0" dirty="0" err="1"/>
            <a:t>etc</a:t>
          </a:r>
          <a:r>
            <a:rPr lang="es-MX" b="0" i="0" dirty="0"/>
            <a:t>)</a:t>
          </a:r>
          <a:endParaRPr lang="es-CO" dirty="0"/>
        </a:p>
      </dgm:t>
    </dgm:pt>
    <dgm:pt modelId="{CE500518-D72D-4DA9-B8BC-DF633CBB4398}" type="parTrans" cxnId="{8318C853-CE95-4252-9CFC-A4A796F7ADED}">
      <dgm:prSet/>
      <dgm:spPr/>
      <dgm:t>
        <a:bodyPr/>
        <a:lstStyle/>
        <a:p>
          <a:endParaRPr lang="es-CO"/>
        </a:p>
      </dgm:t>
    </dgm:pt>
    <dgm:pt modelId="{3C9EB947-0440-43BD-978D-F53D3AF59A8D}" type="sibTrans" cxnId="{8318C853-CE95-4252-9CFC-A4A796F7ADED}">
      <dgm:prSet/>
      <dgm:spPr/>
      <dgm:t>
        <a:bodyPr/>
        <a:lstStyle/>
        <a:p>
          <a:endParaRPr lang="es-CO"/>
        </a:p>
      </dgm:t>
    </dgm:pt>
    <dgm:pt modelId="{BB91F2E1-E68D-4D02-B05B-9CD66E8A4750}">
      <dgm:prSet/>
      <dgm:spPr/>
      <dgm:t>
        <a:bodyPr/>
        <a:lstStyle/>
        <a:p>
          <a:r>
            <a:rPr lang="es-MX" b="0" i="0"/>
            <a:t>Aportar en la reducción de barreras de acceso, generando facilidades de comunicación, información detallada y acondicionada a las necesidades de los usuarios.</a:t>
          </a:r>
          <a:endParaRPr lang="es-CO"/>
        </a:p>
      </dgm:t>
    </dgm:pt>
    <dgm:pt modelId="{72EADA9A-CEE6-4C0B-9A87-1B7F29B323AD}" type="parTrans" cxnId="{24E9B4D7-AAB1-4AAC-AED0-FECACAE6A206}">
      <dgm:prSet/>
      <dgm:spPr/>
      <dgm:t>
        <a:bodyPr/>
        <a:lstStyle/>
        <a:p>
          <a:endParaRPr lang="es-CO"/>
        </a:p>
      </dgm:t>
    </dgm:pt>
    <dgm:pt modelId="{ED0A9940-821E-4660-BFFA-627ECF634655}" type="sibTrans" cxnId="{24E9B4D7-AAB1-4AAC-AED0-FECACAE6A206}">
      <dgm:prSet/>
      <dgm:spPr/>
      <dgm:t>
        <a:bodyPr/>
        <a:lstStyle/>
        <a:p>
          <a:endParaRPr lang="es-CO"/>
        </a:p>
      </dgm:t>
    </dgm:pt>
    <dgm:pt modelId="{CBEA963D-70EC-4284-8C92-3441E463F4D7}">
      <dgm:prSet/>
      <dgm:spPr/>
      <dgm:t>
        <a:bodyPr/>
        <a:lstStyle/>
        <a:p>
          <a:r>
            <a:rPr lang="es-MX" b="0" i="0"/>
            <a:t>Facilitar la articulación interinstitucional al momento de recibir una solicitud de teleorientación y después de la misma, buscando mantener comunicación eficaz con las instituciones vinculadas con la gestión de las necesidades identificadas en los usuarios.</a:t>
          </a:r>
          <a:endParaRPr lang="es-CO"/>
        </a:p>
      </dgm:t>
    </dgm:pt>
    <dgm:pt modelId="{9E558EEC-BB4E-4249-B285-CBD91EE02A6C}" type="parTrans" cxnId="{4C0C9FB3-C735-459B-BA6E-21285EE8388D}">
      <dgm:prSet/>
      <dgm:spPr/>
      <dgm:t>
        <a:bodyPr/>
        <a:lstStyle/>
        <a:p>
          <a:endParaRPr lang="es-CO"/>
        </a:p>
      </dgm:t>
    </dgm:pt>
    <dgm:pt modelId="{231CF05D-B741-4634-807B-087ADCF58715}" type="sibTrans" cxnId="{4C0C9FB3-C735-459B-BA6E-21285EE8388D}">
      <dgm:prSet/>
      <dgm:spPr/>
      <dgm:t>
        <a:bodyPr/>
        <a:lstStyle/>
        <a:p>
          <a:endParaRPr lang="es-CO"/>
        </a:p>
      </dgm:t>
    </dgm:pt>
    <dgm:pt modelId="{1ABC7649-5BDB-43A8-AE41-D37EFAEA82EF}">
      <dgm:prSet/>
      <dgm:spPr/>
      <dgm:t>
        <a:bodyPr/>
        <a:lstStyle/>
        <a:p>
          <a:r>
            <a:rPr lang="es-MX" b="0" i="0"/>
            <a:t>Fortalecer los aspectos de autocuidado y gestión del riesgo en salud mental.</a:t>
          </a:r>
          <a:endParaRPr lang="es-CO"/>
        </a:p>
      </dgm:t>
    </dgm:pt>
    <dgm:pt modelId="{CD69B51A-2B7B-412B-BE0E-FBE9A239BA3C}" type="parTrans" cxnId="{C444222C-3C91-4794-9EA4-78381BA26EA0}">
      <dgm:prSet/>
      <dgm:spPr/>
      <dgm:t>
        <a:bodyPr/>
        <a:lstStyle/>
        <a:p>
          <a:endParaRPr lang="es-CO"/>
        </a:p>
      </dgm:t>
    </dgm:pt>
    <dgm:pt modelId="{9A2C30DA-F2E5-4077-92C4-F1A6C489CDF0}" type="sibTrans" cxnId="{C444222C-3C91-4794-9EA4-78381BA26EA0}">
      <dgm:prSet/>
      <dgm:spPr/>
      <dgm:t>
        <a:bodyPr/>
        <a:lstStyle/>
        <a:p>
          <a:endParaRPr lang="es-CO"/>
        </a:p>
      </dgm:t>
    </dgm:pt>
    <dgm:pt modelId="{37D168F9-9B3E-4EE2-B6A2-33ECC0A8806B}" type="pres">
      <dgm:prSet presAssocID="{71DCB2A8-E87C-4F07-A077-E7E895EA8E14}" presName="vert0" presStyleCnt="0">
        <dgm:presLayoutVars>
          <dgm:dir/>
          <dgm:animOne val="branch"/>
          <dgm:animLvl val="lvl"/>
        </dgm:presLayoutVars>
      </dgm:prSet>
      <dgm:spPr/>
    </dgm:pt>
    <dgm:pt modelId="{4FB109FC-3BB3-4B1F-89E2-37225167F1CD}" type="pres">
      <dgm:prSet presAssocID="{E94538DC-A631-48DA-914D-49417EC33F34}" presName="thickLine" presStyleLbl="alignNode1" presStyleIdx="0" presStyleCnt="7"/>
      <dgm:spPr/>
    </dgm:pt>
    <dgm:pt modelId="{DDA1F220-9517-4B6F-8314-CA0A1960A859}" type="pres">
      <dgm:prSet presAssocID="{E94538DC-A631-48DA-914D-49417EC33F34}" presName="horz1" presStyleCnt="0"/>
      <dgm:spPr/>
    </dgm:pt>
    <dgm:pt modelId="{B499241B-93AD-4E14-9FBC-D3E23893CB05}" type="pres">
      <dgm:prSet presAssocID="{E94538DC-A631-48DA-914D-49417EC33F34}" presName="tx1" presStyleLbl="revTx" presStyleIdx="0" presStyleCnt="7"/>
      <dgm:spPr/>
    </dgm:pt>
    <dgm:pt modelId="{DBAEF16F-041D-423E-8406-FDD3CF6930C8}" type="pres">
      <dgm:prSet presAssocID="{E94538DC-A631-48DA-914D-49417EC33F34}" presName="vert1" presStyleCnt="0"/>
      <dgm:spPr/>
    </dgm:pt>
    <dgm:pt modelId="{B7A4FED8-BDDF-4E0F-BB06-7C44BE006066}" type="pres">
      <dgm:prSet presAssocID="{4FFCF06F-4F70-4240-AF8B-56E8730EDDA7}" presName="thickLine" presStyleLbl="alignNode1" presStyleIdx="1" presStyleCnt="7"/>
      <dgm:spPr/>
    </dgm:pt>
    <dgm:pt modelId="{A0F930FE-35DD-4AED-9EE5-3B93DCCE389E}" type="pres">
      <dgm:prSet presAssocID="{4FFCF06F-4F70-4240-AF8B-56E8730EDDA7}" presName="horz1" presStyleCnt="0"/>
      <dgm:spPr/>
    </dgm:pt>
    <dgm:pt modelId="{56A9B364-2BF5-48CC-96F2-DB7D8FA34851}" type="pres">
      <dgm:prSet presAssocID="{4FFCF06F-4F70-4240-AF8B-56E8730EDDA7}" presName="tx1" presStyleLbl="revTx" presStyleIdx="1" presStyleCnt="7"/>
      <dgm:spPr/>
    </dgm:pt>
    <dgm:pt modelId="{0216FFCE-67D6-4795-B00D-0A3DA07E4C9D}" type="pres">
      <dgm:prSet presAssocID="{4FFCF06F-4F70-4240-AF8B-56E8730EDDA7}" presName="vert1" presStyleCnt="0"/>
      <dgm:spPr/>
    </dgm:pt>
    <dgm:pt modelId="{86986C47-0997-46D4-883A-B6A10E271921}" type="pres">
      <dgm:prSet presAssocID="{401DC7B0-BB3A-444E-99E2-AB926B89E30F}" presName="thickLine" presStyleLbl="alignNode1" presStyleIdx="2" presStyleCnt="7"/>
      <dgm:spPr/>
    </dgm:pt>
    <dgm:pt modelId="{61E98DCB-1A39-4C23-B28E-3A4BFAD3448D}" type="pres">
      <dgm:prSet presAssocID="{401DC7B0-BB3A-444E-99E2-AB926B89E30F}" presName="horz1" presStyleCnt="0"/>
      <dgm:spPr/>
    </dgm:pt>
    <dgm:pt modelId="{960A5BE8-1495-49F7-849B-B944EF94421B}" type="pres">
      <dgm:prSet presAssocID="{401DC7B0-BB3A-444E-99E2-AB926B89E30F}" presName="tx1" presStyleLbl="revTx" presStyleIdx="2" presStyleCnt="7"/>
      <dgm:spPr/>
    </dgm:pt>
    <dgm:pt modelId="{5BB82981-01AD-4DA9-BF45-BE2BDC3C9915}" type="pres">
      <dgm:prSet presAssocID="{401DC7B0-BB3A-444E-99E2-AB926B89E30F}" presName="vert1" presStyleCnt="0"/>
      <dgm:spPr/>
    </dgm:pt>
    <dgm:pt modelId="{6AD47535-B9B2-4953-B5A0-097291F2E9D4}" type="pres">
      <dgm:prSet presAssocID="{47A6EBE8-68FB-4898-8A0E-5444044153E2}" presName="thickLine" presStyleLbl="alignNode1" presStyleIdx="3" presStyleCnt="7"/>
      <dgm:spPr/>
    </dgm:pt>
    <dgm:pt modelId="{8AB701B5-BCEA-4B24-A74B-2BF4E9CD1973}" type="pres">
      <dgm:prSet presAssocID="{47A6EBE8-68FB-4898-8A0E-5444044153E2}" presName="horz1" presStyleCnt="0"/>
      <dgm:spPr/>
    </dgm:pt>
    <dgm:pt modelId="{55EBF255-E3AA-4ADC-AB40-F301D3C52B3F}" type="pres">
      <dgm:prSet presAssocID="{47A6EBE8-68FB-4898-8A0E-5444044153E2}" presName="tx1" presStyleLbl="revTx" presStyleIdx="3" presStyleCnt="7"/>
      <dgm:spPr/>
    </dgm:pt>
    <dgm:pt modelId="{98917543-9E1C-4B48-90AA-1146E82A6AF3}" type="pres">
      <dgm:prSet presAssocID="{47A6EBE8-68FB-4898-8A0E-5444044153E2}" presName="vert1" presStyleCnt="0"/>
      <dgm:spPr/>
    </dgm:pt>
    <dgm:pt modelId="{6FAAE3A8-A412-4B29-8017-EF514A4AB1F0}" type="pres">
      <dgm:prSet presAssocID="{BB91F2E1-E68D-4D02-B05B-9CD66E8A4750}" presName="thickLine" presStyleLbl="alignNode1" presStyleIdx="4" presStyleCnt="7"/>
      <dgm:spPr/>
    </dgm:pt>
    <dgm:pt modelId="{22B35864-483D-467E-85FF-9275C470DDFD}" type="pres">
      <dgm:prSet presAssocID="{BB91F2E1-E68D-4D02-B05B-9CD66E8A4750}" presName="horz1" presStyleCnt="0"/>
      <dgm:spPr/>
    </dgm:pt>
    <dgm:pt modelId="{30E503E5-E083-4D3E-BBFB-B6C7B4391246}" type="pres">
      <dgm:prSet presAssocID="{BB91F2E1-E68D-4D02-B05B-9CD66E8A4750}" presName="tx1" presStyleLbl="revTx" presStyleIdx="4" presStyleCnt="7"/>
      <dgm:spPr/>
    </dgm:pt>
    <dgm:pt modelId="{152E97BC-5CED-4E51-A70C-088BE21B902B}" type="pres">
      <dgm:prSet presAssocID="{BB91F2E1-E68D-4D02-B05B-9CD66E8A4750}" presName="vert1" presStyleCnt="0"/>
      <dgm:spPr/>
    </dgm:pt>
    <dgm:pt modelId="{11ED1221-7E1D-47ED-BCFB-2B27D4527F31}" type="pres">
      <dgm:prSet presAssocID="{CBEA963D-70EC-4284-8C92-3441E463F4D7}" presName="thickLine" presStyleLbl="alignNode1" presStyleIdx="5" presStyleCnt="7"/>
      <dgm:spPr/>
    </dgm:pt>
    <dgm:pt modelId="{7ECFCE39-251C-422D-B25E-4F01C56C92D0}" type="pres">
      <dgm:prSet presAssocID="{CBEA963D-70EC-4284-8C92-3441E463F4D7}" presName="horz1" presStyleCnt="0"/>
      <dgm:spPr/>
    </dgm:pt>
    <dgm:pt modelId="{F8C41570-F2D8-4DCD-BD22-70F03A4A7BE5}" type="pres">
      <dgm:prSet presAssocID="{CBEA963D-70EC-4284-8C92-3441E463F4D7}" presName="tx1" presStyleLbl="revTx" presStyleIdx="5" presStyleCnt="7"/>
      <dgm:spPr/>
    </dgm:pt>
    <dgm:pt modelId="{5745F7F1-C128-4164-B308-18A5DC5A580B}" type="pres">
      <dgm:prSet presAssocID="{CBEA963D-70EC-4284-8C92-3441E463F4D7}" presName="vert1" presStyleCnt="0"/>
      <dgm:spPr/>
    </dgm:pt>
    <dgm:pt modelId="{0F7F51BD-A450-47E6-95A2-14B7C38CD7E9}" type="pres">
      <dgm:prSet presAssocID="{1ABC7649-5BDB-43A8-AE41-D37EFAEA82EF}" presName="thickLine" presStyleLbl="alignNode1" presStyleIdx="6" presStyleCnt="7"/>
      <dgm:spPr/>
    </dgm:pt>
    <dgm:pt modelId="{7381AC77-622D-4429-A97F-256AE9FA8EC2}" type="pres">
      <dgm:prSet presAssocID="{1ABC7649-5BDB-43A8-AE41-D37EFAEA82EF}" presName="horz1" presStyleCnt="0"/>
      <dgm:spPr/>
    </dgm:pt>
    <dgm:pt modelId="{C977BA91-220D-4540-A685-858C89BE7D57}" type="pres">
      <dgm:prSet presAssocID="{1ABC7649-5BDB-43A8-AE41-D37EFAEA82EF}" presName="tx1" presStyleLbl="revTx" presStyleIdx="6" presStyleCnt="7"/>
      <dgm:spPr/>
    </dgm:pt>
    <dgm:pt modelId="{44DEB899-A7A9-486D-9329-8EA070D549A5}" type="pres">
      <dgm:prSet presAssocID="{1ABC7649-5BDB-43A8-AE41-D37EFAEA82EF}" presName="vert1" presStyleCnt="0"/>
      <dgm:spPr/>
    </dgm:pt>
  </dgm:ptLst>
  <dgm:cxnLst>
    <dgm:cxn modelId="{0D07A402-C39E-4F64-A28B-7BCB8E416164}" type="presOf" srcId="{CBEA963D-70EC-4284-8C92-3441E463F4D7}" destId="{F8C41570-F2D8-4DCD-BD22-70F03A4A7BE5}" srcOrd="0" destOrd="0" presId="urn:microsoft.com/office/officeart/2008/layout/LinedList"/>
    <dgm:cxn modelId="{D1428917-D47D-4944-A262-16C96EB83484}" type="presOf" srcId="{1ABC7649-5BDB-43A8-AE41-D37EFAEA82EF}" destId="{C977BA91-220D-4540-A685-858C89BE7D57}" srcOrd="0" destOrd="0" presId="urn:microsoft.com/office/officeart/2008/layout/LinedList"/>
    <dgm:cxn modelId="{A03BFA1B-71CF-48AE-AAF0-4B2566CA2E46}" type="presOf" srcId="{E94538DC-A631-48DA-914D-49417EC33F34}" destId="{B499241B-93AD-4E14-9FBC-D3E23893CB05}" srcOrd="0" destOrd="0" presId="urn:microsoft.com/office/officeart/2008/layout/LinedList"/>
    <dgm:cxn modelId="{B31BD520-4A6A-40C0-9F59-C2F109E14AD5}" type="presOf" srcId="{71DCB2A8-E87C-4F07-A077-E7E895EA8E14}" destId="{37D168F9-9B3E-4EE2-B6A2-33ECC0A8806B}" srcOrd="0" destOrd="0" presId="urn:microsoft.com/office/officeart/2008/layout/LinedList"/>
    <dgm:cxn modelId="{C444222C-3C91-4794-9EA4-78381BA26EA0}" srcId="{71DCB2A8-E87C-4F07-A077-E7E895EA8E14}" destId="{1ABC7649-5BDB-43A8-AE41-D37EFAEA82EF}" srcOrd="6" destOrd="0" parTransId="{CD69B51A-2B7B-412B-BE0E-FBE9A239BA3C}" sibTransId="{9A2C30DA-F2E5-4077-92C4-F1A6C489CDF0}"/>
    <dgm:cxn modelId="{F4AD8F3B-5A39-468A-8A41-DFECCCDDC79B}" type="presOf" srcId="{BB91F2E1-E68D-4D02-B05B-9CD66E8A4750}" destId="{30E503E5-E083-4D3E-BBFB-B6C7B4391246}" srcOrd="0" destOrd="0" presId="urn:microsoft.com/office/officeart/2008/layout/LinedList"/>
    <dgm:cxn modelId="{DC4B6D6D-4890-40F0-9621-2E44B6B84415}" srcId="{71DCB2A8-E87C-4F07-A077-E7E895EA8E14}" destId="{401DC7B0-BB3A-444E-99E2-AB926B89E30F}" srcOrd="2" destOrd="0" parTransId="{69A7265E-8788-4031-86DE-56BE6493B8C3}" sibTransId="{D61FACC2-C66F-47EC-A14C-4DE532C27EFD}"/>
    <dgm:cxn modelId="{56A9FE50-C5EE-44B5-8BEF-044EED1AE218}" type="presOf" srcId="{401DC7B0-BB3A-444E-99E2-AB926B89E30F}" destId="{960A5BE8-1495-49F7-849B-B944EF94421B}" srcOrd="0" destOrd="0" presId="urn:microsoft.com/office/officeart/2008/layout/LinedList"/>
    <dgm:cxn modelId="{8318C853-CE95-4252-9CFC-A4A796F7ADED}" srcId="{71DCB2A8-E87C-4F07-A077-E7E895EA8E14}" destId="{47A6EBE8-68FB-4898-8A0E-5444044153E2}" srcOrd="3" destOrd="0" parTransId="{CE500518-D72D-4DA9-B8BC-DF633CBB4398}" sibTransId="{3C9EB947-0440-43BD-978D-F53D3AF59A8D}"/>
    <dgm:cxn modelId="{CEDACC74-1160-4DB1-922E-12D819FCCC2C}" type="presOf" srcId="{4FFCF06F-4F70-4240-AF8B-56E8730EDDA7}" destId="{56A9B364-2BF5-48CC-96F2-DB7D8FA34851}" srcOrd="0" destOrd="0" presId="urn:microsoft.com/office/officeart/2008/layout/LinedList"/>
    <dgm:cxn modelId="{12A9DE7E-EEA2-40BD-87EB-37DF23F2326C}" type="presOf" srcId="{47A6EBE8-68FB-4898-8A0E-5444044153E2}" destId="{55EBF255-E3AA-4ADC-AB40-F301D3C52B3F}" srcOrd="0" destOrd="0" presId="urn:microsoft.com/office/officeart/2008/layout/LinedList"/>
    <dgm:cxn modelId="{4C0C9FB3-C735-459B-BA6E-21285EE8388D}" srcId="{71DCB2A8-E87C-4F07-A077-E7E895EA8E14}" destId="{CBEA963D-70EC-4284-8C92-3441E463F4D7}" srcOrd="5" destOrd="0" parTransId="{9E558EEC-BB4E-4249-B285-CBD91EE02A6C}" sibTransId="{231CF05D-B741-4634-807B-087ADCF58715}"/>
    <dgm:cxn modelId="{24E9B4D7-AAB1-4AAC-AED0-FECACAE6A206}" srcId="{71DCB2A8-E87C-4F07-A077-E7E895EA8E14}" destId="{BB91F2E1-E68D-4D02-B05B-9CD66E8A4750}" srcOrd="4" destOrd="0" parTransId="{72EADA9A-CEE6-4C0B-9A87-1B7F29B323AD}" sibTransId="{ED0A9940-821E-4660-BFFA-627ECF634655}"/>
    <dgm:cxn modelId="{0265C4F6-AF18-46F1-AE44-F29797AB19D0}" srcId="{71DCB2A8-E87C-4F07-A077-E7E895EA8E14}" destId="{4FFCF06F-4F70-4240-AF8B-56E8730EDDA7}" srcOrd="1" destOrd="0" parTransId="{86CA8C22-80DE-486C-814B-8E30DF7C83EC}" sibTransId="{FA269A3E-F834-41B0-9677-2FC13CCA37D7}"/>
    <dgm:cxn modelId="{D4249EF8-821C-4433-83C1-3A3C99942A61}" srcId="{71DCB2A8-E87C-4F07-A077-E7E895EA8E14}" destId="{E94538DC-A631-48DA-914D-49417EC33F34}" srcOrd="0" destOrd="0" parTransId="{C5E1D335-126E-4EFD-B7DD-601EA91921B4}" sibTransId="{98EFF66F-9755-48EF-974D-9E906DB7720B}"/>
    <dgm:cxn modelId="{4769D5AE-4D0F-4030-B353-101D8EF00408}" type="presParOf" srcId="{37D168F9-9B3E-4EE2-B6A2-33ECC0A8806B}" destId="{4FB109FC-3BB3-4B1F-89E2-37225167F1CD}" srcOrd="0" destOrd="0" presId="urn:microsoft.com/office/officeart/2008/layout/LinedList"/>
    <dgm:cxn modelId="{328DBA21-1B3D-45F9-AF31-D241DA05E7E7}" type="presParOf" srcId="{37D168F9-9B3E-4EE2-B6A2-33ECC0A8806B}" destId="{DDA1F220-9517-4B6F-8314-CA0A1960A859}" srcOrd="1" destOrd="0" presId="urn:microsoft.com/office/officeart/2008/layout/LinedList"/>
    <dgm:cxn modelId="{4A3410FC-51AD-4798-B697-D534FDE50FB1}" type="presParOf" srcId="{DDA1F220-9517-4B6F-8314-CA0A1960A859}" destId="{B499241B-93AD-4E14-9FBC-D3E23893CB05}" srcOrd="0" destOrd="0" presId="urn:microsoft.com/office/officeart/2008/layout/LinedList"/>
    <dgm:cxn modelId="{B9D1F080-34F9-4C62-84DB-CD5A45D56BD4}" type="presParOf" srcId="{DDA1F220-9517-4B6F-8314-CA0A1960A859}" destId="{DBAEF16F-041D-423E-8406-FDD3CF6930C8}" srcOrd="1" destOrd="0" presId="urn:microsoft.com/office/officeart/2008/layout/LinedList"/>
    <dgm:cxn modelId="{496CDEDF-F610-464B-BBE9-8E83882670DC}" type="presParOf" srcId="{37D168F9-9B3E-4EE2-B6A2-33ECC0A8806B}" destId="{B7A4FED8-BDDF-4E0F-BB06-7C44BE006066}" srcOrd="2" destOrd="0" presId="urn:microsoft.com/office/officeart/2008/layout/LinedList"/>
    <dgm:cxn modelId="{2A6B6009-C60C-4417-9D7A-C44E686A3FAE}" type="presParOf" srcId="{37D168F9-9B3E-4EE2-B6A2-33ECC0A8806B}" destId="{A0F930FE-35DD-4AED-9EE5-3B93DCCE389E}" srcOrd="3" destOrd="0" presId="urn:microsoft.com/office/officeart/2008/layout/LinedList"/>
    <dgm:cxn modelId="{79912152-0A4D-40B2-98EE-34309A8200C6}" type="presParOf" srcId="{A0F930FE-35DD-4AED-9EE5-3B93DCCE389E}" destId="{56A9B364-2BF5-48CC-96F2-DB7D8FA34851}" srcOrd="0" destOrd="0" presId="urn:microsoft.com/office/officeart/2008/layout/LinedList"/>
    <dgm:cxn modelId="{6A85D47B-C33D-452A-A856-F120164E4153}" type="presParOf" srcId="{A0F930FE-35DD-4AED-9EE5-3B93DCCE389E}" destId="{0216FFCE-67D6-4795-B00D-0A3DA07E4C9D}" srcOrd="1" destOrd="0" presId="urn:microsoft.com/office/officeart/2008/layout/LinedList"/>
    <dgm:cxn modelId="{4CF24915-A67C-451B-8B19-B1CFA2A6BC17}" type="presParOf" srcId="{37D168F9-9B3E-4EE2-B6A2-33ECC0A8806B}" destId="{86986C47-0997-46D4-883A-B6A10E271921}" srcOrd="4" destOrd="0" presId="urn:microsoft.com/office/officeart/2008/layout/LinedList"/>
    <dgm:cxn modelId="{43C44C46-7E29-4D83-9CC6-F394440E4138}" type="presParOf" srcId="{37D168F9-9B3E-4EE2-B6A2-33ECC0A8806B}" destId="{61E98DCB-1A39-4C23-B28E-3A4BFAD3448D}" srcOrd="5" destOrd="0" presId="urn:microsoft.com/office/officeart/2008/layout/LinedList"/>
    <dgm:cxn modelId="{AA9F9111-F8D5-4DF9-BB0C-59B10B8AFA7A}" type="presParOf" srcId="{61E98DCB-1A39-4C23-B28E-3A4BFAD3448D}" destId="{960A5BE8-1495-49F7-849B-B944EF94421B}" srcOrd="0" destOrd="0" presId="urn:microsoft.com/office/officeart/2008/layout/LinedList"/>
    <dgm:cxn modelId="{9B1D2004-0EBE-4736-AA63-776A4B2111AC}" type="presParOf" srcId="{61E98DCB-1A39-4C23-B28E-3A4BFAD3448D}" destId="{5BB82981-01AD-4DA9-BF45-BE2BDC3C9915}" srcOrd="1" destOrd="0" presId="urn:microsoft.com/office/officeart/2008/layout/LinedList"/>
    <dgm:cxn modelId="{D811932A-4B84-4A26-8C96-49052402187F}" type="presParOf" srcId="{37D168F9-9B3E-4EE2-B6A2-33ECC0A8806B}" destId="{6AD47535-B9B2-4953-B5A0-097291F2E9D4}" srcOrd="6" destOrd="0" presId="urn:microsoft.com/office/officeart/2008/layout/LinedList"/>
    <dgm:cxn modelId="{E7654E01-6465-4BA9-BD43-B1C0EE49C489}" type="presParOf" srcId="{37D168F9-9B3E-4EE2-B6A2-33ECC0A8806B}" destId="{8AB701B5-BCEA-4B24-A74B-2BF4E9CD1973}" srcOrd="7" destOrd="0" presId="urn:microsoft.com/office/officeart/2008/layout/LinedList"/>
    <dgm:cxn modelId="{C9EEA55E-0CF6-446C-882C-7878CEC83275}" type="presParOf" srcId="{8AB701B5-BCEA-4B24-A74B-2BF4E9CD1973}" destId="{55EBF255-E3AA-4ADC-AB40-F301D3C52B3F}" srcOrd="0" destOrd="0" presId="urn:microsoft.com/office/officeart/2008/layout/LinedList"/>
    <dgm:cxn modelId="{0A54951B-4980-44F8-8035-0DCC12B592FA}" type="presParOf" srcId="{8AB701B5-BCEA-4B24-A74B-2BF4E9CD1973}" destId="{98917543-9E1C-4B48-90AA-1146E82A6AF3}" srcOrd="1" destOrd="0" presId="urn:microsoft.com/office/officeart/2008/layout/LinedList"/>
    <dgm:cxn modelId="{2BC5708F-6BDA-49C7-B4B8-75540ECC1A11}" type="presParOf" srcId="{37D168F9-9B3E-4EE2-B6A2-33ECC0A8806B}" destId="{6FAAE3A8-A412-4B29-8017-EF514A4AB1F0}" srcOrd="8" destOrd="0" presId="urn:microsoft.com/office/officeart/2008/layout/LinedList"/>
    <dgm:cxn modelId="{BE9AD511-E1AF-4F9A-A75C-EADCF5916C71}" type="presParOf" srcId="{37D168F9-9B3E-4EE2-B6A2-33ECC0A8806B}" destId="{22B35864-483D-467E-85FF-9275C470DDFD}" srcOrd="9" destOrd="0" presId="urn:microsoft.com/office/officeart/2008/layout/LinedList"/>
    <dgm:cxn modelId="{82927BB1-21AD-4BEB-9630-F0F80D0CA58D}" type="presParOf" srcId="{22B35864-483D-467E-85FF-9275C470DDFD}" destId="{30E503E5-E083-4D3E-BBFB-B6C7B4391246}" srcOrd="0" destOrd="0" presId="urn:microsoft.com/office/officeart/2008/layout/LinedList"/>
    <dgm:cxn modelId="{772B53ED-F68C-4F36-8621-2A815EBE1541}" type="presParOf" srcId="{22B35864-483D-467E-85FF-9275C470DDFD}" destId="{152E97BC-5CED-4E51-A70C-088BE21B902B}" srcOrd="1" destOrd="0" presId="urn:microsoft.com/office/officeart/2008/layout/LinedList"/>
    <dgm:cxn modelId="{EBCC7F51-782C-434D-A546-AEC5C5B31E4E}" type="presParOf" srcId="{37D168F9-9B3E-4EE2-B6A2-33ECC0A8806B}" destId="{11ED1221-7E1D-47ED-BCFB-2B27D4527F31}" srcOrd="10" destOrd="0" presId="urn:microsoft.com/office/officeart/2008/layout/LinedList"/>
    <dgm:cxn modelId="{269A6F39-DE7C-4098-BDEC-CC75D14DDA37}" type="presParOf" srcId="{37D168F9-9B3E-4EE2-B6A2-33ECC0A8806B}" destId="{7ECFCE39-251C-422D-B25E-4F01C56C92D0}" srcOrd="11" destOrd="0" presId="urn:microsoft.com/office/officeart/2008/layout/LinedList"/>
    <dgm:cxn modelId="{A99962B5-0A96-49B1-B59B-4FE2750F4187}" type="presParOf" srcId="{7ECFCE39-251C-422D-B25E-4F01C56C92D0}" destId="{F8C41570-F2D8-4DCD-BD22-70F03A4A7BE5}" srcOrd="0" destOrd="0" presId="urn:microsoft.com/office/officeart/2008/layout/LinedList"/>
    <dgm:cxn modelId="{52B47AA1-E0D0-4270-A1A6-8A52A41830B4}" type="presParOf" srcId="{7ECFCE39-251C-422D-B25E-4F01C56C92D0}" destId="{5745F7F1-C128-4164-B308-18A5DC5A580B}" srcOrd="1" destOrd="0" presId="urn:microsoft.com/office/officeart/2008/layout/LinedList"/>
    <dgm:cxn modelId="{34562E60-F20C-4CBC-89E2-5EB21B3E2E9F}" type="presParOf" srcId="{37D168F9-9B3E-4EE2-B6A2-33ECC0A8806B}" destId="{0F7F51BD-A450-47E6-95A2-14B7C38CD7E9}" srcOrd="12" destOrd="0" presId="urn:microsoft.com/office/officeart/2008/layout/LinedList"/>
    <dgm:cxn modelId="{B36AD0D0-BE16-4457-87E5-40CD4E6C1EA2}" type="presParOf" srcId="{37D168F9-9B3E-4EE2-B6A2-33ECC0A8806B}" destId="{7381AC77-622D-4429-A97F-256AE9FA8EC2}" srcOrd="13" destOrd="0" presId="urn:microsoft.com/office/officeart/2008/layout/LinedList"/>
    <dgm:cxn modelId="{B0F86DA0-C145-4528-A2D7-543085668FA8}" type="presParOf" srcId="{7381AC77-622D-4429-A97F-256AE9FA8EC2}" destId="{C977BA91-220D-4540-A685-858C89BE7D57}" srcOrd="0" destOrd="0" presId="urn:microsoft.com/office/officeart/2008/layout/LinedList"/>
    <dgm:cxn modelId="{A4AEDD44-AA9F-4108-A6AD-9387E5A66197}" type="presParOf" srcId="{7381AC77-622D-4429-A97F-256AE9FA8EC2}" destId="{44DEB899-A7A9-486D-9329-8EA070D549A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199F6E-8664-40E8-BE0D-3B9D8BA519E6}" type="doc">
      <dgm:prSet loTypeId="urn:microsoft.com/office/officeart/2005/8/layout/vList2" loCatId="list" qsTypeId="urn:microsoft.com/office/officeart/2005/8/quickstyle/simple1" qsCatId="simple" csTypeId="urn:microsoft.com/office/officeart/2005/8/colors/accent5_4" csCatId="accent5"/>
      <dgm:spPr/>
      <dgm:t>
        <a:bodyPr/>
        <a:lstStyle/>
        <a:p>
          <a:endParaRPr lang="es-CO"/>
        </a:p>
      </dgm:t>
    </dgm:pt>
    <dgm:pt modelId="{42A51D50-29D6-4A6F-A64A-9EAE4508909D}">
      <dgm:prSet custT="1"/>
      <dgm:spPr/>
      <dgm:t>
        <a:bodyPr/>
        <a:lstStyle/>
        <a:p>
          <a:r>
            <a:rPr lang="es-MX" sz="1800" b="1" i="0" dirty="0"/>
            <a:t>Objetivos  de la </a:t>
          </a:r>
          <a:r>
            <a:rPr lang="es-MX" sz="1800" b="1" i="0" dirty="0" err="1"/>
            <a:t>teleorientación</a:t>
          </a:r>
          <a:r>
            <a:rPr lang="es-MX" sz="1800" b="1" i="0" dirty="0"/>
            <a:t>: </a:t>
          </a:r>
          <a:endParaRPr lang="es-CO" sz="1800" b="1" dirty="0"/>
        </a:p>
      </dgm:t>
    </dgm:pt>
    <dgm:pt modelId="{E1EDE168-2332-4A3A-A167-D8B53B202A8F}" type="parTrans" cxnId="{78A4E216-9CEF-4797-BD23-065139A6D8A7}">
      <dgm:prSet/>
      <dgm:spPr/>
      <dgm:t>
        <a:bodyPr/>
        <a:lstStyle/>
        <a:p>
          <a:endParaRPr lang="es-CO" sz="1800" b="1"/>
        </a:p>
      </dgm:t>
    </dgm:pt>
    <dgm:pt modelId="{405CEE81-C724-46D7-A239-5AB742318BA7}" type="sibTrans" cxnId="{78A4E216-9CEF-4797-BD23-065139A6D8A7}">
      <dgm:prSet/>
      <dgm:spPr/>
      <dgm:t>
        <a:bodyPr/>
        <a:lstStyle/>
        <a:p>
          <a:endParaRPr lang="es-CO" sz="1800" b="1"/>
        </a:p>
      </dgm:t>
    </dgm:pt>
    <dgm:pt modelId="{07557D46-9327-4E8C-B21E-1D772AA3FC3F}" type="pres">
      <dgm:prSet presAssocID="{70199F6E-8664-40E8-BE0D-3B9D8BA519E6}" presName="linear" presStyleCnt="0">
        <dgm:presLayoutVars>
          <dgm:animLvl val="lvl"/>
          <dgm:resizeHandles val="exact"/>
        </dgm:presLayoutVars>
      </dgm:prSet>
      <dgm:spPr/>
    </dgm:pt>
    <dgm:pt modelId="{9DFDC645-4FD2-40ED-AE6A-163271FCF7C5}" type="pres">
      <dgm:prSet presAssocID="{42A51D50-29D6-4A6F-A64A-9EAE4508909D}" presName="parentText" presStyleLbl="node1" presStyleIdx="0" presStyleCnt="1">
        <dgm:presLayoutVars>
          <dgm:chMax val="0"/>
          <dgm:bulletEnabled val="1"/>
        </dgm:presLayoutVars>
      </dgm:prSet>
      <dgm:spPr/>
    </dgm:pt>
  </dgm:ptLst>
  <dgm:cxnLst>
    <dgm:cxn modelId="{A2F6AB09-C875-43B1-B373-841AB2870FF2}" type="presOf" srcId="{42A51D50-29D6-4A6F-A64A-9EAE4508909D}" destId="{9DFDC645-4FD2-40ED-AE6A-163271FCF7C5}" srcOrd="0" destOrd="0" presId="urn:microsoft.com/office/officeart/2005/8/layout/vList2"/>
    <dgm:cxn modelId="{AC27730C-9343-4563-9899-1519D0A4D1AC}" type="presOf" srcId="{70199F6E-8664-40E8-BE0D-3B9D8BA519E6}" destId="{07557D46-9327-4E8C-B21E-1D772AA3FC3F}" srcOrd="0" destOrd="0" presId="urn:microsoft.com/office/officeart/2005/8/layout/vList2"/>
    <dgm:cxn modelId="{78A4E216-9CEF-4797-BD23-065139A6D8A7}" srcId="{70199F6E-8664-40E8-BE0D-3B9D8BA519E6}" destId="{42A51D50-29D6-4A6F-A64A-9EAE4508909D}" srcOrd="0" destOrd="0" parTransId="{E1EDE168-2332-4A3A-A167-D8B53B202A8F}" sibTransId="{405CEE81-C724-46D7-A239-5AB742318BA7}"/>
    <dgm:cxn modelId="{37ECE52D-A5C4-4914-A980-1915B55B0C43}" type="presParOf" srcId="{07557D46-9327-4E8C-B21E-1D772AA3FC3F}" destId="{9DFDC645-4FD2-40ED-AE6A-163271FCF7C5}"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35390F-F256-433D-B76E-5042D4A8F4CB}" type="doc">
      <dgm:prSet loTypeId="urn:microsoft.com/office/officeart/2008/layout/CircularPictureCallout" loCatId="picture" qsTypeId="urn:microsoft.com/office/officeart/2005/8/quickstyle/3d1" qsCatId="3D" csTypeId="urn:microsoft.com/office/officeart/2005/8/colors/accent1_2" csCatId="accent1" phldr="1"/>
      <dgm:spPr/>
      <dgm:t>
        <a:bodyPr/>
        <a:lstStyle/>
        <a:p>
          <a:endParaRPr lang="es-CO"/>
        </a:p>
      </dgm:t>
    </dgm:pt>
    <dgm:pt modelId="{4C97981C-CE10-47DF-9192-BA4F313936C4}">
      <dgm:prSet/>
      <dgm:spPr>
        <a:xfrm>
          <a:off x="5567458" y="2047301"/>
          <a:ext cx="2094240" cy="614028"/>
        </a:xfrm>
        <a:prstGeom prst="rect">
          <a:avLst/>
        </a:prstGeom>
        <a:noFill/>
        <a:ln>
          <a:noFill/>
        </a:ln>
        <a:effectLst/>
      </dgm:spPr>
      <dgm:t>
        <a:bodyPr/>
        <a:lstStyle/>
        <a:p>
          <a:pPr>
            <a:buNone/>
          </a:pPr>
          <a:r>
            <a:rPr lang="es-MX" b="1" dirty="0">
              <a:solidFill>
                <a:sysClr val="windowText" lastClr="000000"/>
              </a:solidFill>
              <a:latin typeface="Arial Black" panose="020B0A04020102020204" pitchFamily="34" charset="0"/>
              <a:ea typeface="+mn-ea"/>
              <a:cs typeface="+mn-cs"/>
            </a:rPr>
            <a:t>ADOLESCENCIA</a:t>
          </a:r>
          <a:r>
            <a:rPr lang="es-MX" dirty="0">
              <a:solidFill>
                <a:sysClr val="windowText" lastClr="000000"/>
              </a:solidFill>
              <a:latin typeface="Arial Black" panose="020B0A04020102020204" pitchFamily="34" charset="0"/>
              <a:ea typeface="+mn-ea"/>
              <a:cs typeface="+mn-cs"/>
            </a:rPr>
            <a:t> </a:t>
          </a:r>
        </a:p>
        <a:p>
          <a:pPr>
            <a:buNone/>
          </a:pPr>
          <a:r>
            <a:rPr lang="es-MX" dirty="0">
              <a:solidFill>
                <a:sysClr val="windowText" lastClr="000000"/>
              </a:solidFill>
              <a:latin typeface="Arial Black" panose="020B0A04020102020204" pitchFamily="34" charset="0"/>
              <a:ea typeface="+mn-ea"/>
              <a:cs typeface="+mn-cs"/>
            </a:rPr>
            <a:t>12 años hasta los 17 años</a:t>
          </a:r>
          <a:endParaRPr lang="es-CO" dirty="0">
            <a:solidFill>
              <a:sysClr val="windowText" lastClr="000000"/>
            </a:solidFill>
            <a:latin typeface="Arial Black" panose="020B0A04020102020204" pitchFamily="34" charset="0"/>
            <a:ea typeface="+mn-ea"/>
            <a:cs typeface="+mn-cs"/>
          </a:endParaRPr>
        </a:p>
      </dgm:t>
    </dgm:pt>
    <dgm:pt modelId="{EFAA66D6-8DD6-4BF5-8E37-02D4E752235F}" type="parTrans" cxnId="{08E301D2-8912-4E64-A93C-839D19B4201F}">
      <dgm:prSet/>
      <dgm:spPr/>
      <dgm:t>
        <a:bodyPr/>
        <a:lstStyle/>
        <a:p>
          <a:endParaRPr lang="es-CO" dirty="0">
            <a:solidFill>
              <a:schemeClr val="bg1"/>
            </a:solidFill>
            <a:latin typeface="Arial Black" panose="020B0A04020102020204" pitchFamily="34" charset="0"/>
          </a:endParaRPr>
        </a:p>
      </dgm:t>
    </dgm:pt>
    <dgm:pt modelId="{A212856A-8371-4C81-A843-BC2EA1830E8D}" type="sibTrans" cxnId="{08E301D2-8912-4E64-A93C-839D19B4201F}">
      <dgm:prSet/>
      <dgm:spPr>
        <a:xfrm>
          <a:off x="4953430" y="2047301"/>
          <a:ext cx="614028" cy="614028"/>
        </a:xfrm>
        <a:prstGeom prst="ellipse">
          <a:avLst/>
        </a:prstGeom>
        <a:blipFill rotWithShape="1">
          <a:blip xmlns:r="http://schemas.openxmlformats.org/officeDocument/2006/relationships" r:embed="rId1"/>
          <a:stretch>
            <a:fillRect/>
          </a:stretch>
        </a:blipFill>
        <a:ln>
          <a:noFill/>
        </a:ln>
        <a:effectLst>
          <a:outerShdw blurRad="50800" dist="38100" dir="5400000" sy="96000" rotWithShape="0">
            <a:srgbClr val="000000">
              <a:alpha val="54000"/>
            </a:srgbClr>
          </a:outerShdw>
        </a:effectLst>
        <a:scene3d>
          <a:camera prst="orthographicFront"/>
          <a:lightRig rig="flat" dir="t"/>
        </a:scene3d>
        <a:sp3d prstMaterial="plastic">
          <a:bevelT w="88900" h="88900"/>
          <a:bevelB w="88900" h="31750" prst="angle"/>
        </a:sp3d>
      </dgm:spPr>
      <dgm:t>
        <a:bodyPr/>
        <a:lstStyle/>
        <a:p>
          <a:endParaRPr lang="es-CO" dirty="0">
            <a:solidFill>
              <a:schemeClr val="bg1"/>
            </a:solidFill>
            <a:latin typeface="Arial Black" panose="020B0A04020102020204" pitchFamily="34" charset="0"/>
          </a:endParaRPr>
        </a:p>
      </dgm:t>
    </dgm:pt>
    <dgm:pt modelId="{D247019F-6709-4E12-8502-866268FC1553}">
      <dgm:prSet/>
      <dgm:spPr>
        <a:xfrm>
          <a:off x="5894121" y="1318655"/>
          <a:ext cx="1325750" cy="614028"/>
        </a:xfrm>
        <a:prstGeom prst="rect">
          <a:avLst/>
        </a:prstGeom>
        <a:noFill/>
        <a:ln>
          <a:noFill/>
        </a:ln>
        <a:effectLst/>
      </dgm:spPr>
      <dgm:t>
        <a:bodyPr/>
        <a:lstStyle/>
        <a:p>
          <a:pPr>
            <a:buNone/>
          </a:pPr>
          <a:endParaRPr lang="es-MX" b="1" dirty="0">
            <a:solidFill>
              <a:sysClr val="windowText" lastClr="000000"/>
            </a:solidFill>
            <a:latin typeface="Arial Black" panose="020B0A04020102020204" pitchFamily="34" charset="0"/>
            <a:ea typeface="+mn-ea"/>
            <a:cs typeface="+mn-cs"/>
          </a:endParaRPr>
        </a:p>
        <a:p>
          <a:pPr>
            <a:buNone/>
          </a:pPr>
          <a:r>
            <a:rPr lang="es-MX" b="1" dirty="0">
              <a:solidFill>
                <a:sysClr val="windowText" lastClr="000000"/>
              </a:solidFill>
              <a:latin typeface="Arial Black" panose="020B0A04020102020204" pitchFamily="34" charset="0"/>
              <a:ea typeface="+mn-ea"/>
              <a:cs typeface="+mn-cs"/>
            </a:rPr>
            <a:t>INFANCIA</a:t>
          </a:r>
        </a:p>
        <a:p>
          <a:pPr>
            <a:buNone/>
          </a:pPr>
          <a:r>
            <a:rPr lang="es-MX" dirty="0">
              <a:solidFill>
                <a:sysClr val="windowText" lastClr="000000"/>
              </a:solidFill>
              <a:latin typeface="Arial Black" panose="020B0A04020102020204" pitchFamily="34" charset="0"/>
              <a:ea typeface="+mn-ea"/>
              <a:cs typeface="+mn-cs"/>
            </a:rPr>
            <a:t>6 años hasta los 11 años, 11 meses y 29 días</a:t>
          </a:r>
          <a:endParaRPr lang="es-CO" dirty="0">
            <a:solidFill>
              <a:sysClr val="windowText" lastClr="000000"/>
            </a:solidFill>
            <a:latin typeface="Arial Black" panose="020B0A04020102020204" pitchFamily="34" charset="0"/>
            <a:ea typeface="+mn-ea"/>
            <a:cs typeface="+mn-cs"/>
          </a:endParaRPr>
        </a:p>
      </dgm:t>
    </dgm:pt>
    <dgm:pt modelId="{582FCCBC-C631-43AD-B30B-392E3297CCFD}" type="parTrans" cxnId="{71219F4C-9052-4B0B-93B2-A97F91E7A8FA}">
      <dgm:prSet/>
      <dgm:spPr/>
      <dgm:t>
        <a:bodyPr/>
        <a:lstStyle/>
        <a:p>
          <a:endParaRPr lang="es-CO" dirty="0">
            <a:solidFill>
              <a:schemeClr val="bg1"/>
            </a:solidFill>
            <a:latin typeface="Arial Black" panose="020B0A04020102020204" pitchFamily="34" charset="0"/>
          </a:endParaRPr>
        </a:p>
      </dgm:t>
    </dgm:pt>
    <dgm:pt modelId="{0FF46BBB-15B9-4270-9B74-483FC2250F90}" type="sibTrans" cxnId="{71219F4C-9052-4B0B-93B2-A97F91E7A8FA}">
      <dgm:prSet/>
      <dgm:spPr>
        <a:xfrm>
          <a:off x="5280093" y="1318655"/>
          <a:ext cx="614028" cy="614028"/>
        </a:xfrm>
        <a:prstGeom prst="ellipse">
          <a:avLst/>
        </a:prstGeom>
        <a:blipFill rotWithShape="1">
          <a:blip xmlns:r="http://schemas.openxmlformats.org/officeDocument/2006/relationships" r:embed="rId2"/>
          <a:stretch>
            <a:fillRect/>
          </a:stretch>
        </a:blipFill>
        <a:ln>
          <a:noFill/>
        </a:ln>
        <a:effectLst>
          <a:outerShdw blurRad="50800" dist="38100" dir="5400000" sy="96000" rotWithShape="0">
            <a:srgbClr val="000000">
              <a:alpha val="54000"/>
            </a:srgbClr>
          </a:outerShdw>
        </a:effectLst>
        <a:scene3d>
          <a:camera prst="orthographicFront"/>
          <a:lightRig rig="flat" dir="t"/>
        </a:scene3d>
        <a:sp3d prstMaterial="plastic">
          <a:bevelT w="88900" h="88900"/>
          <a:bevelB w="88900" h="31750" prst="angle"/>
        </a:sp3d>
      </dgm:spPr>
      <dgm:t>
        <a:bodyPr/>
        <a:lstStyle/>
        <a:p>
          <a:endParaRPr lang="es-CO" dirty="0">
            <a:solidFill>
              <a:schemeClr val="bg1"/>
            </a:solidFill>
            <a:latin typeface="Arial Black" panose="020B0A04020102020204" pitchFamily="34" charset="0"/>
          </a:endParaRPr>
        </a:p>
      </dgm:t>
    </dgm:pt>
    <dgm:pt modelId="{1D5C11D2-13DB-4D9A-851D-3454DDB89127}">
      <dgm:prSet/>
      <dgm:spPr>
        <a:xfrm>
          <a:off x="6493822" y="696439"/>
          <a:ext cx="1691624" cy="614028"/>
        </a:xfrm>
        <a:prstGeom prst="rect">
          <a:avLst/>
        </a:prstGeom>
        <a:noFill/>
        <a:ln>
          <a:noFill/>
        </a:ln>
        <a:effectLst/>
      </dgm:spPr>
      <dgm:t>
        <a:bodyPr/>
        <a:lstStyle/>
        <a:p>
          <a:pPr>
            <a:buNone/>
          </a:pPr>
          <a:r>
            <a:rPr lang="es-MX" b="1" dirty="0">
              <a:solidFill>
                <a:sysClr val="windowText" lastClr="000000"/>
              </a:solidFill>
              <a:latin typeface="Arial Black" panose="020B0A04020102020204" pitchFamily="34" charset="0"/>
              <a:ea typeface="+mn-ea"/>
              <a:cs typeface="+mn-cs"/>
            </a:rPr>
            <a:t>PRIMERA INFANCIA</a:t>
          </a:r>
          <a:endParaRPr lang="es-MX" dirty="0">
            <a:solidFill>
              <a:sysClr val="windowText" lastClr="000000"/>
            </a:solidFill>
            <a:latin typeface="Arial Black" panose="020B0A04020102020204" pitchFamily="34" charset="0"/>
            <a:ea typeface="+mn-ea"/>
            <a:cs typeface="+mn-cs"/>
          </a:endParaRPr>
        </a:p>
        <a:p>
          <a:pPr>
            <a:buNone/>
          </a:pPr>
          <a:r>
            <a:rPr lang="es-MX" dirty="0">
              <a:solidFill>
                <a:sysClr val="windowText" lastClr="000000"/>
              </a:solidFill>
              <a:latin typeface="Arial Black" panose="020B0A04020102020204" pitchFamily="34" charset="0"/>
              <a:ea typeface="+mn-ea"/>
              <a:cs typeface="+mn-cs"/>
            </a:rPr>
            <a:t>7 días hasta los 5 años, </a:t>
          </a:r>
        </a:p>
        <a:p>
          <a:pPr>
            <a:buNone/>
          </a:pPr>
          <a:r>
            <a:rPr lang="es-MX" dirty="0">
              <a:solidFill>
                <a:sysClr val="windowText" lastClr="000000"/>
              </a:solidFill>
              <a:latin typeface="Arial Black" panose="020B0A04020102020204" pitchFamily="34" charset="0"/>
              <a:ea typeface="+mn-ea"/>
              <a:cs typeface="+mn-cs"/>
            </a:rPr>
            <a:t>11 meses y 29 días</a:t>
          </a:r>
          <a:endParaRPr lang="es-CO" dirty="0">
            <a:solidFill>
              <a:sysClr val="windowText" lastClr="000000"/>
            </a:solidFill>
            <a:latin typeface="Arial Black" panose="020B0A04020102020204" pitchFamily="34" charset="0"/>
            <a:ea typeface="+mn-ea"/>
            <a:cs typeface="+mn-cs"/>
          </a:endParaRPr>
        </a:p>
      </dgm:t>
    </dgm:pt>
    <dgm:pt modelId="{4F3F8DA7-F3CD-4981-9FE0-14E49B64F21E}" type="parTrans" cxnId="{BAECC671-33C4-4642-BEDA-8AF2AB444845}">
      <dgm:prSet/>
      <dgm:spPr/>
      <dgm:t>
        <a:bodyPr/>
        <a:lstStyle/>
        <a:p>
          <a:endParaRPr lang="es-CO" dirty="0">
            <a:solidFill>
              <a:schemeClr val="bg1"/>
            </a:solidFill>
            <a:latin typeface="Arial Black" panose="020B0A04020102020204" pitchFamily="34" charset="0"/>
          </a:endParaRPr>
        </a:p>
      </dgm:t>
    </dgm:pt>
    <dgm:pt modelId="{855793E4-CE56-4045-B0B9-99F5CCDE1F54}" type="sibTrans" cxnId="{BAECC671-33C4-4642-BEDA-8AF2AB444845}">
      <dgm:prSet/>
      <dgm:spPr>
        <a:xfrm>
          <a:off x="5879794" y="696439"/>
          <a:ext cx="614028" cy="614028"/>
        </a:xfrm>
        <a:prstGeom prst="ellipse">
          <a:avLst/>
        </a:prstGeom>
        <a:blipFill rotWithShape="1">
          <a:blip xmlns:r="http://schemas.openxmlformats.org/officeDocument/2006/relationships" r:embed="rId3"/>
          <a:stretch>
            <a:fillRect/>
          </a:stretch>
        </a:blipFill>
        <a:ln>
          <a:noFill/>
        </a:ln>
        <a:effectLst>
          <a:outerShdw blurRad="50800" dist="38100" dir="5400000" sy="96000" rotWithShape="0">
            <a:srgbClr val="000000">
              <a:alpha val="54000"/>
            </a:srgbClr>
          </a:outerShdw>
        </a:effectLst>
        <a:scene3d>
          <a:camera prst="orthographicFront"/>
          <a:lightRig rig="flat" dir="t"/>
        </a:scene3d>
        <a:sp3d prstMaterial="plastic">
          <a:bevelT w="88900" h="88900"/>
          <a:bevelB w="88900" h="31750" prst="angle"/>
        </a:sp3d>
      </dgm:spPr>
      <dgm:t>
        <a:bodyPr/>
        <a:lstStyle/>
        <a:p>
          <a:endParaRPr lang="es-CO" dirty="0">
            <a:solidFill>
              <a:schemeClr val="bg1"/>
            </a:solidFill>
            <a:latin typeface="Arial Black" panose="020B0A04020102020204" pitchFamily="34" charset="0"/>
          </a:endParaRPr>
        </a:p>
      </dgm:t>
    </dgm:pt>
    <dgm:pt modelId="{F136F50D-E88D-4AFB-8926-31E240708378}">
      <dgm:prSet/>
      <dgm:spPr>
        <a:xfrm>
          <a:off x="737105" y="2870099"/>
          <a:ext cx="2619852" cy="1350861"/>
        </a:xfrm>
        <a:prstGeom prst="rect">
          <a:avLst/>
        </a:prstGeom>
        <a:noFill/>
        <a:ln>
          <a:noFill/>
        </a:ln>
        <a:effectLst>
          <a:outerShdw blurRad="50800" dist="38100" dir="5400000" sy="96000" rotWithShape="0">
            <a:srgbClr val="000000">
              <a:alpha val="54000"/>
            </a:srgbClr>
          </a:outerShdw>
        </a:effectLst>
        <a:scene3d>
          <a:camera prst="orthographicFront"/>
          <a:lightRig rig="flat" dir="t"/>
        </a:scene3d>
        <a:sp3d/>
      </dgm:spPr>
      <dgm:t>
        <a:bodyPr/>
        <a:lstStyle/>
        <a:p>
          <a:pPr>
            <a:buNone/>
          </a:pPr>
          <a:endParaRPr lang="es-CO" dirty="0">
            <a:solidFill>
              <a:sysClr val="windowText" lastClr="000000"/>
            </a:solidFill>
            <a:latin typeface="Arial Black" panose="020B0A04020102020204" pitchFamily="34" charset="0"/>
            <a:ea typeface="+mn-ea"/>
            <a:cs typeface="+mn-cs"/>
          </a:endParaRPr>
        </a:p>
      </dgm:t>
    </dgm:pt>
    <dgm:pt modelId="{293373F3-22FB-4CC3-A33E-62D92CF49DBC}" type="parTrans" cxnId="{66813E4B-9903-4533-8454-51A11CFD4AB9}">
      <dgm:prSet/>
      <dgm:spPr/>
      <dgm:t>
        <a:bodyPr/>
        <a:lstStyle/>
        <a:p>
          <a:endParaRPr lang="es-CO" dirty="0">
            <a:solidFill>
              <a:schemeClr val="bg1"/>
            </a:solidFill>
            <a:latin typeface="Arial Black" panose="020B0A04020102020204" pitchFamily="34" charset="0"/>
          </a:endParaRPr>
        </a:p>
      </dgm:t>
    </dgm:pt>
    <dgm:pt modelId="{E296E9B2-82F9-4925-9F7C-64896F10D433}" type="sibTrans" cxnId="{66813E4B-9903-4533-8454-51A11CFD4AB9}">
      <dgm:prSet/>
      <dgm:spPr>
        <a:xfrm>
          <a:off x="0" y="262649"/>
          <a:ext cx="4093520" cy="4093520"/>
        </a:xfrm>
        <a:prstGeom prst="ellipse">
          <a:avLst/>
        </a:prstGeom>
        <a:blipFill rotWithShape="1">
          <a:blip xmlns:r="http://schemas.openxmlformats.org/officeDocument/2006/relationships" r:embed="rId4"/>
          <a:srcRect/>
          <a:stretch>
            <a:fillRect l="-17000" r="-17000"/>
          </a:stretch>
        </a:blipFill>
        <a:ln>
          <a:noFill/>
        </a:ln>
        <a:effectLst>
          <a:outerShdw blurRad="50800" dist="38100" dir="5400000" sy="96000" rotWithShape="0">
            <a:srgbClr val="000000">
              <a:alpha val="54000"/>
            </a:srgbClr>
          </a:outerShdw>
        </a:effectLst>
        <a:scene3d>
          <a:camera prst="orthographicFront"/>
          <a:lightRig rig="flat" dir="t"/>
        </a:scene3d>
        <a:sp3d prstMaterial="plastic">
          <a:bevelT w="88900" h="88900"/>
          <a:bevelB w="88900" h="31750" prst="angle"/>
        </a:sp3d>
      </dgm:spPr>
      <dgm:t>
        <a:bodyPr/>
        <a:lstStyle/>
        <a:p>
          <a:endParaRPr lang="es-CO" dirty="0">
            <a:solidFill>
              <a:schemeClr val="bg1"/>
            </a:solidFill>
            <a:latin typeface="Arial Black" panose="020B0A04020102020204" pitchFamily="34" charset="0"/>
          </a:endParaRPr>
        </a:p>
      </dgm:t>
    </dgm:pt>
    <dgm:pt modelId="{6F77A131-444A-460C-AFD7-629A1BD11FD6}">
      <dgm:prSet phldrT="[Texto]"/>
      <dgm:spPr>
        <a:xfrm>
          <a:off x="5894121" y="3553716"/>
          <a:ext cx="2292292" cy="614028"/>
        </a:xfrm>
        <a:prstGeom prst="rect">
          <a:avLst/>
        </a:prstGeom>
        <a:noFill/>
        <a:ln>
          <a:noFill/>
        </a:ln>
        <a:effectLst/>
      </dgm:spPr>
      <dgm:t>
        <a:bodyPr/>
        <a:lstStyle/>
        <a:p>
          <a:pPr>
            <a:buNone/>
          </a:pPr>
          <a:r>
            <a:rPr lang="es-MX" b="1" dirty="0">
              <a:solidFill>
                <a:sysClr val="windowText" lastClr="000000"/>
              </a:solidFill>
              <a:latin typeface="Arial Black" panose="020B0A04020102020204" pitchFamily="34" charset="0"/>
              <a:ea typeface="+mn-ea"/>
              <a:cs typeface="+mn-cs"/>
            </a:rPr>
            <a:t>ADULTEZ</a:t>
          </a:r>
        </a:p>
        <a:p>
          <a:pPr>
            <a:buNone/>
          </a:pPr>
          <a:r>
            <a:rPr lang="es-MX" dirty="0">
              <a:solidFill>
                <a:sysClr val="windowText" lastClr="000000"/>
              </a:solidFill>
              <a:latin typeface="Arial Black" panose="020B0A04020102020204" pitchFamily="34" charset="0"/>
              <a:ea typeface="+mn-ea"/>
              <a:cs typeface="+mn-cs"/>
            </a:rPr>
            <a:t>29 años hasta los 59 años</a:t>
          </a:r>
          <a:endParaRPr lang="es-CO" dirty="0">
            <a:solidFill>
              <a:sysClr val="windowText" lastClr="000000"/>
            </a:solidFill>
            <a:latin typeface="Arial Black" panose="020B0A04020102020204" pitchFamily="34" charset="0"/>
            <a:ea typeface="+mn-ea"/>
            <a:cs typeface="+mn-cs"/>
          </a:endParaRPr>
        </a:p>
      </dgm:t>
    </dgm:pt>
    <dgm:pt modelId="{DD145D87-AD81-4948-A74C-BF85B938B459}" type="sibTrans" cxnId="{7811C5EC-186B-4590-B3FD-43DCB60B0269}">
      <dgm:prSet/>
      <dgm:spPr>
        <a:xfrm>
          <a:off x="5280093" y="3553716"/>
          <a:ext cx="614028" cy="614028"/>
        </a:xfrm>
        <a:prstGeom prst="ellipse">
          <a:avLst/>
        </a:prstGeom>
        <a:blipFill rotWithShape="1">
          <a:blip xmlns:r="http://schemas.openxmlformats.org/officeDocument/2006/relationships" r:embed="rId5"/>
          <a:stretch>
            <a:fillRect/>
          </a:stretch>
        </a:blipFill>
        <a:ln>
          <a:noFill/>
        </a:ln>
        <a:effectLst>
          <a:outerShdw blurRad="50800" dist="38100" dir="5400000" sy="96000" rotWithShape="0">
            <a:srgbClr val="000000">
              <a:alpha val="54000"/>
            </a:srgbClr>
          </a:outerShdw>
        </a:effectLst>
        <a:scene3d>
          <a:camera prst="orthographicFront"/>
          <a:lightRig rig="flat" dir="t"/>
        </a:scene3d>
        <a:sp3d prstMaterial="plastic">
          <a:bevelT w="88900" h="88900"/>
          <a:bevelB w="88900" h="31750" prst="angle"/>
        </a:sp3d>
      </dgm:spPr>
      <dgm:t>
        <a:bodyPr/>
        <a:lstStyle/>
        <a:p>
          <a:endParaRPr lang="es-CO" dirty="0">
            <a:solidFill>
              <a:schemeClr val="bg1"/>
            </a:solidFill>
            <a:latin typeface="Arial Black" panose="020B0A04020102020204" pitchFamily="34" charset="0"/>
          </a:endParaRPr>
        </a:p>
      </dgm:t>
    </dgm:pt>
    <dgm:pt modelId="{ADE620AA-1487-4B95-9B47-BB7279B45A19}" type="parTrans" cxnId="{7811C5EC-186B-4590-B3FD-43DCB60B0269}">
      <dgm:prSet/>
      <dgm:spPr/>
      <dgm:t>
        <a:bodyPr/>
        <a:lstStyle/>
        <a:p>
          <a:endParaRPr lang="es-CO" dirty="0">
            <a:solidFill>
              <a:schemeClr val="bg1"/>
            </a:solidFill>
            <a:latin typeface="Arial Black" panose="020B0A04020102020204" pitchFamily="34" charset="0"/>
          </a:endParaRPr>
        </a:p>
      </dgm:t>
    </dgm:pt>
    <dgm:pt modelId="{6BE184B1-766B-4D20-8B6F-5F874F5C63F7}">
      <dgm:prSet phldrT="[Texto]"/>
      <dgm:spPr>
        <a:xfrm>
          <a:off x="5567458" y="2825070"/>
          <a:ext cx="2619287" cy="614028"/>
        </a:xfrm>
        <a:prstGeom prst="rect">
          <a:avLst/>
        </a:prstGeom>
        <a:noFill/>
        <a:ln>
          <a:noFill/>
        </a:ln>
        <a:effectLst/>
      </dgm:spPr>
      <dgm:t>
        <a:bodyPr/>
        <a:lstStyle/>
        <a:p>
          <a:pPr>
            <a:buNone/>
          </a:pPr>
          <a:r>
            <a:rPr lang="es-MX" b="1" dirty="0">
              <a:solidFill>
                <a:sysClr val="windowText" lastClr="000000"/>
              </a:solidFill>
              <a:latin typeface="Arial Black" panose="020B0A04020102020204" pitchFamily="34" charset="0"/>
              <a:ea typeface="+mn-ea"/>
              <a:cs typeface="+mn-cs"/>
            </a:rPr>
            <a:t>JUVENTUD</a:t>
          </a:r>
        </a:p>
        <a:p>
          <a:pPr>
            <a:buNone/>
          </a:pPr>
          <a:r>
            <a:rPr lang="es-MX" dirty="0">
              <a:solidFill>
                <a:sysClr val="windowText" lastClr="000000"/>
              </a:solidFill>
              <a:latin typeface="Arial Black" panose="020B0A04020102020204" pitchFamily="34" charset="0"/>
              <a:ea typeface="+mn-ea"/>
              <a:cs typeface="+mn-cs"/>
            </a:rPr>
            <a:t>18 años hasta los 28 años</a:t>
          </a:r>
          <a:endParaRPr lang="es-CO" dirty="0">
            <a:solidFill>
              <a:sysClr val="windowText" lastClr="000000"/>
            </a:solidFill>
            <a:latin typeface="Arial Black" panose="020B0A04020102020204" pitchFamily="34" charset="0"/>
            <a:ea typeface="+mn-ea"/>
            <a:cs typeface="+mn-cs"/>
          </a:endParaRPr>
        </a:p>
      </dgm:t>
    </dgm:pt>
    <dgm:pt modelId="{00EF8BC4-0887-4F4F-882A-5A8423498ADA}" type="sibTrans" cxnId="{C771C5B7-8282-4D27-B2BD-65F169E82166}">
      <dgm:prSet/>
      <dgm:spPr>
        <a:xfrm>
          <a:off x="4953430" y="2825070"/>
          <a:ext cx="614028" cy="614028"/>
        </a:xfrm>
        <a:prstGeom prst="ellipse">
          <a:avLst/>
        </a:prstGeom>
        <a:blipFill rotWithShape="1">
          <a:blip xmlns:r="http://schemas.openxmlformats.org/officeDocument/2006/relationships" r:embed="rId6"/>
          <a:stretch>
            <a:fillRect/>
          </a:stretch>
        </a:blipFill>
        <a:ln>
          <a:noFill/>
        </a:ln>
        <a:effectLst>
          <a:outerShdw blurRad="50800" dist="38100" dir="5400000" sy="96000" rotWithShape="0">
            <a:srgbClr val="000000">
              <a:alpha val="54000"/>
            </a:srgbClr>
          </a:outerShdw>
        </a:effectLst>
        <a:scene3d>
          <a:camera prst="orthographicFront"/>
          <a:lightRig rig="flat" dir="t"/>
        </a:scene3d>
        <a:sp3d prstMaterial="plastic">
          <a:bevelT w="88900" h="88900"/>
          <a:bevelB w="88900" h="31750" prst="angle"/>
        </a:sp3d>
      </dgm:spPr>
      <dgm:t>
        <a:bodyPr/>
        <a:lstStyle/>
        <a:p>
          <a:endParaRPr lang="es-CO" dirty="0">
            <a:solidFill>
              <a:schemeClr val="bg1"/>
            </a:solidFill>
            <a:latin typeface="Arial Black" panose="020B0A04020102020204" pitchFamily="34" charset="0"/>
          </a:endParaRPr>
        </a:p>
      </dgm:t>
    </dgm:pt>
    <dgm:pt modelId="{9108F197-0234-4C3C-B0BE-8877E1F64EAA}" type="parTrans" cxnId="{C771C5B7-8282-4D27-B2BD-65F169E82166}">
      <dgm:prSet/>
      <dgm:spPr/>
      <dgm:t>
        <a:bodyPr/>
        <a:lstStyle/>
        <a:p>
          <a:endParaRPr lang="es-CO" dirty="0">
            <a:solidFill>
              <a:schemeClr val="bg1"/>
            </a:solidFill>
            <a:latin typeface="Arial Black" panose="020B0A04020102020204" pitchFamily="34" charset="0"/>
          </a:endParaRPr>
        </a:p>
      </dgm:t>
    </dgm:pt>
    <dgm:pt modelId="{28EB1D74-AD4F-46E1-8F18-706AC7C55520}">
      <dgm:prSet phldrT="[Texto]"/>
      <dgm:spPr>
        <a:xfrm>
          <a:off x="6493822" y="4175932"/>
          <a:ext cx="1692945" cy="614028"/>
        </a:xfrm>
        <a:prstGeom prst="rect">
          <a:avLst/>
        </a:prstGeom>
        <a:noFill/>
        <a:ln>
          <a:noFill/>
        </a:ln>
        <a:effectLst/>
      </dgm:spPr>
      <dgm:t>
        <a:bodyPr/>
        <a:lstStyle/>
        <a:p>
          <a:pPr>
            <a:buNone/>
          </a:pPr>
          <a:r>
            <a:rPr lang="es-MX" b="1" dirty="0">
              <a:solidFill>
                <a:sysClr val="windowText" lastClr="000000"/>
              </a:solidFill>
              <a:latin typeface="Arial Black" panose="020B0A04020102020204" pitchFamily="34" charset="0"/>
              <a:ea typeface="+mn-ea"/>
              <a:cs typeface="+mn-cs"/>
            </a:rPr>
            <a:t>VEJEZ</a:t>
          </a:r>
        </a:p>
        <a:p>
          <a:pPr>
            <a:buNone/>
          </a:pPr>
          <a:r>
            <a:rPr lang="es-MX" dirty="0">
              <a:solidFill>
                <a:sysClr val="windowText" lastClr="000000"/>
              </a:solidFill>
              <a:latin typeface="Arial Black" panose="020B0A04020102020204" pitchFamily="34" charset="0"/>
              <a:ea typeface="+mn-ea"/>
              <a:cs typeface="+mn-cs"/>
            </a:rPr>
            <a:t>Desde los 60 años </a:t>
          </a:r>
        </a:p>
        <a:p>
          <a:pPr>
            <a:buNone/>
          </a:pPr>
          <a:r>
            <a:rPr lang="es-MX" dirty="0">
              <a:solidFill>
                <a:sysClr val="windowText" lastClr="000000"/>
              </a:solidFill>
              <a:latin typeface="Arial Black" panose="020B0A04020102020204" pitchFamily="34" charset="0"/>
              <a:ea typeface="+mn-ea"/>
              <a:cs typeface="+mn-cs"/>
            </a:rPr>
            <a:t>en adelante</a:t>
          </a:r>
          <a:endParaRPr lang="es-CO" dirty="0">
            <a:solidFill>
              <a:sysClr val="windowText" lastClr="000000"/>
            </a:solidFill>
            <a:latin typeface="Arial Black" panose="020B0A04020102020204" pitchFamily="34" charset="0"/>
            <a:ea typeface="+mn-ea"/>
            <a:cs typeface="+mn-cs"/>
          </a:endParaRPr>
        </a:p>
      </dgm:t>
    </dgm:pt>
    <dgm:pt modelId="{7BC5DF7B-05C5-4F05-8BC9-B36803C18F94}" type="sibTrans" cxnId="{AA4D02A0-C1C8-474F-B171-A9F3B5070C0E}">
      <dgm:prSet/>
      <dgm:spPr>
        <a:xfrm>
          <a:off x="5879794" y="4175932"/>
          <a:ext cx="614028" cy="614028"/>
        </a:xfrm>
        <a:prstGeom prst="ellipse">
          <a:avLst/>
        </a:prstGeom>
        <a:blipFill rotWithShape="1">
          <a:blip xmlns:r="http://schemas.openxmlformats.org/officeDocument/2006/relationships" r:embed="rId7"/>
          <a:stretch>
            <a:fillRect/>
          </a:stretch>
        </a:blipFill>
        <a:ln>
          <a:noFill/>
        </a:ln>
        <a:effectLst>
          <a:outerShdw blurRad="50800" dist="38100" dir="5400000" sy="96000" rotWithShape="0">
            <a:srgbClr val="000000">
              <a:alpha val="54000"/>
            </a:srgbClr>
          </a:outerShdw>
        </a:effectLst>
        <a:scene3d>
          <a:camera prst="orthographicFront"/>
          <a:lightRig rig="flat" dir="t"/>
        </a:scene3d>
        <a:sp3d prstMaterial="plastic">
          <a:bevelT w="88900" h="88900"/>
          <a:bevelB w="88900" h="31750" prst="angle"/>
        </a:sp3d>
      </dgm:spPr>
      <dgm:t>
        <a:bodyPr/>
        <a:lstStyle/>
        <a:p>
          <a:endParaRPr lang="es-CO" dirty="0">
            <a:solidFill>
              <a:schemeClr val="bg1"/>
            </a:solidFill>
            <a:latin typeface="Arial Black" panose="020B0A04020102020204" pitchFamily="34" charset="0"/>
          </a:endParaRPr>
        </a:p>
      </dgm:t>
    </dgm:pt>
    <dgm:pt modelId="{B47BF1FE-3538-45EC-A67C-D6246C0E58AC}" type="parTrans" cxnId="{AA4D02A0-C1C8-474F-B171-A9F3B5070C0E}">
      <dgm:prSet/>
      <dgm:spPr/>
      <dgm:t>
        <a:bodyPr/>
        <a:lstStyle/>
        <a:p>
          <a:endParaRPr lang="es-CO" dirty="0">
            <a:solidFill>
              <a:schemeClr val="bg1"/>
            </a:solidFill>
            <a:latin typeface="Arial Black" panose="020B0A04020102020204" pitchFamily="34" charset="0"/>
          </a:endParaRPr>
        </a:p>
      </dgm:t>
    </dgm:pt>
    <dgm:pt modelId="{F3FB53AA-1046-41CD-877B-093FA7C0AB00}" type="pres">
      <dgm:prSet presAssocID="{8235390F-F256-433D-B76E-5042D4A8F4CB}" presName="Name0" presStyleCnt="0">
        <dgm:presLayoutVars>
          <dgm:chMax val="7"/>
          <dgm:chPref val="7"/>
          <dgm:dir/>
        </dgm:presLayoutVars>
      </dgm:prSet>
      <dgm:spPr/>
    </dgm:pt>
    <dgm:pt modelId="{77A704FD-0BF0-489D-B7D0-CF2F51CED4BF}" type="pres">
      <dgm:prSet presAssocID="{8235390F-F256-433D-B76E-5042D4A8F4CB}" presName="Name1" presStyleCnt="0"/>
      <dgm:spPr/>
    </dgm:pt>
    <dgm:pt modelId="{005DA25D-7EA0-4119-A43B-87481EDAD78E}" type="pres">
      <dgm:prSet presAssocID="{E296E9B2-82F9-4925-9F7C-64896F10D433}" presName="picture_1" presStyleCnt="0"/>
      <dgm:spPr/>
    </dgm:pt>
    <dgm:pt modelId="{091FA21B-07E2-4C65-89FE-A6394603D442}" type="pres">
      <dgm:prSet presAssocID="{E296E9B2-82F9-4925-9F7C-64896F10D433}" presName="pictureRepeatNode" presStyleLbl="alignImgPlace1" presStyleIdx="0" presStyleCnt="7" custScaleX="87506" custScaleY="94292" custLinFactNeighborY="-9751"/>
      <dgm:spPr/>
    </dgm:pt>
    <dgm:pt modelId="{0CC8D85B-9780-4E70-9B56-E61AE8EE43F8}" type="pres">
      <dgm:prSet presAssocID="{F136F50D-E88D-4AFB-8926-31E240708378}" presName="text_1" presStyleLbl="node1" presStyleIdx="0" presStyleCnt="0">
        <dgm:presLayoutVars>
          <dgm:bulletEnabled val="1"/>
        </dgm:presLayoutVars>
      </dgm:prSet>
      <dgm:spPr/>
    </dgm:pt>
    <dgm:pt modelId="{E3E73917-701B-451D-83DC-E9AE16B1532E}" type="pres">
      <dgm:prSet presAssocID="{855793E4-CE56-4045-B0B9-99F5CCDE1F54}" presName="picture_2" presStyleCnt="0"/>
      <dgm:spPr/>
    </dgm:pt>
    <dgm:pt modelId="{8F71214D-0E04-4ED5-B28C-E70FDAB0673C}" type="pres">
      <dgm:prSet presAssocID="{855793E4-CE56-4045-B0B9-99F5CCDE1F54}" presName="pictureRepeatNode" presStyleLbl="alignImgPlace1" presStyleIdx="1" presStyleCnt="7"/>
      <dgm:spPr/>
    </dgm:pt>
    <dgm:pt modelId="{B3AB6508-D9AF-4752-BC14-32768D595A82}" type="pres">
      <dgm:prSet presAssocID="{1D5C11D2-13DB-4D9A-851D-3454DDB89127}" presName="line_2" presStyleLbl="parChTrans1D1" presStyleIdx="0" presStyleCnt="6"/>
      <dgm:spPr>
        <a:xfrm>
          <a:off x="2047031" y="1003454"/>
          <a:ext cx="4139776" cy="0"/>
        </a:xfrm>
        <a:prstGeom prst="line">
          <a:avLst/>
        </a:prstGeom>
        <a:noFill/>
        <a:ln w="19050" cap="flat" cmpd="sng" algn="ctr">
          <a:solidFill>
            <a:srgbClr val="9EC544">
              <a:shade val="60000"/>
              <a:hueOff val="0"/>
              <a:satOff val="0"/>
              <a:lumOff val="0"/>
              <a:alphaOff val="0"/>
            </a:srgbClr>
          </a:solidFill>
          <a:prstDash val="solid"/>
        </a:ln>
        <a:effectLst/>
        <a:scene3d>
          <a:camera prst="orthographicFront"/>
          <a:lightRig rig="flat" dir="t"/>
        </a:scene3d>
        <a:sp3d prstMaterial="matte"/>
      </dgm:spPr>
    </dgm:pt>
    <dgm:pt modelId="{FAF896C5-2382-4FAF-A2DB-FDD2ABE6191E}" type="pres">
      <dgm:prSet presAssocID="{1D5C11D2-13DB-4D9A-851D-3454DDB89127}" presName="textparent_2" presStyleLbl="node1" presStyleIdx="0" presStyleCnt="0"/>
      <dgm:spPr/>
    </dgm:pt>
    <dgm:pt modelId="{5BEC65DF-0CA8-419D-8422-63F26264B439}" type="pres">
      <dgm:prSet presAssocID="{1D5C11D2-13DB-4D9A-851D-3454DDB89127}" presName="text_2" presStyleLbl="revTx" presStyleIdx="0" presStyleCnt="6" custScaleX="167136">
        <dgm:presLayoutVars>
          <dgm:bulletEnabled val="1"/>
        </dgm:presLayoutVars>
      </dgm:prSet>
      <dgm:spPr/>
    </dgm:pt>
    <dgm:pt modelId="{334D0219-C6CC-449C-867D-E899201E7A84}" type="pres">
      <dgm:prSet presAssocID="{0FF46BBB-15B9-4270-9B74-483FC2250F90}" presName="picture_3" presStyleCnt="0"/>
      <dgm:spPr/>
    </dgm:pt>
    <dgm:pt modelId="{84F19CD6-AD85-42C2-B00E-E11DC90B470A}" type="pres">
      <dgm:prSet presAssocID="{0FF46BBB-15B9-4270-9B74-483FC2250F90}" presName="pictureRepeatNode" presStyleLbl="alignImgPlace1" presStyleIdx="2" presStyleCnt="7"/>
      <dgm:spPr/>
    </dgm:pt>
    <dgm:pt modelId="{2B06EABB-6E0C-49DE-9FF5-9FDF75096A72}" type="pres">
      <dgm:prSet presAssocID="{D247019F-6709-4E12-8502-866268FC1553}" presName="line_3" presStyleLbl="parChTrans1D1" presStyleIdx="1" presStyleCnt="6"/>
      <dgm:spPr>
        <a:xfrm>
          <a:off x="2047031" y="1625669"/>
          <a:ext cx="3540076" cy="0"/>
        </a:xfrm>
        <a:prstGeom prst="line">
          <a:avLst/>
        </a:prstGeom>
        <a:noFill/>
        <a:ln w="19050" cap="flat" cmpd="sng" algn="ctr">
          <a:solidFill>
            <a:srgbClr val="9EC544">
              <a:shade val="60000"/>
              <a:hueOff val="0"/>
              <a:satOff val="0"/>
              <a:lumOff val="0"/>
              <a:alphaOff val="0"/>
            </a:srgbClr>
          </a:solidFill>
          <a:prstDash val="solid"/>
        </a:ln>
        <a:effectLst/>
        <a:scene3d>
          <a:camera prst="orthographicFront"/>
          <a:lightRig rig="flat" dir="t"/>
        </a:scene3d>
        <a:sp3d prstMaterial="matte"/>
      </dgm:spPr>
    </dgm:pt>
    <dgm:pt modelId="{6B2BB9F6-A622-44BD-B903-70993CFA8630}" type="pres">
      <dgm:prSet presAssocID="{D247019F-6709-4E12-8502-866268FC1553}" presName="textparent_3" presStyleLbl="node1" presStyleIdx="0" presStyleCnt="0"/>
      <dgm:spPr/>
    </dgm:pt>
    <dgm:pt modelId="{EE973072-EF71-4D53-93EC-2E8A86CA5482}" type="pres">
      <dgm:prSet presAssocID="{D247019F-6709-4E12-8502-866268FC1553}" presName="text_3" presStyleLbl="revTx" presStyleIdx="1" presStyleCnt="6">
        <dgm:presLayoutVars>
          <dgm:bulletEnabled val="1"/>
        </dgm:presLayoutVars>
      </dgm:prSet>
      <dgm:spPr/>
    </dgm:pt>
    <dgm:pt modelId="{11A3232D-B587-4E1F-8EAD-A971784E5764}" type="pres">
      <dgm:prSet presAssocID="{A212856A-8371-4C81-A843-BC2EA1830E8D}" presName="picture_4" presStyleCnt="0"/>
      <dgm:spPr/>
    </dgm:pt>
    <dgm:pt modelId="{E0FF63E1-2ADD-423F-AC3E-6ED1953C6931}" type="pres">
      <dgm:prSet presAssocID="{A212856A-8371-4C81-A843-BC2EA1830E8D}" presName="pictureRepeatNode" presStyleLbl="alignImgPlace1" presStyleIdx="3" presStyleCnt="7"/>
      <dgm:spPr/>
    </dgm:pt>
    <dgm:pt modelId="{55CD854E-7727-43E8-8935-AF021D243F0D}" type="pres">
      <dgm:prSet presAssocID="{4C97981C-CE10-47DF-9192-BA4F313936C4}" presName="line_4" presStyleLbl="parChTrans1D1" presStyleIdx="2" presStyleCnt="6"/>
      <dgm:spPr>
        <a:xfrm>
          <a:off x="2047031" y="2354315"/>
          <a:ext cx="3213413" cy="0"/>
        </a:xfrm>
        <a:prstGeom prst="line">
          <a:avLst/>
        </a:prstGeom>
        <a:noFill/>
        <a:ln w="19050" cap="flat" cmpd="sng" algn="ctr">
          <a:solidFill>
            <a:srgbClr val="9EC544">
              <a:shade val="60000"/>
              <a:hueOff val="0"/>
              <a:satOff val="0"/>
              <a:lumOff val="0"/>
              <a:alphaOff val="0"/>
            </a:srgbClr>
          </a:solidFill>
          <a:prstDash val="solid"/>
        </a:ln>
        <a:effectLst/>
        <a:scene3d>
          <a:camera prst="orthographicFront"/>
          <a:lightRig rig="flat" dir="t"/>
        </a:scene3d>
        <a:sp3d prstMaterial="matte"/>
      </dgm:spPr>
    </dgm:pt>
    <dgm:pt modelId="{F514C49D-E98A-42A1-B8A9-3C1F922AE72F}" type="pres">
      <dgm:prSet presAssocID="{4C97981C-CE10-47DF-9192-BA4F313936C4}" presName="textparent_4" presStyleLbl="node1" presStyleIdx="0" presStyleCnt="0"/>
      <dgm:spPr/>
    </dgm:pt>
    <dgm:pt modelId="{50A4B6FD-DAFC-42EA-8E23-55210098C5D4}" type="pres">
      <dgm:prSet presAssocID="{4C97981C-CE10-47DF-9192-BA4F313936C4}" presName="text_4" presStyleLbl="revTx" presStyleIdx="2" presStyleCnt="6" custScaleX="245961">
        <dgm:presLayoutVars>
          <dgm:bulletEnabled val="1"/>
        </dgm:presLayoutVars>
      </dgm:prSet>
      <dgm:spPr/>
    </dgm:pt>
    <dgm:pt modelId="{3A2E6CC7-DE0C-42A9-8A9B-EBAC12DECEC0}" type="pres">
      <dgm:prSet presAssocID="{00EF8BC4-0887-4F4F-882A-5A8423498ADA}" presName="picture_5" presStyleCnt="0"/>
      <dgm:spPr/>
    </dgm:pt>
    <dgm:pt modelId="{6936442A-476F-4CA9-BB7D-4A2D7C5E4211}" type="pres">
      <dgm:prSet presAssocID="{00EF8BC4-0887-4F4F-882A-5A8423498ADA}" presName="pictureRepeatNode" presStyleLbl="alignImgPlace1" presStyleIdx="4" presStyleCnt="7" custLinFactNeighborX="14819" custLinFactNeighborY="11283"/>
      <dgm:spPr/>
    </dgm:pt>
    <dgm:pt modelId="{A5582DCB-D9C2-42F7-B770-818457836522}" type="pres">
      <dgm:prSet presAssocID="{6BE184B1-766B-4D20-8B6F-5F874F5C63F7}" presName="line_5" presStyleLbl="parChTrans1D1" presStyleIdx="3" presStyleCnt="6"/>
      <dgm:spPr>
        <a:xfrm>
          <a:off x="2047031" y="3132084"/>
          <a:ext cx="3213413" cy="0"/>
        </a:xfrm>
        <a:prstGeom prst="line">
          <a:avLst/>
        </a:prstGeom>
        <a:noFill/>
        <a:ln w="19050" cap="flat" cmpd="sng" algn="ctr">
          <a:solidFill>
            <a:srgbClr val="9EC544">
              <a:shade val="60000"/>
              <a:hueOff val="0"/>
              <a:satOff val="0"/>
              <a:lumOff val="0"/>
              <a:alphaOff val="0"/>
            </a:srgbClr>
          </a:solidFill>
          <a:prstDash val="solid"/>
        </a:ln>
        <a:effectLst/>
        <a:scene3d>
          <a:camera prst="orthographicFront"/>
          <a:lightRig rig="flat" dir="t"/>
        </a:scene3d>
        <a:sp3d prstMaterial="matte"/>
      </dgm:spPr>
    </dgm:pt>
    <dgm:pt modelId="{F5E5BF6B-070E-4518-99C2-1C786155D4E4}" type="pres">
      <dgm:prSet presAssocID="{6BE184B1-766B-4D20-8B6F-5F874F5C63F7}" presName="textparent_5" presStyleLbl="node1" presStyleIdx="0" presStyleCnt="0"/>
      <dgm:spPr/>
    </dgm:pt>
    <dgm:pt modelId="{E1C9D40F-9C08-4A5C-BCC5-0D3E7E5F5A1F}" type="pres">
      <dgm:prSet presAssocID="{6BE184B1-766B-4D20-8B6F-5F874F5C63F7}" presName="text_5" presStyleLbl="revTx" presStyleIdx="3" presStyleCnt="6" custScaleX="552554">
        <dgm:presLayoutVars>
          <dgm:bulletEnabled val="1"/>
        </dgm:presLayoutVars>
      </dgm:prSet>
      <dgm:spPr/>
    </dgm:pt>
    <dgm:pt modelId="{43CB76C9-8E42-4CD4-AAE7-814CE21B6F6A}" type="pres">
      <dgm:prSet presAssocID="{DD145D87-AD81-4948-A74C-BF85B938B459}" presName="picture_6" presStyleCnt="0"/>
      <dgm:spPr/>
    </dgm:pt>
    <dgm:pt modelId="{7F0C26F8-4407-4DB5-9A88-C0C91745DC9D}" type="pres">
      <dgm:prSet presAssocID="{DD145D87-AD81-4948-A74C-BF85B938B459}" presName="pictureRepeatNode" presStyleLbl="alignImgPlace1" presStyleIdx="5" presStyleCnt="7"/>
      <dgm:spPr/>
    </dgm:pt>
    <dgm:pt modelId="{D6ADF7CB-5616-4AB2-B21C-E7B12984FF67}" type="pres">
      <dgm:prSet presAssocID="{6F77A131-444A-460C-AFD7-629A1BD11FD6}" presName="line_6" presStyleLbl="parChTrans1D1" presStyleIdx="4" presStyleCnt="6"/>
      <dgm:spPr>
        <a:xfrm>
          <a:off x="2047031" y="3860730"/>
          <a:ext cx="3540076" cy="0"/>
        </a:xfrm>
        <a:prstGeom prst="line">
          <a:avLst/>
        </a:prstGeom>
        <a:noFill/>
        <a:ln w="19050" cap="flat" cmpd="sng" algn="ctr">
          <a:solidFill>
            <a:srgbClr val="9EC544">
              <a:shade val="60000"/>
              <a:hueOff val="0"/>
              <a:satOff val="0"/>
              <a:lumOff val="0"/>
              <a:alphaOff val="0"/>
            </a:srgbClr>
          </a:solidFill>
          <a:prstDash val="solid"/>
        </a:ln>
        <a:effectLst/>
        <a:scene3d>
          <a:camera prst="orthographicFront"/>
          <a:lightRig rig="flat" dir="t"/>
        </a:scene3d>
        <a:sp3d prstMaterial="matte"/>
      </dgm:spPr>
    </dgm:pt>
    <dgm:pt modelId="{3E0ABD73-0847-441F-8FE8-C38116BF07B1}" type="pres">
      <dgm:prSet presAssocID="{6F77A131-444A-460C-AFD7-629A1BD11FD6}" presName="textparent_6" presStyleLbl="node1" presStyleIdx="0" presStyleCnt="0"/>
      <dgm:spPr/>
    </dgm:pt>
    <dgm:pt modelId="{434414A4-80CD-4BD8-8BD1-3B3E598F2ED6}" type="pres">
      <dgm:prSet presAssocID="{6F77A131-444A-460C-AFD7-629A1BD11FD6}" presName="text_6" presStyleLbl="revTx" presStyleIdx="4" presStyleCnt="6" custScaleX="762351">
        <dgm:presLayoutVars>
          <dgm:bulletEnabled val="1"/>
        </dgm:presLayoutVars>
      </dgm:prSet>
      <dgm:spPr/>
    </dgm:pt>
    <dgm:pt modelId="{C8A01E38-152D-4C57-BEBB-D8AD391B1006}" type="pres">
      <dgm:prSet presAssocID="{7BC5DF7B-05C5-4F05-8BC9-B36803C18F94}" presName="picture_7" presStyleCnt="0"/>
      <dgm:spPr/>
    </dgm:pt>
    <dgm:pt modelId="{14127FC6-0E8C-4B41-8582-CD393CFD16FA}" type="pres">
      <dgm:prSet presAssocID="{7BC5DF7B-05C5-4F05-8BC9-B36803C18F94}" presName="pictureRepeatNode" presStyleLbl="alignImgPlace1" presStyleIdx="6" presStyleCnt="7"/>
      <dgm:spPr/>
    </dgm:pt>
    <dgm:pt modelId="{7383ECC6-2CBA-452B-AB0D-F3EEA81EB2EB}" type="pres">
      <dgm:prSet presAssocID="{28EB1D74-AD4F-46E1-8F18-706AC7C55520}" presName="line_7" presStyleLbl="parChTrans1D1" presStyleIdx="5" presStyleCnt="6" custLinFactY="-200000" custLinFactNeighborX="-1060" custLinFactNeighborY="-213631"/>
      <dgm:spPr>
        <a:xfrm>
          <a:off x="2003150" y="4334038"/>
          <a:ext cx="4139776" cy="0"/>
        </a:xfrm>
        <a:prstGeom prst="line">
          <a:avLst/>
        </a:prstGeom>
        <a:noFill/>
        <a:ln w="19050" cap="flat" cmpd="sng" algn="ctr">
          <a:solidFill>
            <a:srgbClr val="9EC544">
              <a:shade val="60000"/>
              <a:hueOff val="0"/>
              <a:satOff val="0"/>
              <a:lumOff val="0"/>
              <a:alphaOff val="0"/>
            </a:srgbClr>
          </a:solidFill>
          <a:prstDash val="solid"/>
        </a:ln>
        <a:effectLst/>
        <a:scene3d>
          <a:camera prst="orthographicFront"/>
          <a:lightRig rig="flat" dir="t"/>
        </a:scene3d>
        <a:sp3d prstMaterial="matte"/>
      </dgm:spPr>
    </dgm:pt>
    <dgm:pt modelId="{31774A07-AC3A-4A1F-9A35-C2D7F77972BC}" type="pres">
      <dgm:prSet presAssocID="{28EB1D74-AD4F-46E1-8F18-706AC7C55520}" presName="textparent_7" presStyleLbl="node1" presStyleIdx="0" presStyleCnt="0"/>
      <dgm:spPr/>
    </dgm:pt>
    <dgm:pt modelId="{146FAADC-2DF5-4A97-A8F2-695A6BB8F938}" type="pres">
      <dgm:prSet presAssocID="{28EB1D74-AD4F-46E1-8F18-706AC7C55520}" presName="text_7" presStyleLbl="revTx" presStyleIdx="5" presStyleCnt="6" custScaleX="570678">
        <dgm:presLayoutVars>
          <dgm:bulletEnabled val="1"/>
        </dgm:presLayoutVars>
      </dgm:prSet>
      <dgm:spPr/>
    </dgm:pt>
  </dgm:ptLst>
  <dgm:cxnLst>
    <dgm:cxn modelId="{B4F3F901-536B-4791-92A4-425382513AC1}" type="presOf" srcId="{28EB1D74-AD4F-46E1-8F18-706AC7C55520}" destId="{146FAADC-2DF5-4A97-A8F2-695A6BB8F938}" srcOrd="0" destOrd="0" presId="urn:microsoft.com/office/officeart/2008/layout/CircularPictureCallout"/>
    <dgm:cxn modelId="{3F6BEA05-9CF4-4B28-88AB-4824AD4ABDA5}" type="presOf" srcId="{DD145D87-AD81-4948-A74C-BF85B938B459}" destId="{7F0C26F8-4407-4DB5-9A88-C0C91745DC9D}" srcOrd="0" destOrd="0" presId="urn:microsoft.com/office/officeart/2008/layout/CircularPictureCallout"/>
    <dgm:cxn modelId="{C05E2911-D34B-4AF1-9832-9EFB50281C41}" type="presOf" srcId="{1D5C11D2-13DB-4D9A-851D-3454DDB89127}" destId="{5BEC65DF-0CA8-419D-8422-63F26264B439}" srcOrd="0" destOrd="0" presId="urn:microsoft.com/office/officeart/2008/layout/CircularPictureCallout"/>
    <dgm:cxn modelId="{96374D13-4053-4085-9763-367D03324226}" type="presOf" srcId="{7BC5DF7B-05C5-4F05-8BC9-B36803C18F94}" destId="{14127FC6-0E8C-4B41-8582-CD393CFD16FA}" srcOrd="0" destOrd="0" presId="urn:microsoft.com/office/officeart/2008/layout/CircularPictureCallout"/>
    <dgm:cxn modelId="{13FBDE1E-8784-48C9-B53E-C4ADFD700EBF}" type="presOf" srcId="{A212856A-8371-4C81-A843-BC2EA1830E8D}" destId="{E0FF63E1-2ADD-423F-AC3E-6ED1953C6931}" srcOrd="0" destOrd="0" presId="urn:microsoft.com/office/officeart/2008/layout/CircularPictureCallout"/>
    <dgm:cxn modelId="{31433B3D-7F94-4BBA-81B5-9494845C44EC}" type="presOf" srcId="{F136F50D-E88D-4AFB-8926-31E240708378}" destId="{0CC8D85B-9780-4E70-9B56-E61AE8EE43F8}" srcOrd="0" destOrd="0" presId="urn:microsoft.com/office/officeart/2008/layout/CircularPictureCallout"/>
    <dgm:cxn modelId="{47D18764-92F5-4D01-9ACE-E5E3EB932D1C}" type="presOf" srcId="{8235390F-F256-433D-B76E-5042D4A8F4CB}" destId="{F3FB53AA-1046-41CD-877B-093FA7C0AB00}" srcOrd="0" destOrd="0" presId="urn:microsoft.com/office/officeart/2008/layout/CircularPictureCallout"/>
    <dgm:cxn modelId="{73E96D48-DF4D-4673-9233-F0D98602A024}" type="presOf" srcId="{0FF46BBB-15B9-4270-9B74-483FC2250F90}" destId="{84F19CD6-AD85-42C2-B00E-E11DC90B470A}" srcOrd="0" destOrd="0" presId="urn:microsoft.com/office/officeart/2008/layout/CircularPictureCallout"/>
    <dgm:cxn modelId="{66813E4B-9903-4533-8454-51A11CFD4AB9}" srcId="{8235390F-F256-433D-B76E-5042D4A8F4CB}" destId="{F136F50D-E88D-4AFB-8926-31E240708378}" srcOrd="0" destOrd="0" parTransId="{293373F3-22FB-4CC3-A33E-62D92CF49DBC}" sibTransId="{E296E9B2-82F9-4925-9F7C-64896F10D433}"/>
    <dgm:cxn modelId="{71219F4C-9052-4B0B-93B2-A97F91E7A8FA}" srcId="{8235390F-F256-433D-B76E-5042D4A8F4CB}" destId="{D247019F-6709-4E12-8502-866268FC1553}" srcOrd="2" destOrd="0" parTransId="{582FCCBC-C631-43AD-B30B-392E3297CCFD}" sibTransId="{0FF46BBB-15B9-4270-9B74-483FC2250F90}"/>
    <dgm:cxn modelId="{BAECC671-33C4-4642-BEDA-8AF2AB444845}" srcId="{8235390F-F256-433D-B76E-5042D4A8F4CB}" destId="{1D5C11D2-13DB-4D9A-851D-3454DDB89127}" srcOrd="1" destOrd="0" parTransId="{4F3F8DA7-F3CD-4981-9FE0-14E49B64F21E}" sibTransId="{855793E4-CE56-4045-B0B9-99F5CCDE1F54}"/>
    <dgm:cxn modelId="{73ECC88C-D9D5-43B2-957E-EA91DEFDDEB4}" type="presOf" srcId="{6F77A131-444A-460C-AFD7-629A1BD11FD6}" destId="{434414A4-80CD-4BD8-8BD1-3B3E598F2ED6}" srcOrd="0" destOrd="0" presId="urn:microsoft.com/office/officeart/2008/layout/CircularPictureCallout"/>
    <dgm:cxn modelId="{2B60798E-842A-457E-825C-AC9A81B445F6}" type="presOf" srcId="{855793E4-CE56-4045-B0B9-99F5CCDE1F54}" destId="{8F71214D-0E04-4ED5-B28C-E70FDAB0673C}" srcOrd="0" destOrd="0" presId="urn:microsoft.com/office/officeart/2008/layout/CircularPictureCallout"/>
    <dgm:cxn modelId="{AA4D02A0-C1C8-474F-B171-A9F3B5070C0E}" srcId="{8235390F-F256-433D-B76E-5042D4A8F4CB}" destId="{28EB1D74-AD4F-46E1-8F18-706AC7C55520}" srcOrd="6" destOrd="0" parTransId="{B47BF1FE-3538-45EC-A67C-D6246C0E58AC}" sibTransId="{7BC5DF7B-05C5-4F05-8BC9-B36803C18F94}"/>
    <dgm:cxn modelId="{FEA390AD-3262-45B4-A1AE-5C4F28E61379}" type="presOf" srcId="{4C97981C-CE10-47DF-9192-BA4F313936C4}" destId="{50A4B6FD-DAFC-42EA-8E23-55210098C5D4}" srcOrd="0" destOrd="0" presId="urn:microsoft.com/office/officeart/2008/layout/CircularPictureCallout"/>
    <dgm:cxn modelId="{6825EBB0-0909-4E9E-B660-1079E92E9D65}" type="presOf" srcId="{D247019F-6709-4E12-8502-866268FC1553}" destId="{EE973072-EF71-4D53-93EC-2E8A86CA5482}" srcOrd="0" destOrd="0" presId="urn:microsoft.com/office/officeart/2008/layout/CircularPictureCallout"/>
    <dgm:cxn modelId="{C771C5B7-8282-4D27-B2BD-65F169E82166}" srcId="{8235390F-F256-433D-B76E-5042D4A8F4CB}" destId="{6BE184B1-766B-4D20-8B6F-5F874F5C63F7}" srcOrd="4" destOrd="0" parTransId="{9108F197-0234-4C3C-B0BE-8877E1F64EAA}" sibTransId="{00EF8BC4-0887-4F4F-882A-5A8423498ADA}"/>
    <dgm:cxn modelId="{08E301D2-8912-4E64-A93C-839D19B4201F}" srcId="{8235390F-F256-433D-B76E-5042D4A8F4CB}" destId="{4C97981C-CE10-47DF-9192-BA4F313936C4}" srcOrd="3" destOrd="0" parTransId="{EFAA66D6-8DD6-4BF5-8E37-02D4E752235F}" sibTransId="{A212856A-8371-4C81-A843-BC2EA1830E8D}"/>
    <dgm:cxn modelId="{87001FD6-F1A8-4B77-9858-3E8EC57D5DE2}" type="presOf" srcId="{E296E9B2-82F9-4925-9F7C-64896F10D433}" destId="{091FA21B-07E2-4C65-89FE-A6394603D442}" srcOrd="0" destOrd="0" presId="urn:microsoft.com/office/officeart/2008/layout/CircularPictureCallout"/>
    <dgm:cxn modelId="{AEC3F2DB-3FE5-49AF-BB58-3B2334D09F3F}" type="presOf" srcId="{00EF8BC4-0887-4F4F-882A-5A8423498ADA}" destId="{6936442A-476F-4CA9-BB7D-4A2D7C5E4211}" srcOrd="0" destOrd="0" presId="urn:microsoft.com/office/officeart/2008/layout/CircularPictureCallout"/>
    <dgm:cxn modelId="{7811C5EC-186B-4590-B3FD-43DCB60B0269}" srcId="{8235390F-F256-433D-B76E-5042D4A8F4CB}" destId="{6F77A131-444A-460C-AFD7-629A1BD11FD6}" srcOrd="5" destOrd="0" parTransId="{ADE620AA-1487-4B95-9B47-BB7279B45A19}" sibTransId="{DD145D87-AD81-4948-A74C-BF85B938B459}"/>
    <dgm:cxn modelId="{741D8DF9-627E-466A-A551-C4E31B5D2FC3}" type="presOf" srcId="{6BE184B1-766B-4D20-8B6F-5F874F5C63F7}" destId="{E1C9D40F-9C08-4A5C-BCC5-0D3E7E5F5A1F}" srcOrd="0" destOrd="0" presId="urn:microsoft.com/office/officeart/2008/layout/CircularPictureCallout"/>
    <dgm:cxn modelId="{94FEDB47-E551-40D4-9E6D-991BC126F56F}" type="presParOf" srcId="{F3FB53AA-1046-41CD-877B-093FA7C0AB00}" destId="{77A704FD-0BF0-489D-B7D0-CF2F51CED4BF}" srcOrd="0" destOrd="0" presId="urn:microsoft.com/office/officeart/2008/layout/CircularPictureCallout"/>
    <dgm:cxn modelId="{FB25CDEC-160D-468D-9D7F-6D18062E03ED}" type="presParOf" srcId="{77A704FD-0BF0-489D-B7D0-CF2F51CED4BF}" destId="{005DA25D-7EA0-4119-A43B-87481EDAD78E}" srcOrd="0" destOrd="0" presId="urn:microsoft.com/office/officeart/2008/layout/CircularPictureCallout"/>
    <dgm:cxn modelId="{88065D6F-4497-4D69-9D0D-CDEF6C596436}" type="presParOf" srcId="{005DA25D-7EA0-4119-A43B-87481EDAD78E}" destId="{091FA21B-07E2-4C65-89FE-A6394603D442}" srcOrd="0" destOrd="0" presId="urn:microsoft.com/office/officeart/2008/layout/CircularPictureCallout"/>
    <dgm:cxn modelId="{0D426B61-39AD-4CD2-84BF-1B9C79F59CEC}" type="presParOf" srcId="{77A704FD-0BF0-489D-B7D0-CF2F51CED4BF}" destId="{0CC8D85B-9780-4E70-9B56-E61AE8EE43F8}" srcOrd="1" destOrd="0" presId="urn:microsoft.com/office/officeart/2008/layout/CircularPictureCallout"/>
    <dgm:cxn modelId="{AA8710ED-0127-49EE-8A49-AFEDF2EF09C3}" type="presParOf" srcId="{77A704FD-0BF0-489D-B7D0-CF2F51CED4BF}" destId="{E3E73917-701B-451D-83DC-E9AE16B1532E}" srcOrd="2" destOrd="0" presId="urn:microsoft.com/office/officeart/2008/layout/CircularPictureCallout"/>
    <dgm:cxn modelId="{F64ACDB6-7200-4D3A-A522-1F567F4F3688}" type="presParOf" srcId="{E3E73917-701B-451D-83DC-E9AE16B1532E}" destId="{8F71214D-0E04-4ED5-B28C-E70FDAB0673C}" srcOrd="0" destOrd="0" presId="urn:microsoft.com/office/officeart/2008/layout/CircularPictureCallout"/>
    <dgm:cxn modelId="{54031791-0D9A-4EB3-BE01-0CC3E1916DEA}" type="presParOf" srcId="{77A704FD-0BF0-489D-B7D0-CF2F51CED4BF}" destId="{B3AB6508-D9AF-4752-BC14-32768D595A82}" srcOrd="3" destOrd="0" presId="urn:microsoft.com/office/officeart/2008/layout/CircularPictureCallout"/>
    <dgm:cxn modelId="{7C66BAC8-D96D-4FA3-B598-2D1B407341CA}" type="presParOf" srcId="{77A704FD-0BF0-489D-B7D0-CF2F51CED4BF}" destId="{FAF896C5-2382-4FAF-A2DB-FDD2ABE6191E}" srcOrd="4" destOrd="0" presId="urn:microsoft.com/office/officeart/2008/layout/CircularPictureCallout"/>
    <dgm:cxn modelId="{0FF1FF88-3BC0-47CC-B0DE-6D13F4154169}" type="presParOf" srcId="{FAF896C5-2382-4FAF-A2DB-FDD2ABE6191E}" destId="{5BEC65DF-0CA8-419D-8422-63F26264B439}" srcOrd="0" destOrd="0" presId="urn:microsoft.com/office/officeart/2008/layout/CircularPictureCallout"/>
    <dgm:cxn modelId="{1DD631A2-D935-46CE-811E-8AFFFBB61525}" type="presParOf" srcId="{77A704FD-0BF0-489D-B7D0-CF2F51CED4BF}" destId="{334D0219-C6CC-449C-867D-E899201E7A84}" srcOrd="5" destOrd="0" presId="urn:microsoft.com/office/officeart/2008/layout/CircularPictureCallout"/>
    <dgm:cxn modelId="{D97D8B14-39A7-4C6B-9686-0B4B86C955B8}" type="presParOf" srcId="{334D0219-C6CC-449C-867D-E899201E7A84}" destId="{84F19CD6-AD85-42C2-B00E-E11DC90B470A}" srcOrd="0" destOrd="0" presId="urn:microsoft.com/office/officeart/2008/layout/CircularPictureCallout"/>
    <dgm:cxn modelId="{94B865E1-B5AD-4872-AB73-C7ADA7C4D4DF}" type="presParOf" srcId="{77A704FD-0BF0-489D-B7D0-CF2F51CED4BF}" destId="{2B06EABB-6E0C-49DE-9FF5-9FDF75096A72}" srcOrd="6" destOrd="0" presId="urn:microsoft.com/office/officeart/2008/layout/CircularPictureCallout"/>
    <dgm:cxn modelId="{B2456467-2414-40A2-8C9F-215CFB4145F5}" type="presParOf" srcId="{77A704FD-0BF0-489D-B7D0-CF2F51CED4BF}" destId="{6B2BB9F6-A622-44BD-B903-70993CFA8630}" srcOrd="7" destOrd="0" presId="urn:microsoft.com/office/officeart/2008/layout/CircularPictureCallout"/>
    <dgm:cxn modelId="{6275592B-CE83-42E7-BB86-0BE187735597}" type="presParOf" srcId="{6B2BB9F6-A622-44BD-B903-70993CFA8630}" destId="{EE973072-EF71-4D53-93EC-2E8A86CA5482}" srcOrd="0" destOrd="0" presId="urn:microsoft.com/office/officeart/2008/layout/CircularPictureCallout"/>
    <dgm:cxn modelId="{A29DEEFF-AA06-4F06-B540-7B7D768CC76E}" type="presParOf" srcId="{77A704FD-0BF0-489D-B7D0-CF2F51CED4BF}" destId="{11A3232D-B587-4E1F-8EAD-A971784E5764}" srcOrd="8" destOrd="0" presId="urn:microsoft.com/office/officeart/2008/layout/CircularPictureCallout"/>
    <dgm:cxn modelId="{216D350D-957F-46E1-A497-DFA144D09337}" type="presParOf" srcId="{11A3232D-B587-4E1F-8EAD-A971784E5764}" destId="{E0FF63E1-2ADD-423F-AC3E-6ED1953C6931}" srcOrd="0" destOrd="0" presId="urn:microsoft.com/office/officeart/2008/layout/CircularPictureCallout"/>
    <dgm:cxn modelId="{E1B2ECCF-B86D-4B1F-A44A-C21D3D55B941}" type="presParOf" srcId="{77A704FD-0BF0-489D-B7D0-CF2F51CED4BF}" destId="{55CD854E-7727-43E8-8935-AF021D243F0D}" srcOrd="9" destOrd="0" presId="urn:microsoft.com/office/officeart/2008/layout/CircularPictureCallout"/>
    <dgm:cxn modelId="{58380ACC-C29F-4257-BF59-AC98AB79EC8A}" type="presParOf" srcId="{77A704FD-0BF0-489D-B7D0-CF2F51CED4BF}" destId="{F514C49D-E98A-42A1-B8A9-3C1F922AE72F}" srcOrd="10" destOrd="0" presId="urn:microsoft.com/office/officeart/2008/layout/CircularPictureCallout"/>
    <dgm:cxn modelId="{476F5BE2-9389-4BD0-9297-3062BF4F5023}" type="presParOf" srcId="{F514C49D-E98A-42A1-B8A9-3C1F922AE72F}" destId="{50A4B6FD-DAFC-42EA-8E23-55210098C5D4}" srcOrd="0" destOrd="0" presId="urn:microsoft.com/office/officeart/2008/layout/CircularPictureCallout"/>
    <dgm:cxn modelId="{2D4BB4D4-D7FC-4EE6-85CB-BC262690BDA7}" type="presParOf" srcId="{77A704FD-0BF0-489D-B7D0-CF2F51CED4BF}" destId="{3A2E6CC7-DE0C-42A9-8A9B-EBAC12DECEC0}" srcOrd="11" destOrd="0" presId="urn:microsoft.com/office/officeart/2008/layout/CircularPictureCallout"/>
    <dgm:cxn modelId="{4B6A9A4F-50FB-42DD-BA90-1CD6858DC53C}" type="presParOf" srcId="{3A2E6CC7-DE0C-42A9-8A9B-EBAC12DECEC0}" destId="{6936442A-476F-4CA9-BB7D-4A2D7C5E4211}" srcOrd="0" destOrd="0" presId="urn:microsoft.com/office/officeart/2008/layout/CircularPictureCallout"/>
    <dgm:cxn modelId="{A30A69B7-AF17-47DD-9B98-5A8484F13675}" type="presParOf" srcId="{77A704FD-0BF0-489D-B7D0-CF2F51CED4BF}" destId="{A5582DCB-D9C2-42F7-B770-818457836522}" srcOrd="12" destOrd="0" presId="urn:microsoft.com/office/officeart/2008/layout/CircularPictureCallout"/>
    <dgm:cxn modelId="{9CBBEA21-5015-46BE-A0A3-FB0DD98BFE34}" type="presParOf" srcId="{77A704FD-0BF0-489D-B7D0-CF2F51CED4BF}" destId="{F5E5BF6B-070E-4518-99C2-1C786155D4E4}" srcOrd="13" destOrd="0" presId="urn:microsoft.com/office/officeart/2008/layout/CircularPictureCallout"/>
    <dgm:cxn modelId="{E2955BB2-4E6D-44DE-8689-EFD1DC56F343}" type="presParOf" srcId="{F5E5BF6B-070E-4518-99C2-1C786155D4E4}" destId="{E1C9D40F-9C08-4A5C-BCC5-0D3E7E5F5A1F}" srcOrd="0" destOrd="0" presId="urn:microsoft.com/office/officeart/2008/layout/CircularPictureCallout"/>
    <dgm:cxn modelId="{6F9C1D40-7B60-452B-AC07-E264C705FA66}" type="presParOf" srcId="{77A704FD-0BF0-489D-B7D0-CF2F51CED4BF}" destId="{43CB76C9-8E42-4CD4-AAE7-814CE21B6F6A}" srcOrd="14" destOrd="0" presId="urn:microsoft.com/office/officeart/2008/layout/CircularPictureCallout"/>
    <dgm:cxn modelId="{6B067B5F-60C4-4712-AD9E-0FE525660598}" type="presParOf" srcId="{43CB76C9-8E42-4CD4-AAE7-814CE21B6F6A}" destId="{7F0C26F8-4407-4DB5-9A88-C0C91745DC9D}" srcOrd="0" destOrd="0" presId="urn:microsoft.com/office/officeart/2008/layout/CircularPictureCallout"/>
    <dgm:cxn modelId="{EFE83A97-8EFE-4D6E-8B1B-5FC81EA33FDA}" type="presParOf" srcId="{77A704FD-0BF0-489D-B7D0-CF2F51CED4BF}" destId="{D6ADF7CB-5616-4AB2-B21C-E7B12984FF67}" srcOrd="15" destOrd="0" presId="urn:microsoft.com/office/officeart/2008/layout/CircularPictureCallout"/>
    <dgm:cxn modelId="{64300547-01D2-4E40-8F13-719ECF4567C7}" type="presParOf" srcId="{77A704FD-0BF0-489D-B7D0-CF2F51CED4BF}" destId="{3E0ABD73-0847-441F-8FE8-C38116BF07B1}" srcOrd="16" destOrd="0" presId="urn:microsoft.com/office/officeart/2008/layout/CircularPictureCallout"/>
    <dgm:cxn modelId="{76B5478C-0C74-4D1A-B2B5-3B0B75286117}" type="presParOf" srcId="{3E0ABD73-0847-441F-8FE8-C38116BF07B1}" destId="{434414A4-80CD-4BD8-8BD1-3B3E598F2ED6}" srcOrd="0" destOrd="0" presId="urn:microsoft.com/office/officeart/2008/layout/CircularPictureCallout"/>
    <dgm:cxn modelId="{DBC01F2B-5177-488E-9672-2EDD98E8B643}" type="presParOf" srcId="{77A704FD-0BF0-489D-B7D0-CF2F51CED4BF}" destId="{C8A01E38-152D-4C57-BEBB-D8AD391B1006}" srcOrd="17" destOrd="0" presId="urn:microsoft.com/office/officeart/2008/layout/CircularPictureCallout"/>
    <dgm:cxn modelId="{F0F62554-2FF5-4738-B1D0-53489C6EB432}" type="presParOf" srcId="{C8A01E38-152D-4C57-BEBB-D8AD391B1006}" destId="{14127FC6-0E8C-4B41-8582-CD393CFD16FA}" srcOrd="0" destOrd="0" presId="urn:microsoft.com/office/officeart/2008/layout/CircularPictureCallout"/>
    <dgm:cxn modelId="{181A607A-1CB9-47E9-9140-A03554D8872F}" type="presParOf" srcId="{77A704FD-0BF0-489D-B7D0-CF2F51CED4BF}" destId="{7383ECC6-2CBA-452B-AB0D-F3EEA81EB2EB}" srcOrd="18" destOrd="0" presId="urn:microsoft.com/office/officeart/2008/layout/CircularPictureCallout"/>
    <dgm:cxn modelId="{2BBBBFDA-4702-4469-99C7-072373069909}" type="presParOf" srcId="{77A704FD-0BF0-489D-B7D0-CF2F51CED4BF}" destId="{31774A07-AC3A-4A1F-9A35-C2D7F77972BC}" srcOrd="19" destOrd="0" presId="urn:microsoft.com/office/officeart/2008/layout/CircularPictureCallout"/>
    <dgm:cxn modelId="{8A6349B2-1B22-4A84-9A22-E9FA1BC3DF57}" type="presParOf" srcId="{31774A07-AC3A-4A1F-9A35-C2D7F77972BC}" destId="{146FAADC-2DF5-4A97-A8F2-695A6BB8F938}" srcOrd="0" destOrd="0" presId="urn:microsoft.com/office/officeart/2008/layout/CircularPictureCallou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2159A3-F6D8-4741-8A54-8D5C2A8C0FDA}" type="doc">
      <dgm:prSet loTypeId="urn:microsoft.com/office/officeart/2005/8/layout/hList7" loCatId="relationship" qsTypeId="urn:microsoft.com/office/officeart/2005/8/quickstyle/simple1" qsCatId="simple" csTypeId="urn:microsoft.com/office/officeart/2005/8/colors/accent5_1" csCatId="accent5" phldr="1"/>
      <dgm:spPr/>
      <dgm:t>
        <a:bodyPr/>
        <a:lstStyle/>
        <a:p>
          <a:endParaRPr lang="es-CO"/>
        </a:p>
      </dgm:t>
    </dgm:pt>
    <dgm:pt modelId="{38919AAA-C924-4A72-BEF1-5EF0AAE9164F}">
      <dgm:prSet/>
      <dgm:spPr/>
      <dgm:t>
        <a:bodyPr/>
        <a:lstStyle/>
        <a:p>
          <a:r>
            <a:rPr lang="es-MX" b="0" i="0"/>
            <a:t>Orientaciones para el Fortalecimiento de la Teleorientación en Salud Mental.  Ministerio de Salud y Protección Social. </a:t>
          </a:r>
          <a:endParaRPr lang="es-CO"/>
        </a:p>
      </dgm:t>
    </dgm:pt>
    <dgm:pt modelId="{C441DBAB-94CC-4CFD-B515-8FEEC6F69513}" type="parTrans" cxnId="{8F67EFB9-5ACB-4BB9-9FCD-A6B428BBA8B2}">
      <dgm:prSet/>
      <dgm:spPr/>
      <dgm:t>
        <a:bodyPr/>
        <a:lstStyle/>
        <a:p>
          <a:endParaRPr lang="es-CO"/>
        </a:p>
      </dgm:t>
    </dgm:pt>
    <dgm:pt modelId="{2EFE45EB-0BF1-4E08-B9F0-4A1BE046B1DB}" type="sibTrans" cxnId="{8F67EFB9-5ACB-4BB9-9FCD-A6B428BBA8B2}">
      <dgm:prSet/>
      <dgm:spPr/>
      <dgm:t>
        <a:bodyPr/>
        <a:lstStyle/>
        <a:p>
          <a:endParaRPr lang="es-CO"/>
        </a:p>
      </dgm:t>
    </dgm:pt>
    <dgm:pt modelId="{FEA198B5-DF57-4503-A526-FFDCB7B62108}">
      <dgm:prSet/>
      <dgm:spPr/>
      <dgm:t>
        <a:bodyPr/>
        <a:lstStyle/>
        <a:p>
          <a:r>
            <a:rPr lang="es-MX" b="0" i="0"/>
            <a:t>Caja de herramientas para la teleorientación en salud mental. Ministerio de Salud y Protección Social. </a:t>
          </a:r>
          <a:endParaRPr lang="es-CO"/>
        </a:p>
      </dgm:t>
    </dgm:pt>
    <dgm:pt modelId="{13C07C8E-B46B-4E90-9997-8EF8D59C6DEE}" type="parTrans" cxnId="{04038416-CB83-4496-ACD5-EDB9D58B85C9}">
      <dgm:prSet/>
      <dgm:spPr/>
      <dgm:t>
        <a:bodyPr/>
        <a:lstStyle/>
        <a:p>
          <a:endParaRPr lang="es-CO"/>
        </a:p>
      </dgm:t>
    </dgm:pt>
    <dgm:pt modelId="{7AC7FEA1-F05F-4B90-86B4-1C201D6D5635}" type="sibTrans" cxnId="{04038416-CB83-4496-ACD5-EDB9D58B85C9}">
      <dgm:prSet/>
      <dgm:spPr/>
      <dgm:t>
        <a:bodyPr/>
        <a:lstStyle/>
        <a:p>
          <a:endParaRPr lang="es-CO"/>
        </a:p>
      </dgm:t>
    </dgm:pt>
    <dgm:pt modelId="{A2613857-DEE5-4374-9B82-98D0B0694F06}" type="pres">
      <dgm:prSet presAssocID="{5A2159A3-F6D8-4741-8A54-8D5C2A8C0FDA}" presName="Name0" presStyleCnt="0">
        <dgm:presLayoutVars>
          <dgm:dir/>
          <dgm:resizeHandles val="exact"/>
        </dgm:presLayoutVars>
      </dgm:prSet>
      <dgm:spPr/>
    </dgm:pt>
    <dgm:pt modelId="{375D4B6F-1F06-4B20-B953-E6D3B24D4C80}" type="pres">
      <dgm:prSet presAssocID="{5A2159A3-F6D8-4741-8A54-8D5C2A8C0FDA}" presName="fgShape" presStyleLbl="fgShp" presStyleIdx="0" presStyleCnt="1"/>
      <dgm:spPr/>
    </dgm:pt>
    <dgm:pt modelId="{DF234B2F-4732-48D5-A3BC-07285FDF4E75}" type="pres">
      <dgm:prSet presAssocID="{5A2159A3-F6D8-4741-8A54-8D5C2A8C0FDA}" presName="linComp" presStyleCnt="0"/>
      <dgm:spPr/>
    </dgm:pt>
    <dgm:pt modelId="{6310C62D-8BE5-4003-B134-11CD2B6BCD2E}" type="pres">
      <dgm:prSet presAssocID="{38919AAA-C924-4A72-BEF1-5EF0AAE9164F}" presName="compNode" presStyleCnt="0"/>
      <dgm:spPr/>
    </dgm:pt>
    <dgm:pt modelId="{2F19A1AD-23E7-41CF-8BEE-A89F3FDD8029}" type="pres">
      <dgm:prSet presAssocID="{38919AAA-C924-4A72-BEF1-5EF0AAE9164F}" presName="bkgdShape" presStyleLbl="node1" presStyleIdx="0" presStyleCnt="2"/>
      <dgm:spPr/>
    </dgm:pt>
    <dgm:pt modelId="{A2EC5D08-F5B3-4C8E-9733-F1AB34932F45}" type="pres">
      <dgm:prSet presAssocID="{38919AAA-C924-4A72-BEF1-5EF0AAE9164F}" presName="nodeTx" presStyleLbl="node1" presStyleIdx="0" presStyleCnt="2">
        <dgm:presLayoutVars>
          <dgm:bulletEnabled val="1"/>
        </dgm:presLayoutVars>
      </dgm:prSet>
      <dgm:spPr/>
    </dgm:pt>
    <dgm:pt modelId="{79249915-62B8-4B23-8E59-F933E3838A69}" type="pres">
      <dgm:prSet presAssocID="{38919AAA-C924-4A72-BEF1-5EF0AAE9164F}" presName="invisiNode" presStyleLbl="node1" presStyleIdx="0" presStyleCnt="2"/>
      <dgm:spPr/>
    </dgm:pt>
    <dgm:pt modelId="{8AECB64A-FED3-407C-86C8-D91618957CC7}" type="pres">
      <dgm:prSet presAssocID="{38919AAA-C924-4A72-BEF1-5EF0AAE9164F}" presName="imagNode" presStyleLbl="fgImgPlace1" presStyleIdx="0" presStyleCnt="2"/>
      <dgm:spPr>
        <a:blipFill rotWithShape="1">
          <a:blip xmlns:r="http://schemas.openxmlformats.org/officeDocument/2006/relationships" r:embed="rId1"/>
          <a:srcRect/>
          <a:stretch>
            <a:fillRect l="-3000" r="-3000"/>
          </a:stretch>
        </a:blipFill>
      </dgm:spPr>
    </dgm:pt>
    <dgm:pt modelId="{F9ABF51F-7E78-42D5-870E-F25038BB6468}" type="pres">
      <dgm:prSet presAssocID="{2EFE45EB-0BF1-4E08-B9F0-4A1BE046B1DB}" presName="sibTrans" presStyleLbl="sibTrans2D1" presStyleIdx="0" presStyleCnt="0"/>
      <dgm:spPr/>
    </dgm:pt>
    <dgm:pt modelId="{57E85F83-C626-425B-9D26-E8A2346B6778}" type="pres">
      <dgm:prSet presAssocID="{FEA198B5-DF57-4503-A526-FFDCB7B62108}" presName="compNode" presStyleCnt="0"/>
      <dgm:spPr/>
    </dgm:pt>
    <dgm:pt modelId="{EDF864B7-A3BA-43CA-82CB-0F82AAC6463E}" type="pres">
      <dgm:prSet presAssocID="{FEA198B5-DF57-4503-A526-FFDCB7B62108}" presName="bkgdShape" presStyleLbl="node1" presStyleIdx="1" presStyleCnt="2"/>
      <dgm:spPr/>
    </dgm:pt>
    <dgm:pt modelId="{25DC8408-D3A9-4006-8F81-AC75BA050B27}" type="pres">
      <dgm:prSet presAssocID="{FEA198B5-DF57-4503-A526-FFDCB7B62108}" presName="nodeTx" presStyleLbl="node1" presStyleIdx="1" presStyleCnt="2">
        <dgm:presLayoutVars>
          <dgm:bulletEnabled val="1"/>
        </dgm:presLayoutVars>
      </dgm:prSet>
      <dgm:spPr/>
    </dgm:pt>
    <dgm:pt modelId="{A48E9DBF-00CB-44D8-8453-9121A18A50B1}" type="pres">
      <dgm:prSet presAssocID="{FEA198B5-DF57-4503-A526-FFDCB7B62108}" presName="invisiNode" presStyleLbl="node1" presStyleIdx="1" presStyleCnt="2"/>
      <dgm:spPr/>
    </dgm:pt>
    <dgm:pt modelId="{BBEDFB95-9366-4A4A-A594-693F9361FED0}" type="pres">
      <dgm:prSet presAssocID="{FEA198B5-DF57-4503-A526-FFDCB7B62108}" presName="imagNode" presStyleLbl="fgImgPlace1" presStyleIdx="1" presStyleCnt="2"/>
      <dgm:spPr>
        <a:blipFill rotWithShape="1">
          <a:blip xmlns:r="http://schemas.openxmlformats.org/officeDocument/2006/relationships" r:embed="rId2"/>
          <a:srcRect/>
          <a:stretch>
            <a:fillRect l="-36000" r="-36000"/>
          </a:stretch>
        </a:blipFill>
      </dgm:spPr>
    </dgm:pt>
  </dgm:ptLst>
  <dgm:cxnLst>
    <dgm:cxn modelId="{0D114114-E6D6-4BFF-95A7-28C8003062DB}" type="presOf" srcId="{FEA198B5-DF57-4503-A526-FFDCB7B62108}" destId="{EDF864B7-A3BA-43CA-82CB-0F82AAC6463E}" srcOrd="0" destOrd="0" presId="urn:microsoft.com/office/officeart/2005/8/layout/hList7"/>
    <dgm:cxn modelId="{04038416-CB83-4496-ACD5-EDB9D58B85C9}" srcId="{5A2159A3-F6D8-4741-8A54-8D5C2A8C0FDA}" destId="{FEA198B5-DF57-4503-A526-FFDCB7B62108}" srcOrd="1" destOrd="0" parTransId="{13C07C8E-B46B-4E90-9997-8EF8D59C6DEE}" sibTransId="{7AC7FEA1-F05F-4B90-86B4-1C201D6D5635}"/>
    <dgm:cxn modelId="{0322592E-8590-4869-B64C-62DB98F545F5}" type="presOf" srcId="{38919AAA-C924-4A72-BEF1-5EF0AAE9164F}" destId="{A2EC5D08-F5B3-4C8E-9733-F1AB34932F45}" srcOrd="1" destOrd="0" presId="urn:microsoft.com/office/officeart/2005/8/layout/hList7"/>
    <dgm:cxn modelId="{438C8567-99BE-496F-9471-E2DFC39ED988}" type="presOf" srcId="{38919AAA-C924-4A72-BEF1-5EF0AAE9164F}" destId="{2F19A1AD-23E7-41CF-8BEE-A89F3FDD8029}" srcOrd="0" destOrd="0" presId="urn:microsoft.com/office/officeart/2005/8/layout/hList7"/>
    <dgm:cxn modelId="{8EF22370-1E0B-4BE2-BC9A-123CE424BB66}" type="presOf" srcId="{2EFE45EB-0BF1-4E08-B9F0-4A1BE046B1DB}" destId="{F9ABF51F-7E78-42D5-870E-F25038BB6468}" srcOrd="0" destOrd="0" presId="urn:microsoft.com/office/officeart/2005/8/layout/hList7"/>
    <dgm:cxn modelId="{7A5FA59C-8C3E-4D97-89ED-18D0C969E677}" type="presOf" srcId="{5A2159A3-F6D8-4741-8A54-8D5C2A8C0FDA}" destId="{A2613857-DEE5-4374-9B82-98D0B0694F06}" srcOrd="0" destOrd="0" presId="urn:microsoft.com/office/officeart/2005/8/layout/hList7"/>
    <dgm:cxn modelId="{8F67EFB9-5ACB-4BB9-9FCD-A6B428BBA8B2}" srcId="{5A2159A3-F6D8-4741-8A54-8D5C2A8C0FDA}" destId="{38919AAA-C924-4A72-BEF1-5EF0AAE9164F}" srcOrd="0" destOrd="0" parTransId="{C441DBAB-94CC-4CFD-B515-8FEEC6F69513}" sibTransId="{2EFE45EB-0BF1-4E08-B9F0-4A1BE046B1DB}"/>
    <dgm:cxn modelId="{9C41A0DA-98F0-4C1F-B8A6-3CC83F3E39CB}" type="presOf" srcId="{FEA198B5-DF57-4503-A526-FFDCB7B62108}" destId="{25DC8408-D3A9-4006-8F81-AC75BA050B27}" srcOrd="1" destOrd="0" presId="urn:microsoft.com/office/officeart/2005/8/layout/hList7"/>
    <dgm:cxn modelId="{65B26E3D-FAAF-4480-B755-062F541306DD}" type="presParOf" srcId="{A2613857-DEE5-4374-9B82-98D0B0694F06}" destId="{375D4B6F-1F06-4B20-B953-E6D3B24D4C80}" srcOrd="0" destOrd="0" presId="urn:microsoft.com/office/officeart/2005/8/layout/hList7"/>
    <dgm:cxn modelId="{96A30B07-2DAD-4F3B-8DC6-033CDBFB0A60}" type="presParOf" srcId="{A2613857-DEE5-4374-9B82-98D0B0694F06}" destId="{DF234B2F-4732-48D5-A3BC-07285FDF4E75}" srcOrd="1" destOrd="0" presId="urn:microsoft.com/office/officeart/2005/8/layout/hList7"/>
    <dgm:cxn modelId="{85992BDD-273D-4392-A128-99BFA21F170F}" type="presParOf" srcId="{DF234B2F-4732-48D5-A3BC-07285FDF4E75}" destId="{6310C62D-8BE5-4003-B134-11CD2B6BCD2E}" srcOrd="0" destOrd="0" presId="urn:microsoft.com/office/officeart/2005/8/layout/hList7"/>
    <dgm:cxn modelId="{7129484E-13EA-4DAB-A6A1-08C9BDF999A3}" type="presParOf" srcId="{6310C62D-8BE5-4003-B134-11CD2B6BCD2E}" destId="{2F19A1AD-23E7-41CF-8BEE-A89F3FDD8029}" srcOrd="0" destOrd="0" presId="urn:microsoft.com/office/officeart/2005/8/layout/hList7"/>
    <dgm:cxn modelId="{A0C7E579-4055-4073-9358-B8311FBCE297}" type="presParOf" srcId="{6310C62D-8BE5-4003-B134-11CD2B6BCD2E}" destId="{A2EC5D08-F5B3-4C8E-9733-F1AB34932F45}" srcOrd="1" destOrd="0" presId="urn:microsoft.com/office/officeart/2005/8/layout/hList7"/>
    <dgm:cxn modelId="{9064911C-314B-4A44-B1E5-4F9F01F17058}" type="presParOf" srcId="{6310C62D-8BE5-4003-B134-11CD2B6BCD2E}" destId="{79249915-62B8-4B23-8E59-F933E3838A69}" srcOrd="2" destOrd="0" presId="urn:microsoft.com/office/officeart/2005/8/layout/hList7"/>
    <dgm:cxn modelId="{AE0251F9-D3E5-44B1-9388-3951986C98F5}" type="presParOf" srcId="{6310C62D-8BE5-4003-B134-11CD2B6BCD2E}" destId="{8AECB64A-FED3-407C-86C8-D91618957CC7}" srcOrd="3" destOrd="0" presId="urn:microsoft.com/office/officeart/2005/8/layout/hList7"/>
    <dgm:cxn modelId="{16A95933-5D7C-486D-91A3-6444BA2816AA}" type="presParOf" srcId="{DF234B2F-4732-48D5-A3BC-07285FDF4E75}" destId="{F9ABF51F-7E78-42D5-870E-F25038BB6468}" srcOrd="1" destOrd="0" presId="urn:microsoft.com/office/officeart/2005/8/layout/hList7"/>
    <dgm:cxn modelId="{FA2BC7D7-AD10-4E3F-B2A2-5500C749B7FF}" type="presParOf" srcId="{DF234B2F-4732-48D5-A3BC-07285FDF4E75}" destId="{57E85F83-C626-425B-9D26-E8A2346B6778}" srcOrd="2" destOrd="0" presId="urn:microsoft.com/office/officeart/2005/8/layout/hList7"/>
    <dgm:cxn modelId="{A1DD75FF-AEDB-41A4-B224-99B9619E8AC2}" type="presParOf" srcId="{57E85F83-C626-425B-9D26-E8A2346B6778}" destId="{EDF864B7-A3BA-43CA-82CB-0F82AAC6463E}" srcOrd="0" destOrd="0" presId="urn:microsoft.com/office/officeart/2005/8/layout/hList7"/>
    <dgm:cxn modelId="{A0FA6508-3636-450A-9909-9218A88F256E}" type="presParOf" srcId="{57E85F83-C626-425B-9D26-E8A2346B6778}" destId="{25DC8408-D3A9-4006-8F81-AC75BA050B27}" srcOrd="1" destOrd="0" presId="urn:microsoft.com/office/officeart/2005/8/layout/hList7"/>
    <dgm:cxn modelId="{69D4A2CC-42CF-4280-A007-E21ADCB0597B}" type="presParOf" srcId="{57E85F83-C626-425B-9D26-E8A2346B6778}" destId="{A48E9DBF-00CB-44D8-8453-9121A18A50B1}" srcOrd="2" destOrd="0" presId="urn:microsoft.com/office/officeart/2005/8/layout/hList7"/>
    <dgm:cxn modelId="{41188B77-3279-44BB-94FA-534EFA89599A}" type="presParOf" srcId="{57E85F83-C626-425B-9D26-E8A2346B6778}" destId="{BBEDFB95-9366-4A4A-A594-693F9361FED0}"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9A3170-4F36-4264-B61B-9EDE3564B2F2}" type="doc">
      <dgm:prSet loTypeId="urn:microsoft.com/office/officeart/2005/8/layout/hProcess3" loCatId="process" qsTypeId="urn:microsoft.com/office/officeart/2005/8/quickstyle/3d4" qsCatId="3D" csTypeId="urn:microsoft.com/office/officeart/2005/8/colors/accent5_3" csCatId="accent5"/>
      <dgm:spPr/>
      <dgm:t>
        <a:bodyPr/>
        <a:lstStyle/>
        <a:p>
          <a:endParaRPr lang="es-CO"/>
        </a:p>
      </dgm:t>
    </dgm:pt>
    <dgm:pt modelId="{38175524-D1A9-40FF-923C-A2F8C84A69F1}">
      <dgm:prSet custT="1"/>
      <dgm:spPr/>
      <dgm:t>
        <a:bodyPr/>
        <a:lstStyle/>
        <a:p>
          <a:r>
            <a:rPr lang="es-MX" sz="2000" b="1" i="0" dirty="0">
              <a:solidFill>
                <a:schemeClr val="bg1"/>
              </a:solidFill>
            </a:rPr>
            <a:t>Seguir el proceso establecido por el Ministerio de Salud y Protección Social, frente a la </a:t>
          </a:r>
          <a:r>
            <a:rPr lang="es-MX" sz="2000" b="1" i="0" dirty="0" err="1">
              <a:solidFill>
                <a:schemeClr val="bg1"/>
              </a:solidFill>
            </a:rPr>
            <a:t>Teleorientación</a:t>
          </a:r>
          <a:r>
            <a:rPr lang="es-MX" sz="2000" b="1" i="0" dirty="0">
              <a:solidFill>
                <a:schemeClr val="bg1"/>
              </a:solidFill>
            </a:rPr>
            <a:t> en Salud Mental  </a:t>
          </a:r>
          <a:endParaRPr lang="es-CO" sz="2000" dirty="0">
            <a:solidFill>
              <a:schemeClr val="bg1"/>
            </a:solidFill>
          </a:endParaRPr>
        </a:p>
      </dgm:t>
    </dgm:pt>
    <dgm:pt modelId="{6F4D5B6D-E0E8-4DB4-8E52-A5BEA94FE1B8}" type="parTrans" cxnId="{17A09AF3-9EBB-40B8-B885-F803F59CE11E}">
      <dgm:prSet/>
      <dgm:spPr/>
      <dgm:t>
        <a:bodyPr/>
        <a:lstStyle/>
        <a:p>
          <a:endParaRPr lang="es-CO" sz="2000"/>
        </a:p>
      </dgm:t>
    </dgm:pt>
    <dgm:pt modelId="{8EE52D82-EC1C-4020-8199-719F1D6CBA3C}" type="sibTrans" cxnId="{17A09AF3-9EBB-40B8-B885-F803F59CE11E}">
      <dgm:prSet/>
      <dgm:spPr/>
      <dgm:t>
        <a:bodyPr/>
        <a:lstStyle/>
        <a:p>
          <a:endParaRPr lang="es-CO" sz="2000"/>
        </a:p>
      </dgm:t>
    </dgm:pt>
    <dgm:pt modelId="{65C2D153-2CAC-4C33-8167-AB8B89CC67AD}" type="pres">
      <dgm:prSet presAssocID="{BE9A3170-4F36-4264-B61B-9EDE3564B2F2}" presName="Name0" presStyleCnt="0">
        <dgm:presLayoutVars>
          <dgm:dir/>
          <dgm:animLvl val="lvl"/>
          <dgm:resizeHandles val="exact"/>
        </dgm:presLayoutVars>
      </dgm:prSet>
      <dgm:spPr/>
    </dgm:pt>
    <dgm:pt modelId="{5A3D5715-2694-4307-937D-B4B078584004}" type="pres">
      <dgm:prSet presAssocID="{BE9A3170-4F36-4264-B61B-9EDE3564B2F2}" presName="dummy" presStyleCnt="0"/>
      <dgm:spPr/>
    </dgm:pt>
    <dgm:pt modelId="{089D7668-537C-492E-ACDB-9653AF4EC98E}" type="pres">
      <dgm:prSet presAssocID="{BE9A3170-4F36-4264-B61B-9EDE3564B2F2}" presName="linH" presStyleCnt="0"/>
      <dgm:spPr/>
    </dgm:pt>
    <dgm:pt modelId="{D7C57A0D-8116-4DCB-BBFE-3D1456CA040A}" type="pres">
      <dgm:prSet presAssocID="{BE9A3170-4F36-4264-B61B-9EDE3564B2F2}" presName="padding1" presStyleCnt="0"/>
      <dgm:spPr/>
    </dgm:pt>
    <dgm:pt modelId="{4C04AB8C-60CF-4734-84CC-659A1F595905}" type="pres">
      <dgm:prSet presAssocID="{38175524-D1A9-40FF-923C-A2F8C84A69F1}" presName="linV" presStyleCnt="0"/>
      <dgm:spPr/>
    </dgm:pt>
    <dgm:pt modelId="{0A4E44CE-309E-4EAF-B3D9-2C2B90F4C672}" type="pres">
      <dgm:prSet presAssocID="{38175524-D1A9-40FF-923C-A2F8C84A69F1}" presName="spVertical1" presStyleCnt="0"/>
      <dgm:spPr/>
    </dgm:pt>
    <dgm:pt modelId="{8FFFFAC1-D1DB-4E23-8E0E-D4E1F6B03FFA}" type="pres">
      <dgm:prSet presAssocID="{38175524-D1A9-40FF-923C-A2F8C84A69F1}" presName="parTx" presStyleLbl="revTx" presStyleIdx="0" presStyleCnt="1">
        <dgm:presLayoutVars>
          <dgm:chMax val="0"/>
          <dgm:chPref val="0"/>
          <dgm:bulletEnabled val="1"/>
        </dgm:presLayoutVars>
      </dgm:prSet>
      <dgm:spPr/>
    </dgm:pt>
    <dgm:pt modelId="{4A4C6D2B-9A79-41CC-A417-9B555900B94F}" type="pres">
      <dgm:prSet presAssocID="{38175524-D1A9-40FF-923C-A2F8C84A69F1}" presName="spVertical2" presStyleCnt="0"/>
      <dgm:spPr/>
    </dgm:pt>
    <dgm:pt modelId="{0C98A9AE-974C-441D-B418-18238E7DBF70}" type="pres">
      <dgm:prSet presAssocID="{38175524-D1A9-40FF-923C-A2F8C84A69F1}" presName="spVertical3" presStyleCnt="0"/>
      <dgm:spPr/>
    </dgm:pt>
    <dgm:pt modelId="{9C8EF477-F3C0-4BA2-A341-BE0E8163D7C3}" type="pres">
      <dgm:prSet presAssocID="{BE9A3170-4F36-4264-B61B-9EDE3564B2F2}" presName="padding2" presStyleCnt="0"/>
      <dgm:spPr/>
    </dgm:pt>
    <dgm:pt modelId="{9BFE70FA-7850-4B7F-A92F-34AE4E303C6D}" type="pres">
      <dgm:prSet presAssocID="{BE9A3170-4F36-4264-B61B-9EDE3564B2F2}" presName="negArrow" presStyleCnt="0"/>
      <dgm:spPr/>
    </dgm:pt>
    <dgm:pt modelId="{1C613005-69AC-4371-B335-375C071C771D}" type="pres">
      <dgm:prSet presAssocID="{BE9A3170-4F36-4264-B61B-9EDE3564B2F2}" presName="backgroundArrow" presStyleLbl="node1" presStyleIdx="0" presStyleCnt="1" custLinFactNeighborX="750"/>
      <dgm:spPr/>
    </dgm:pt>
  </dgm:ptLst>
  <dgm:cxnLst>
    <dgm:cxn modelId="{2414F33C-AC93-4435-B56A-77F0B32084D7}" type="presOf" srcId="{BE9A3170-4F36-4264-B61B-9EDE3564B2F2}" destId="{65C2D153-2CAC-4C33-8167-AB8B89CC67AD}" srcOrd="0" destOrd="0" presId="urn:microsoft.com/office/officeart/2005/8/layout/hProcess3"/>
    <dgm:cxn modelId="{CC5C3BCA-1B30-42FD-B7E6-3FD26A7E3AAE}" type="presOf" srcId="{38175524-D1A9-40FF-923C-A2F8C84A69F1}" destId="{8FFFFAC1-D1DB-4E23-8E0E-D4E1F6B03FFA}" srcOrd="0" destOrd="0" presId="urn:microsoft.com/office/officeart/2005/8/layout/hProcess3"/>
    <dgm:cxn modelId="{17A09AF3-9EBB-40B8-B885-F803F59CE11E}" srcId="{BE9A3170-4F36-4264-B61B-9EDE3564B2F2}" destId="{38175524-D1A9-40FF-923C-A2F8C84A69F1}" srcOrd="0" destOrd="0" parTransId="{6F4D5B6D-E0E8-4DB4-8E52-A5BEA94FE1B8}" sibTransId="{8EE52D82-EC1C-4020-8199-719F1D6CBA3C}"/>
    <dgm:cxn modelId="{05A61A83-94BC-4354-9A86-D0E1C33F829A}" type="presParOf" srcId="{65C2D153-2CAC-4C33-8167-AB8B89CC67AD}" destId="{5A3D5715-2694-4307-937D-B4B078584004}" srcOrd="0" destOrd="0" presId="urn:microsoft.com/office/officeart/2005/8/layout/hProcess3"/>
    <dgm:cxn modelId="{3A5AF0E9-757D-4E29-9EE5-A7E29A5CF2D8}" type="presParOf" srcId="{65C2D153-2CAC-4C33-8167-AB8B89CC67AD}" destId="{089D7668-537C-492E-ACDB-9653AF4EC98E}" srcOrd="1" destOrd="0" presId="urn:microsoft.com/office/officeart/2005/8/layout/hProcess3"/>
    <dgm:cxn modelId="{6531BBD4-5677-4F3E-8DDA-9CBA747793FF}" type="presParOf" srcId="{089D7668-537C-492E-ACDB-9653AF4EC98E}" destId="{D7C57A0D-8116-4DCB-BBFE-3D1456CA040A}" srcOrd="0" destOrd="0" presId="urn:microsoft.com/office/officeart/2005/8/layout/hProcess3"/>
    <dgm:cxn modelId="{FFE48432-E02B-41AD-8584-836E9698E061}" type="presParOf" srcId="{089D7668-537C-492E-ACDB-9653AF4EC98E}" destId="{4C04AB8C-60CF-4734-84CC-659A1F595905}" srcOrd="1" destOrd="0" presId="urn:microsoft.com/office/officeart/2005/8/layout/hProcess3"/>
    <dgm:cxn modelId="{04214BF8-57D2-4B70-BB69-3C29A3708B22}" type="presParOf" srcId="{4C04AB8C-60CF-4734-84CC-659A1F595905}" destId="{0A4E44CE-309E-4EAF-B3D9-2C2B90F4C672}" srcOrd="0" destOrd="0" presId="urn:microsoft.com/office/officeart/2005/8/layout/hProcess3"/>
    <dgm:cxn modelId="{E175511E-C033-46B1-BEAA-DAD77FB8B251}" type="presParOf" srcId="{4C04AB8C-60CF-4734-84CC-659A1F595905}" destId="{8FFFFAC1-D1DB-4E23-8E0E-D4E1F6B03FFA}" srcOrd="1" destOrd="0" presId="urn:microsoft.com/office/officeart/2005/8/layout/hProcess3"/>
    <dgm:cxn modelId="{2404D041-4F03-40A9-A78A-3ED962904E61}" type="presParOf" srcId="{4C04AB8C-60CF-4734-84CC-659A1F595905}" destId="{4A4C6D2B-9A79-41CC-A417-9B555900B94F}" srcOrd="2" destOrd="0" presId="urn:microsoft.com/office/officeart/2005/8/layout/hProcess3"/>
    <dgm:cxn modelId="{DA62E737-D86D-447C-8482-43ED3E491276}" type="presParOf" srcId="{4C04AB8C-60CF-4734-84CC-659A1F595905}" destId="{0C98A9AE-974C-441D-B418-18238E7DBF70}" srcOrd="3" destOrd="0" presId="urn:microsoft.com/office/officeart/2005/8/layout/hProcess3"/>
    <dgm:cxn modelId="{F290CFDF-E4EE-4D30-93FA-7817ABA6BC9C}" type="presParOf" srcId="{089D7668-537C-492E-ACDB-9653AF4EC98E}" destId="{9C8EF477-F3C0-4BA2-A341-BE0E8163D7C3}" srcOrd="2" destOrd="0" presId="urn:microsoft.com/office/officeart/2005/8/layout/hProcess3"/>
    <dgm:cxn modelId="{478E829D-D0F0-4500-BA77-76D78F29393A}" type="presParOf" srcId="{089D7668-537C-492E-ACDB-9653AF4EC98E}" destId="{9BFE70FA-7850-4B7F-A92F-34AE4E303C6D}" srcOrd="3" destOrd="0" presId="urn:microsoft.com/office/officeart/2005/8/layout/hProcess3"/>
    <dgm:cxn modelId="{CB64C7CF-FE19-49CF-9371-285607F64105}" type="presParOf" srcId="{089D7668-537C-492E-ACDB-9653AF4EC98E}" destId="{1C613005-69AC-4371-B335-375C071C771D}" srcOrd="4" destOrd="0" presId="urn:microsoft.com/office/officeart/2005/8/layout/h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92F9B-CDDD-43A4-995F-7E8697B28DDE}">
      <dsp:nvSpPr>
        <dsp:cNvPr id="0" name=""/>
        <dsp:cNvSpPr/>
      </dsp:nvSpPr>
      <dsp:spPr>
        <a:xfrm rot="10800000">
          <a:off x="466018" y="0"/>
          <a:ext cx="7404900" cy="2677193"/>
        </a:xfrm>
        <a:prstGeom prst="homePlat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0568" tIns="64770" rIns="120904" bIns="64770" numCol="1" spcCol="1270" anchor="ctr" anchorCtr="0">
          <a:noAutofit/>
        </a:bodyPr>
        <a:lstStyle/>
        <a:p>
          <a:pPr marL="0" lvl="0" indent="0" algn="just" defTabSz="755650">
            <a:lnSpc>
              <a:spcPct val="90000"/>
            </a:lnSpc>
            <a:spcBef>
              <a:spcPct val="0"/>
            </a:spcBef>
            <a:spcAft>
              <a:spcPct val="35000"/>
            </a:spcAft>
            <a:buNone/>
          </a:pPr>
          <a:r>
            <a:rPr lang="es-MX" sz="1700" b="0" i="0" kern="1200" dirty="0">
              <a:solidFill>
                <a:srgbClr val="002060"/>
              </a:solidFill>
            </a:rPr>
            <a:t>Brindar orientaciones generales de </a:t>
          </a:r>
          <a:r>
            <a:rPr lang="es-MX" sz="1700" b="0" i="0" kern="1200" dirty="0" err="1">
              <a:solidFill>
                <a:srgbClr val="002060"/>
              </a:solidFill>
            </a:rPr>
            <a:t>teleorientación</a:t>
          </a:r>
          <a:r>
            <a:rPr lang="es-MX" sz="1700" b="0" i="0" kern="1200" dirty="0">
              <a:solidFill>
                <a:srgbClr val="002060"/>
              </a:solidFill>
            </a:rPr>
            <a:t> para el cuidado de la salud mental en el municipio de Manizales, contemplando aspectos como gestión, generalidades de la intervención en crisis de primera instancia, recomendaciones para la orientación ante la presencia de síntomas asociados con ansiedad, estrés, depresión, conducta suicida, consumo de sustancias psicoactivas, violencia de género e intrafamiliar y aplicando las herramientas que pueden ser útiles en el despliegue de las orientaciones brindadas.</a:t>
          </a:r>
          <a:endParaRPr lang="es-CO" sz="1700" kern="1200" dirty="0">
            <a:solidFill>
              <a:srgbClr val="002060"/>
            </a:solidFill>
          </a:endParaRPr>
        </a:p>
      </dsp:txBody>
      <dsp:txXfrm rot="10800000">
        <a:off x="1135316" y="0"/>
        <a:ext cx="6735602" cy="2677193"/>
      </dsp:txXfrm>
    </dsp:sp>
    <dsp:sp modelId="{2ECB3F1B-0E7A-464E-B57C-3A4D8B83F3CB}">
      <dsp:nvSpPr>
        <dsp:cNvPr id="0" name=""/>
        <dsp:cNvSpPr/>
      </dsp:nvSpPr>
      <dsp:spPr>
        <a:xfrm>
          <a:off x="0" y="205180"/>
          <a:ext cx="2202419" cy="2297888"/>
        </a:xfrm>
        <a:prstGeom prst="ellipse">
          <a:avLst/>
        </a:prstGeom>
        <a:blipFill rotWithShape="1">
          <a:blip xmlns:r="http://schemas.openxmlformats.org/officeDocument/2006/relationships" r:embed="rId1"/>
          <a:srcRect/>
          <a:stretch>
            <a:fillRect l="-55000" r="-55000"/>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109FC-3BB3-4B1F-89E2-37225167F1CD}">
      <dsp:nvSpPr>
        <dsp:cNvPr id="0" name=""/>
        <dsp:cNvSpPr/>
      </dsp:nvSpPr>
      <dsp:spPr>
        <a:xfrm>
          <a:off x="0" y="548"/>
          <a:ext cx="842040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99241B-93AD-4E14-9FBC-D3E23893CB05}">
      <dsp:nvSpPr>
        <dsp:cNvPr id="0" name=""/>
        <dsp:cNvSpPr/>
      </dsp:nvSpPr>
      <dsp:spPr>
        <a:xfrm>
          <a:off x="0" y="548"/>
          <a:ext cx="8420400" cy="642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s-MX" sz="1300" b="0" i="0" kern="1200" dirty="0"/>
            <a:t>Proporcionar orientación e información a los usuarios en salud mental. </a:t>
          </a:r>
          <a:endParaRPr lang="es-CO" sz="1300" kern="1200" dirty="0"/>
        </a:p>
      </dsp:txBody>
      <dsp:txXfrm>
        <a:off x="0" y="548"/>
        <a:ext cx="8420400" cy="642240"/>
      </dsp:txXfrm>
    </dsp:sp>
    <dsp:sp modelId="{B7A4FED8-BDDF-4E0F-BB06-7C44BE006066}">
      <dsp:nvSpPr>
        <dsp:cNvPr id="0" name=""/>
        <dsp:cNvSpPr/>
      </dsp:nvSpPr>
      <dsp:spPr>
        <a:xfrm>
          <a:off x="0" y="642789"/>
          <a:ext cx="8420400" cy="0"/>
        </a:xfrm>
        <a:prstGeom prst="line">
          <a:avLst/>
        </a:prstGeom>
        <a:solidFill>
          <a:schemeClr val="accent4">
            <a:hueOff val="1521359"/>
            <a:satOff val="0"/>
            <a:lumOff val="-4967"/>
            <a:alphaOff val="0"/>
          </a:schemeClr>
        </a:solidFill>
        <a:ln w="25400" cap="flat" cmpd="sng" algn="ctr">
          <a:solidFill>
            <a:schemeClr val="accent4">
              <a:hueOff val="1521359"/>
              <a:satOff val="0"/>
              <a:lumOff val="-49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A9B364-2BF5-48CC-96F2-DB7D8FA34851}">
      <dsp:nvSpPr>
        <dsp:cNvPr id="0" name=""/>
        <dsp:cNvSpPr/>
      </dsp:nvSpPr>
      <dsp:spPr>
        <a:xfrm>
          <a:off x="0" y="642789"/>
          <a:ext cx="8420400" cy="642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s-MX" sz="1300" b="0" i="0" kern="1200" dirty="0"/>
            <a:t>Identificar riesgos en los usuarios a nivel individual, familiar, social, comunitario .</a:t>
          </a:r>
          <a:endParaRPr lang="es-CO" sz="1300" kern="1200" dirty="0"/>
        </a:p>
      </dsp:txBody>
      <dsp:txXfrm>
        <a:off x="0" y="642789"/>
        <a:ext cx="8420400" cy="642240"/>
      </dsp:txXfrm>
    </dsp:sp>
    <dsp:sp modelId="{86986C47-0997-46D4-883A-B6A10E271921}">
      <dsp:nvSpPr>
        <dsp:cNvPr id="0" name=""/>
        <dsp:cNvSpPr/>
      </dsp:nvSpPr>
      <dsp:spPr>
        <a:xfrm>
          <a:off x="0" y="1285030"/>
          <a:ext cx="8420400" cy="0"/>
        </a:xfrm>
        <a:prstGeom prst="line">
          <a:avLst/>
        </a:prstGeom>
        <a:solidFill>
          <a:schemeClr val="accent4">
            <a:hueOff val="3042719"/>
            <a:satOff val="0"/>
            <a:lumOff val="-9935"/>
            <a:alphaOff val="0"/>
          </a:schemeClr>
        </a:solidFill>
        <a:ln w="25400" cap="flat" cmpd="sng" algn="ctr">
          <a:solidFill>
            <a:schemeClr val="accent4">
              <a:hueOff val="3042719"/>
              <a:satOff val="0"/>
              <a:lumOff val="-99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0A5BE8-1495-49F7-849B-B944EF94421B}">
      <dsp:nvSpPr>
        <dsp:cNvPr id="0" name=""/>
        <dsp:cNvSpPr/>
      </dsp:nvSpPr>
      <dsp:spPr>
        <a:xfrm>
          <a:off x="0" y="1285030"/>
          <a:ext cx="8420400" cy="642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s-MX" sz="1300" b="0" i="0" kern="1200" dirty="0"/>
            <a:t>Brindar asesoría en los componentes de promoción de la salud mental, prevención de problemas o trastornos mentales, violencias y para el acceso a servicios (más específicamente en relación con diagnóstico, tratamiento, rehabilitación y paliación).</a:t>
          </a:r>
          <a:endParaRPr lang="es-CO" sz="1300" kern="1200" dirty="0"/>
        </a:p>
      </dsp:txBody>
      <dsp:txXfrm>
        <a:off x="0" y="1285030"/>
        <a:ext cx="8420400" cy="642240"/>
      </dsp:txXfrm>
    </dsp:sp>
    <dsp:sp modelId="{6AD47535-B9B2-4953-B5A0-097291F2E9D4}">
      <dsp:nvSpPr>
        <dsp:cNvPr id="0" name=""/>
        <dsp:cNvSpPr/>
      </dsp:nvSpPr>
      <dsp:spPr>
        <a:xfrm>
          <a:off x="0" y="1927271"/>
          <a:ext cx="8420400" cy="0"/>
        </a:xfrm>
        <a:prstGeom prst="line">
          <a:avLst/>
        </a:prstGeom>
        <a:solidFill>
          <a:schemeClr val="accent4">
            <a:hueOff val="4564078"/>
            <a:satOff val="0"/>
            <a:lumOff val="-14902"/>
            <a:alphaOff val="0"/>
          </a:schemeClr>
        </a:solidFill>
        <a:ln w="25400" cap="flat" cmpd="sng" algn="ctr">
          <a:solidFill>
            <a:schemeClr val="accent4">
              <a:hueOff val="4564078"/>
              <a:satOff val="0"/>
              <a:lumOff val="-149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EBF255-E3AA-4ADC-AB40-F301D3C52B3F}">
      <dsp:nvSpPr>
        <dsp:cNvPr id="0" name=""/>
        <dsp:cNvSpPr/>
      </dsp:nvSpPr>
      <dsp:spPr>
        <a:xfrm>
          <a:off x="0" y="1927271"/>
          <a:ext cx="8420400" cy="642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s-MX" sz="1300" b="0" i="0" kern="1200" dirty="0"/>
            <a:t>Canalizar y orientar a los usuarios para el acceso a diferentes programas y servicios del sector salud y de otros sectores (Justicia, protección, educación, sociales, </a:t>
          </a:r>
          <a:r>
            <a:rPr lang="es-MX" sz="1300" b="0" i="0" kern="1200" dirty="0" err="1"/>
            <a:t>etc</a:t>
          </a:r>
          <a:r>
            <a:rPr lang="es-MX" sz="1300" b="0" i="0" kern="1200" dirty="0"/>
            <a:t>)</a:t>
          </a:r>
          <a:endParaRPr lang="es-CO" sz="1300" kern="1200" dirty="0"/>
        </a:p>
      </dsp:txBody>
      <dsp:txXfrm>
        <a:off x="0" y="1927271"/>
        <a:ext cx="8420400" cy="642240"/>
      </dsp:txXfrm>
    </dsp:sp>
    <dsp:sp modelId="{6FAAE3A8-A412-4B29-8017-EF514A4AB1F0}">
      <dsp:nvSpPr>
        <dsp:cNvPr id="0" name=""/>
        <dsp:cNvSpPr/>
      </dsp:nvSpPr>
      <dsp:spPr>
        <a:xfrm>
          <a:off x="0" y="2569511"/>
          <a:ext cx="8420400" cy="0"/>
        </a:xfrm>
        <a:prstGeom prst="line">
          <a:avLst/>
        </a:prstGeom>
        <a:solidFill>
          <a:schemeClr val="accent4">
            <a:hueOff val="6085437"/>
            <a:satOff val="0"/>
            <a:lumOff val="-19869"/>
            <a:alphaOff val="0"/>
          </a:schemeClr>
        </a:solidFill>
        <a:ln w="25400" cap="flat" cmpd="sng" algn="ctr">
          <a:solidFill>
            <a:schemeClr val="accent4">
              <a:hueOff val="6085437"/>
              <a:satOff val="0"/>
              <a:lumOff val="-198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E503E5-E083-4D3E-BBFB-B6C7B4391246}">
      <dsp:nvSpPr>
        <dsp:cNvPr id="0" name=""/>
        <dsp:cNvSpPr/>
      </dsp:nvSpPr>
      <dsp:spPr>
        <a:xfrm>
          <a:off x="0" y="2569511"/>
          <a:ext cx="8420400" cy="642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s-MX" sz="1300" b="0" i="0" kern="1200"/>
            <a:t>Aportar en la reducción de barreras de acceso, generando facilidades de comunicación, información detallada y acondicionada a las necesidades de los usuarios.</a:t>
          </a:r>
          <a:endParaRPr lang="es-CO" sz="1300" kern="1200"/>
        </a:p>
      </dsp:txBody>
      <dsp:txXfrm>
        <a:off x="0" y="2569511"/>
        <a:ext cx="8420400" cy="642240"/>
      </dsp:txXfrm>
    </dsp:sp>
    <dsp:sp modelId="{11ED1221-7E1D-47ED-BCFB-2B27D4527F31}">
      <dsp:nvSpPr>
        <dsp:cNvPr id="0" name=""/>
        <dsp:cNvSpPr/>
      </dsp:nvSpPr>
      <dsp:spPr>
        <a:xfrm>
          <a:off x="0" y="3211752"/>
          <a:ext cx="8420400" cy="0"/>
        </a:xfrm>
        <a:prstGeom prst="line">
          <a:avLst/>
        </a:prstGeom>
        <a:solidFill>
          <a:schemeClr val="accent4">
            <a:hueOff val="7606796"/>
            <a:satOff val="0"/>
            <a:lumOff val="-24837"/>
            <a:alphaOff val="0"/>
          </a:schemeClr>
        </a:solidFill>
        <a:ln w="25400" cap="flat" cmpd="sng" algn="ctr">
          <a:solidFill>
            <a:schemeClr val="accent4">
              <a:hueOff val="7606796"/>
              <a:satOff val="0"/>
              <a:lumOff val="-248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C41570-F2D8-4DCD-BD22-70F03A4A7BE5}">
      <dsp:nvSpPr>
        <dsp:cNvPr id="0" name=""/>
        <dsp:cNvSpPr/>
      </dsp:nvSpPr>
      <dsp:spPr>
        <a:xfrm>
          <a:off x="0" y="3211752"/>
          <a:ext cx="8420400" cy="642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s-MX" sz="1300" b="0" i="0" kern="1200"/>
            <a:t>Facilitar la articulación interinstitucional al momento de recibir una solicitud de teleorientación y después de la misma, buscando mantener comunicación eficaz con las instituciones vinculadas con la gestión de las necesidades identificadas en los usuarios.</a:t>
          </a:r>
          <a:endParaRPr lang="es-CO" sz="1300" kern="1200"/>
        </a:p>
      </dsp:txBody>
      <dsp:txXfrm>
        <a:off x="0" y="3211752"/>
        <a:ext cx="8420400" cy="642240"/>
      </dsp:txXfrm>
    </dsp:sp>
    <dsp:sp modelId="{0F7F51BD-A450-47E6-95A2-14B7C38CD7E9}">
      <dsp:nvSpPr>
        <dsp:cNvPr id="0" name=""/>
        <dsp:cNvSpPr/>
      </dsp:nvSpPr>
      <dsp:spPr>
        <a:xfrm>
          <a:off x="0" y="3853993"/>
          <a:ext cx="8420400" cy="0"/>
        </a:xfrm>
        <a:prstGeom prst="line">
          <a:avLst/>
        </a:prstGeom>
        <a:solidFill>
          <a:schemeClr val="accent4">
            <a:hueOff val="9128156"/>
            <a:satOff val="0"/>
            <a:lumOff val="-29804"/>
            <a:alphaOff val="0"/>
          </a:schemeClr>
        </a:solidFill>
        <a:ln w="25400" cap="flat" cmpd="sng" algn="ctr">
          <a:solidFill>
            <a:schemeClr val="accent4">
              <a:hueOff val="9128156"/>
              <a:satOff val="0"/>
              <a:lumOff val="-2980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77BA91-220D-4540-A685-858C89BE7D57}">
      <dsp:nvSpPr>
        <dsp:cNvPr id="0" name=""/>
        <dsp:cNvSpPr/>
      </dsp:nvSpPr>
      <dsp:spPr>
        <a:xfrm>
          <a:off x="0" y="3853993"/>
          <a:ext cx="8420400" cy="642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s-MX" sz="1300" b="0" i="0" kern="1200"/>
            <a:t>Fortalecer los aspectos de autocuidado y gestión del riesgo en salud mental.</a:t>
          </a:r>
          <a:endParaRPr lang="es-CO" sz="1300" kern="1200"/>
        </a:p>
      </dsp:txBody>
      <dsp:txXfrm>
        <a:off x="0" y="3853993"/>
        <a:ext cx="8420400" cy="642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DC645-4FD2-40ED-AE6A-163271FCF7C5}">
      <dsp:nvSpPr>
        <dsp:cNvPr id="0" name=""/>
        <dsp:cNvSpPr/>
      </dsp:nvSpPr>
      <dsp:spPr>
        <a:xfrm>
          <a:off x="0" y="51"/>
          <a:ext cx="4074485" cy="307673"/>
        </a:xfrm>
        <a:prstGeom prst="roundRect">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b="1" i="0" kern="1200" dirty="0"/>
            <a:t>Objetivos  de la </a:t>
          </a:r>
          <a:r>
            <a:rPr lang="es-MX" sz="1800" b="1" i="0" kern="1200" dirty="0" err="1"/>
            <a:t>teleorientación</a:t>
          </a:r>
          <a:r>
            <a:rPr lang="es-MX" sz="1800" b="1" i="0" kern="1200" dirty="0"/>
            <a:t>: </a:t>
          </a:r>
          <a:endParaRPr lang="es-CO" sz="1800" b="1" kern="1200" dirty="0"/>
        </a:p>
      </dsp:txBody>
      <dsp:txXfrm>
        <a:off x="15019" y="15070"/>
        <a:ext cx="4044447" cy="2776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3ECC6-2CBA-452B-AB0D-F3EEA81EB2EB}">
      <dsp:nvSpPr>
        <dsp:cNvPr id="0" name=""/>
        <dsp:cNvSpPr/>
      </dsp:nvSpPr>
      <dsp:spPr>
        <a:xfrm>
          <a:off x="1169114" y="3138632"/>
          <a:ext cx="2581242" cy="0"/>
        </a:xfrm>
        <a:prstGeom prst="line">
          <a:avLst/>
        </a:prstGeom>
        <a:noFill/>
        <a:ln w="19050" cap="flat" cmpd="sng" algn="ctr">
          <a:solidFill>
            <a:srgbClr val="9EC544">
              <a:shade val="60000"/>
              <a:hueOff val="0"/>
              <a:satOff val="0"/>
              <a:lumOff val="0"/>
              <a:alphaOff val="0"/>
            </a:srgb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6ADF7CB-5616-4AB2-B21C-E7B12984FF67}">
      <dsp:nvSpPr>
        <dsp:cNvPr id="0" name=""/>
        <dsp:cNvSpPr/>
      </dsp:nvSpPr>
      <dsp:spPr>
        <a:xfrm>
          <a:off x="1196475" y="2899574"/>
          <a:ext cx="2207315" cy="0"/>
        </a:xfrm>
        <a:prstGeom prst="line">
          <a:avLst/>
        </a:prstGeom>
        <a:noFill/>
        <a:ln w="19050" cap="flat" cmpd="sng" algn="ctr">
          <a:solidFill>
            <a:srgbClr val="9EC544">
              <a:shade val="60000"/>
              <a:hueOff val="0"/>
              <a:satOff val="0"/>
              <a:lumOff val="0"/>
              <a:alphaOff val="0"/>
            </a:srgb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5582DCB-D9C2-42F7-B770-818457836522}">
      <dsp:nvSpPr>
        <dsp:cNvPr id="0" name=""/>
        <dsp:cNvSpPr/>
      </dsp:nvSpPr>
      <dsp:spPr>
        <a:xfrm>
          <a:off x="1196475" y="2445247"/>
          <a:ext cx="2003633" cy="0"/>
        </a:xfrm>
        <a:prstGeom prst="line">
          <a:avLst/>
        </a:prstGeom>
        <a:noFill/>
        <a:ln w="19050" cap="flat" cmpd="sng" algn="ctr">
          <a:solidFill>
            <a:srgbClr val="9EC544">
              <a:shade val="60000"/>
              <a:hueOff val="0"/>
              <a:satOff val="0"/>
              <a:lumOff val="0"/>
              <a:alphaOff val="0"/>
            </a:srgb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5CD854E-7727-43E8-8935-AF021D243F0D}">
      <dsp:nvSpPr>
        <dsp:cNvPr id="0" name=""/>
        <dsp:cNvSpPr/>
      </dsp:nvSpPr>
      <dsp:spPr>
        <a:xfrm>
          <a:off x="1196475" y="1960291"/>
          <a:ext cx="2003633" cy="0"/>
        </a:xfrm>
        <a:prstGeom prst="line">
          <a:avLst/>
        </a:prstGeom>
        <a:noFill/>
        <a:ln w="19050" cap="flat" cmpd="sng" algn="ctr">
          <a:solidFill>
            <a:srgbClr val="9EC544">
              <a:shade val="60000"/>
              <a:hueOff val="0"/>
              <a:satOff val="0"/>
              <a:lumOff val="0"/>
              <a:alphaOff val="0"/>
            </a:srgb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B06EABB-6E0C-49DE-9FF5-9FDF75096A72}">
      <dsp:nvSpPr>
        <dsp:cNvPr id="0" name=""/>
        <dsp:cNvSpPr/>
      </dsp:nvSpPr>
      <dsp:spPr>
        <a:xfrm>
          <a:off x="1196475" y="1505964"/>
          <a:ext cx="2207315" cy="0"/>
        </a:xfrm>
        <a:prstGeom prst="line">
          <a:avLst/>
        </a:prstGeom>
        <a:noFill/>
        <a:ln w="19050" cap="flat" cmpd="sng" algn="ctr">
          <a:solidFill>
            <a:srgbClr val="9EC544">
              <a:shade val="60000"/>
              <a:hueOff val="0"/>
              <a:satOff val="0"/>
              <a:lumOff val="0"/>
              <a:alphaOff val="0"/>
            </a:srgb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3AB6508-D9AF-4752-BC14-32768D595A82}">
      <dsp:nvSpPr>
        <dsp:cNvPr id="0" name=""/>
        <dsp:cNvSpPr/>
      </dsp:nvSpPr>
      <dsp:spPr>
        <a:xfrm>
          <a:off x="1196475" y="1117999"/>
          <a:ext cx="2581242" cy="0"/>
        </a:xfrm>
        <a:prstGeom prst="line">
          <a:avLst/>
        </a:prstGeom>
        <a:noFill/>
        <a:ln w="19050" cap="flat" cmpd="sng" algn="ctr">
          <a:solidFill>
            <a:srgbClr val="9EC544">
              <a:shade val="60000"/>
              <a:hueOff val="0"/>
              <a:satOff val="0"/>
              <a:lumOff val="0"/>
              <a:alphaOff val="0"/>
            </a:srgb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91FA21B-07E2-4C65-89FE-A6394603D442}">
      <dsp:nvSpPr>
        <dsp:cNvPr id="0" name=""/>
        <dsp:cNvSpPr/>
      </dsp:nvSpPr>
      <dsp:spPr>
        <a:xfrm>
          <a:off x="79724" y="750530"/>
          <a:ext cx="2233503" cy="2406709"/>
        </a:xfrm>
        <a:prstGeom prst="ellipse">
          <a:avLst/>
        </a:prstGeom>
        <a:blipFill rotWithShape="1">
          <a:blip xmlns:r="http://schemas.openxmlformats.org/officeDocument/2006/relationships" r:embed="rId1"/>
          <a:srcRect/>
          <a:stretch>
            <a:fillRect l="-17000" r="-17000"/>
          </a:stretch>
        </a:blipFill>
        <a:ln>
          <a:noFill/>
        </a:ln>
        <a:effectLst>
          <a:outerShdw blurRad="50800" dist="38100" dir="5400000" sy="96000" rotWithShape="0">
            <a:srgbClr val="000000">
              <a:alpha val="54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0CC8D85B-9780-4E70-9B56-E61AE8EE43F8}">
      <dsp:nvSpPr>
        <dsp:cNvPr id="0" name=""/>
        <dsp:cNvSpPr/>
      </dsp:nvSpPr>
      <dsp:spPr>
        <a:xfrm>
          <a:off x="379707" y="2281893"/>
          <a:ext cx="1633536" cy="842292"/>
        </a:xfrm>
        <a:prstGeom prst="rect">
          <a:avLst/>
        </a:prstGeom>
        <a:noFill/>
        <a:ln>
          <a:noFill/>
        </a:ln>
        <a:effectLst>
          <a:outerShdw blurRad="50800" dist="38100" dir="5400000" sy="96000" rotWithShape="0">
            <a:srgbClr val="000000">
              <a:alpha val="54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b" anchorCtr="0">
          <a:noAutofit/>
        </a:bodyPr>
        <a:lstStyle/>
        <a:p>
          <a:pPr marL="0" lvl="0" indent="0" algn="ctr" defTabSz="2311400">
            <a:lnSpc>
              <a:spcPct val="90000"/>
            </a:lnSpc>
            <a:spcBef>
              <a:spcPct val="0"/>
            </a:spcBef>
            <a:spcAft>
              <a:spcPct val="35000"/>
            </a:spcAft>
            <a:buNone/>
          </a:pPr>
          <a:endParaRPr lang="es-CO" sz="5200" kern="1200" dirty="0">
            <a:solidFill>
              <a:sysClr val="windowText" lastClr="000000"/>
            </a:solidFill>
            <a:latin typeface="Arial Black" panose="020B0A04020102020204" pitchFamily="34" charset="0"/>
            <a:ea typeface="+mn-ea"/>
            <a:cs typeface="+mn-cs"/>
          </a:endParaRPr>
        </a:p>
      </dsp:txBody>
      <dsp:txXfrm>
        <a:off x="379707" y="2281893"/>
        <a:ext cx="1633536" cy="842292"/>
      </dsp:txXfrm>
    </dsp:sp>
    <dsp:sp modelId="{8F71214D-0E04-4ED5-B28C-E70FDAB0673C}">
      <dsp:nvSpPr>
        <dsp:cNvPr id="0" name=""/>
        <dsp:cNvSpPr/>
      </dsp:nvSpPr>
      <dsp:spPr>
        <a:xfrm>
          <a:off x="3586287" y="926569"/>
          <a:ext cx="382860" cy="382860"/>
        </a:xfrm>
        <a:prstGeom prst="ellipse">
          <a:avLst/>
        </a:prstGeom>
        <a:blipFill rotWithShape="1">
          <a:blip xmlns:r="http://schemas.openxmlformats.org/officeDocument/2006/relationships" r:embed="rId2"/>
          <a:stretch>
            <a:fillRect/>
          </a:stretch>
        </a:blipFill>
        <a:ln>
          <a:noFill/>
        </a:ln>
        <a:effectLst>
          <a:outerShdw blurRad="50800" dist="38100" dir="5400000" sy="96000" rotWithShape="0">
            <a:srgbClr val="000000">
              <a:alpha val="54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5BEC65DF-0CA8-419D-8422-63F26264B439}">
      <dsp:nvSpPr>
        <dsp:cNvPr id="0" name=""/>
        <dsp:cNvSpPr/>
      </dsp:nvSpPr>
      <dsp:spPr>
        <a:xfrm>
          <a:off x="3969147" y="926569"/>
          <a:ext cx="1054765" cy="382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marL="0" lvl="0" indent="0" algn="l" defTabSz="222250">
            <a:lnSpc>
              <a:spcPct val="90000"/>
            </a:lnSpc>
            <a:spcBef>
              <a:spcPct val="0"/>
            </a:spcBef>
            <a:spcAft>
              <a:spcPct val="35000"/>
            </a:spcAft>
            <a:buNone/>
          </a:pPr>
          <a:r>
            <a:rPr lang="es-MX" sz="500" b="1" kern="1200" dirty="0">
              <a:solidFill>
                <a:sysClr val="windowText" lastClr="000000"/>
              </a:solidFill>
              <a:latin typeface="Arial Black" panose="020B0A04020102020204" pitchFamily="34" charset="0"/>
              <a:ea typeface="+mn-ea"/>
              <a:cs typeface="+mn-cs"/>
            </a:rPr>
            <a:t>PRIMERA INFANCIA</a:t>
          </a:r>
          <a:endParaRPr lang="es-MX" sz="500" kern="1200" dirty="0">
            <a:solidFill>
              <a:sysClr val="windowText" lastClr="000000"/>
            </a:solidFill>
            <a:latin typeface="Arial Black" panose="020B0A04020102020204" pitchFamily="34" charset="0"/>
            <a:ea typeface="+mn-ea"/>
            <a:cs typeface="+mn-cs"/>
          </a:endParaRPr>
        </a:p>
        <a:p>
          <a:pPr marL="0" lvl="0" indent="0" algn="l" defTabSz="222250">
            <a:lnSpc>
              <a:spcPct val="90000"/>
            </a:lnSpc>
            <a:spcBef>
              <a:spcPct val="0"/>
            </a:spcBef>
            <a:spcAft>
              <a:spcPct val="35000"/>
            </a:spcAft>
            <a:buNone/>
          </a:pPr>
          <a:r>
            <a:rPr lang="es-MX" sz="500" kern="1200" dirty="0">
              <a:solidFill>
                <a:sysClr val="windowText" lastClr="000000"/>
              </a:solidFill>
              <a:latin typeface="Arial Black" panose="020B0A04020102020204" pitchFamily="34" charset="0"/>
              <a:ea typeface="+mn-ea"/>
              <a:cs typeface="+mn-cs"/>
            </a:rPr>
            <a:t>7 días hasta los 5 años, </a:t>
          </a:r>
        </a:p>
        <a:p>
          <a:pPr marL="0" lvl="0" indent="0" algn="l" defTabSz="222250">
            <a:lnSpc>
              <a:spcPct val="90000"/>
            </a:lnSpc>
            <a:spcBef>
              <a:spcPct val="0"/>
            </a:spcBef>
            <a:spcAft>
              <a:spcPct val="35000"/>
            </a:spcAft>
            <a:buNone/>
          </a:pPr>
          <a:r>
            <a:rPr lang="es-MX" sz="500" kern="1200" dirty="0">
              <a:solidFill>
                <a:sysClr val="windowText" lastClr="000000"/>
              </a:solidFill>
              <a:latin typeface="Arial Black" panose="020B0A04020102020204" pitchFamily="34" charset="0"/>
              <a:ea typeface="+mn-ea"/>
              <a:cs typeface="+mn-cs"/>
            </a:rPr>
            <a:t>11 meses y 29 días</a:t>
          </a:r>
          <a:endParaRPr lang="es-CO" sz="500" kern="1200" dirty="0">
            <a:solidFill>
              <a:sysClr val="windowText" lastClr="000000"/>
            </a:solidFill>
            <a:latin typeface="Arial Black" panose="020B0A04020102020204" pitchFamily="34" charset="0"/>
            <a:ea typeface="+mn-ea"/>
            <a:cs typeface="+mn-cs"/>
          </a:endParaRPr>
        </a:p>
      </dsp:txBody>
      <dsp:txXfrm>
        <a:off x="3969147" y="926569"/>
        <a:ext cx="1054765" cy="382860"/>
      </dsp:txXfrm>
    </dsp:sp>
    <dsp:sp modelId="{84F19CD6-AD85-42C2-B00E-E11DC90B470A}">
      <dsp:nvSpPr>
        <dsp:cNvPr id="0" name=""/>
        <dsp:cNvSpPr/>
      </dsp:nvSpPr>
      <dsp:spPr>
        <a:xfrm>
          <a:off x="3212361" y="1314534"/>
          <a:ext cx="382860" cy="382860"/>
        </a:xfrm>
        <a:prstGeom prst="ellipse">
          <a:avLst/>
        </a:prstGeom>
        <a:blipFill rotWithShape="1">
          <a:blip xmlns:r="http://schemas.openxmlformats.org/officeDocument/2006/relationships" r:embed="rId3"/>
          <a:stretch>
            <a:fillRect/>
          </a:stretch>
        </a:blipFill>
        <a:ln>
          <a:noFill/>
        </a:ln>
        <a:effectLst>
          <a:outerShdw blurRad="50800" dist="38100" dir="5400000" sy="96000" rotWithShape="0">
            <a:srgbClr val="000000">
              <a:alpha val="54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EE973072-EF71-4D53-93EC-2E8A86CA5482}">
      <dsp:nvSpPr>
        <dsp:cNvPr id="0" name=""/>
        <dsp:cNvSpPr/>
      </dsp:nvSpPr>
      <dsp:spPr>
        <a:xfrm>
          <a:off x="3595221" y="1314534"/>
          <a:ext cx="1429854" cy="382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marL="0" lvl="0" indent="0" algn="l" defTabSz="222250">
            <a:lnSpc>
              <a:spcPct val="90000"/>
            </a:lnSpc>
            <a:spcBef>
              <a:spcPct val="0"/>
            </a:spcBef>
            <a:spcAft>
              <a:spcPct val="35000"/>
            </a:spcAft>
            <a:buNone/>
          </a:pPr>
          <a:endParaRPr lang="es-MX" sz="500" b="1" kern="1200" dirty="0">
            <a:solidFill>
              <a:sysClr val="windowText" lastClr="000000"/>
            </a:solidFill>
            <a:latin typeface="Arial Black" panose="020B0A04020102020204" pitchFamily="34" charset="0"/>
            <a:ea typeface="+mn-ea"/>
            <a:cs typeface="+mn-cs"/>
          </a:endParaRPr>
        </a:p>
        <a:p>
          <a:pPr marL="0" lvl="0" indent="0" algn="l" defTabSz="222250">
            <a:lnSpc>
              <a:spcPct val="90000"/>
            </a:lnSpc>
            <a:spcBef>
              <a:spcPct val="0"/>
            </a:spcBef>
            <a:spcAft>
              <a:spcPct val="35000"/>
            </a:spcAft>
            <a:buNone/>
          </a:pPr>
          <a:r>
            <a:rPr lang="es-MX" sz="500" b="1" kern="1200" dirty="0">
              <a:solidFill>
                <a:sysClr val="windowText" lastClr="000000"/>
              </a:solidFill>
              <a:latin typeface="Arial Black" panose="020B0A04020102020204" pitchFamily="34" charset="0"/>
              <a:ea typeface="+mn-ea"/>
              <a:cs typeface="+mn-cs"/>
            </a:rPr>
            <a:t>INFANCIA</a:t>
          </a:r>
        </a:p>
        <a:p>
          <a:pPr marL="0" lvl="0" indent="0" algn="l" defTabSz="222250">
            <a:lnSpc>
              <a:spcPct val="90000"/>
            </a:lnSpc>
            <a:spcBef>
              <a:spcPct val="0"/>
            </a:spcBef>
            <a:spcAft>
              <a:spcPct val="35000"/>
            </a:spcAft>
            <a:buNone/>
          </a:pPr>
          <a:r>
            <a:rPr lang="es-MX" sz="500" kern="1200" dirty="0">
              <a:solidFill>
                <a:sysClr val="windowText" lastClr="000000"/>
              </a:solidFill>
              <a:latin typeface="Arial Black" panose="020B0A04020102020204" pitchFamily="34" charset="0"/>
              <a:ea typeface="+mn-ea"/>
              <a:cs typeface="+mn-cs"/>
            </a:rPr>
            <a:t>6 años hasta los 11 años, 11 meses y 29 días</a:t>
          </a:r>
          <a:endParaRPr lang="es-CO" sz="500" kern="1200" dirty="0">
            <a:solidFill>
              <a:sysClr val="windowText" lastClr="000000"/>
            </a:solidFill>
            <a:latin typeface="Arial Black" panose="020B0A04020102020204" pitchFamily="34" charset="0"/>
            <a:ea typeface="+mn-ea"/>
            <a:cs typeface="+mn-cs"/>
          </a:endParaRPr>
        </a:p>
      </dsp:txBody>
      <dsp:txXfrm>
        <a:off x="3595221" y="1314534"/>
        <a:ext cx="1429854" cy="382860"/>
      </dsp:txXfrm>
    </dsp:sp>
    <dsp:sp modelId="{E0FF63E1-2ADD-423F-AC3E-6ED1953C6931}">
      <dsp:nvSpPr>
        <dsp:cNvPr id="0" name=""/>
        <dsp:cNvSpPr/>
      </dsp:nvSpPr>
      <dsp:spPr>
        <a:xfrm>
          <a:off x="3008679" y="1768861"/>
          <a:ext cx="382860" cy="382860"/>
        </a:xfrm>
        <a:prstGeom prst="ellipse">
          <a:avLst/>
        </a:prstGeom>
        <a:blipFill rotWithShape="1">
          <a:blip xmlns:r="http://schemas.openxmlformats.org/officeDocument/2006/relationships" r:embed="rId4"/>
          <a:stretch>
            <a:fillRect/>
          </a:stretch>
        </a:blipFill>
        <a:ln>
          <a:noFill/>
        </a:ln>
        <a:effectLst>
          <a:outerShdw blurRad="50800" dist="38100" dir="5400000" sy="96000" rotWithShape="0">
            <a:srgbClr val="000000">
              <a:alpha val="54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50A4B6FD-DAFC-42EA-8E23-55210098C5D4}">
      <dsp:nvSpPr>
        <dsp:cNvPr id="0" name=""/>
        <dsp:cNvSpPr/>
      </dsp:nvSpPr>
      <dsp:spPr>
        <a:xfrm>
          <a:off x="3391539" y="1768861"/>
          <a:ext cx="1531809" cy="382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marL="0" lvl="0" indent="0" algn="l" defTabSz="222250">
            <a:lnSpc>
              <a:spcPct val="90000"/>
            </a:lnSpc>
            <a:spcBef>
              <a:spcPct val="0"/>
            </a:spcBef>
            <a:spcAft>
              <a:spcPct val="35000"/>
            </a:spcAft>
            <a:buNone/>
          </a:pPr>
          <a:r>
            <a:rPr lang="es-MX" sz="500" b="1" kern="1200" dirty="0">
              <a:solidFill>
                <a:sysClr val="windowText" lastClr="000000"/>
              </a:solidFill>
              <a:latin typeface="Arial Black" panose="020B0A04020102020204" pitchFamily="34" charset="0"/>
              <a:ea typeface="+mn-ea"/>
              <a:cs typeface="+mn-cs"/>
            </a:rPr>
            <a:t>ADOLESCENCIA</a:t>
          </a:r>
          <a:r>
            <a:rPr lang="es-MX" sz="500" kern="1200" dirty="0">
              <a:solidFill>
                <a:sysClr val="windowText" lastClr="000000"/>
              </a:solidFill>
              <a:latin typeface="Arial Black" panose="020B0A04020102020204" pitchFamily="34" charset="0"/>
              <a:ea typeface="+mn-ea"/>
              <a:cs typeface="+mn-cs"/>
            </a:rPr>
            <a:t> </a:t>
          </a:r>
        </a:p>
        <a:p>
          <a:pPr marL="0" lvl="0" indent="0" algn="l" defTabSz="222250">
            <a:lnSpc>
              <a:spcPct val="90000"/>
            </a:lnSpc>
            <a:spcBef>
              <a:spcPct val="0"/>
            </a:spcBef>
            <a:spcAft>
              <a:spcPct val="35000"/>
            </a:spcAft>
            <a:buNone/>
          </a:pPr>
          <a:r>
            <a:rPr lang="es-MX" sz="500" kern="1200" dirty="0">
              <a:solidFill>
                <a:sysClr val="windowText" lastClr="000000"/>
              </a:solidFill>
              <a:latin typeface="Arial Black" panose="020B0A04020102020204" pitchFamily="34" charset="0"/>
              <a:ea typeface="+mn-ea"/>
              <a:cs typeface="+mn-cs"/>
            </a:rPr>
            <a:t>12 años hasta los 17 años</a:t>
          </a:r>
          <a:endParaRPr lang="es-CO" sz="500" kern="1200" dirty="0">
            <a:solidFill>
              <a:sysClr val="windowText" lastClr="000000"/>
            </a:solidFill>
            <a:latin typeface="Arial Black" panose="020B0A04020102020204" pitchFamily="34" charset="0"/>
            <a:ea typeface="+mn-ea"/>
            <a:cs typeface="+mn-cs"/>
          </a:endParaRPr>
        </a:p>
      </dsp:txBody>
      <dsp:txXfrm>
        <a:off x="3391539" y="1768861"/>
        <a:ext cx="1531809" cy="382860"/>
      </dsp:txXfrm>
    </dsp:sp>
    <dsp:sp modelId="{6936442A-476F-4CA9-BB7D-4A2D7C5E4211}">
      <dsp:nvSpPr>
        <dsp:cNvPr id="0" name=""/>
        <dsp:cNvSpPr/>
      </dsp:nvSpPr>
      <dsp:spPr>
        <a:xfrm>
          <a:off x="3065415" y="2297015"/>
          <a:ext cx="382860" cy="382860"/>
        </a:xfrm>
        <a:prstGeom prst="ellipse">
          <a:avLst/>
        </a:prstGeom>
        <a:blipFill rotWithShape="1">
          <a:blip xmlns:r="http://schemas.openxmlformats.org/officeDocument/2006/relationships" r:embed="rId5"/>
          <a:stretch>
            <a:fillRect/>
          </a:stretch>
        </a:blipFill>
        <a:ln>
          <a:noFill/>
        </a:ln>
        <a:effectLst>
          <a:outerShdw blurRad="50800" dist="38100" dir="5400000" sy="96000" rotWithShape="0">
            <a:srgbClr val="000000">
              <a:alpha val="54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E1C9D40F-9C08-4A5C-BCC5-0D3E7E5F5A1F}">
      <dsp:nvSpPr>
        <dsp:cNvPr id="0" name=""/>
        <dsp:cNvSpPr/>
      </dsp:nvSpPr>
      <dsp:spPr>
        <a:xfrm>
          <a:off x="3391539" y="2253817"/>
          <a:ext cx="1632191" cy="382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marL="0" lvl="0" indent="0" algn="l" defTabSz="222250">
            <a:lnSpc>
              <a:spcPct val="90000"/>
            </a:lnSpc>
            <a:spcBef>
              <a:spcPct val="0"/>
            </a:spcBef>
            <a:spcAft>
              <a:spcPct val="35000"/>
            </a:spcAft>
            <a:buNone/>
          </a:pPr>
          <a:r>
            <a:rPr lang="es-MX" sz="500" b="1" kern="1200" dirty="0">
              <a:solidFill>
                <a:sysClr val="windowText" lastClr="000000"/>
              </a:solidFill>
              <a:latin typeface="Arial Black" panose="020B0A04020102020204" pitchFamily="34" charset="0"/>
              <a:ea typeface="+mn-ea"/>
              <a:cs typeface="+mn-cs"/>
            </a:rPr>
            <a:t>JUVENTUD</a:t>
          </a:r>
        </a:p>
        <a:p>
          <a:pPr marL="0" lvl="0" indent="0" algn="l" defTabSz="222250">
            <a:lnSpc>
              <a:spcPct val="90000"/>
            </a:lnSpc>
            <a:spcBef>
              <a:spcPct val="0"/>
            </a:spcBef>
            <a:spcAft>
              <a:spcPct val="35000"/>
            </a:spcAft>
            <a:buNone/>
          </a:pPr>
          <a:r>
            <a:rPr lang="es-MX" sz="500" kern="1200" dirty="0">
              <a:solidFill>
                <a:sysClr val="windowText" lastClr="000000"/>
              </a:solidFill>
              <a:latin typeface="Arial Black" panose="020B0A04020102020204" pitchFamily="34" charset="0"/>
              <a:ea typeface="+mn-ea"/>
              <a:cs typeface="+mn-cs"/>
            </a:rPr>
            <a:t>18 años hasta los 28 años</a:t>
          </a:r>
          <a:endParaRPr lang="es-CO" sz="500" kern="1200" dirty="0">
            <a:solidFill>
              <a:sysClr val="windowText" lastClr="000000"/>
            </a:solidFill>
            <a:latin typeface="Arial Black" panose="020B0A04020102020204" pitchFamily="34" charset="0"/>
            <a:ea typeface="+mn-ea"/>
            <a:cs typeface="+mn-cs"/>
          </a:endParaRPr>
        </a:p>
      </dsp:txBody>
      <dsp:txXfrm>
        <a:off x="3391539" y="2253817"/>
        <a:ext cx="1632191" cy="382860"/>
      </dsp:txXfrm>
    </dsp:sp>
    <dsp:sp modelId="{7F0C26F8-4407-4DB5-9A88-C0C91745DC9D}">
      <dsp:nvSpPr>
        <dsp:cNvPr id="0" name=""/>
        <dsp:cNvSpPr/>
      </dsp:nvSpPr>
      <dsp:spPr>
        <a:xfrm>
          <a:off x="3212361" y="2708144"/>
          <a:ext cx="382860" cy="382860"/>
        </a:xfrm>
        <a:prstGeom prst="ellipse">
          <a:avLst/>
        </a:prstGeom>
        <a:blipFill rotWithShape="1">
          <a:blip xmlns:r="http://schemas.openxmlformats.org/officeDocument/2006/relationships" r:embed="rId6"/>
          <a:stretch>
            <a:fillRect/>
          </a:stretch>
        </a:blipFill>
        <a:ln>
          <a:noFill/>
        </a:ln>
        <a:effectLst>
          <a:outerShdw blurRad="50800" dist="38100" dir="5400000" sy="96000" rotWithShape="0">
            <a:srgbClr val="000000">
              <a:alpha val="54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434414A4-80CD-4BD8-8BD1-3B3E598F2ED6}">
      <dsp:nvSpPr>
        <dsp:cNvPr id="0" name=""/>
        <dsp:cNvSpPr/>
      </dsp:nvSpPr>
      <dsp:spPr>
        <a:xfrm>
          <a:off x="3595221" y="2708144"/>
          <a:ext cx="1428995" cy="382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marL="0" lvl="0" indent="0" algn="l" defTabSz="222250">
            <a:lnSpc>
              <a:spcPct val="90000"/>
            </a:lnSpc>
            <a:spcBef>
              <a:spcPct val="0"/>
            </a:spcBef>
            <a:spcAft>
              <a:spcPct val="35000"/>
            </a:spcAft>
            <a:buNone/>
          </a:pPr>
          <a:r>
            <a:rPr lang="es-MX" sz="500" b="1" kern="1200" dirty="0">
              <a:solidFill>
                <a:sysClr val="windowText" lastClr="000000"/>
              </a:solidFill>
              <a:latin typeface="Arial Black" panose="020B0A04020102020204" pitchFamily="34" charset="0"/>
              <a:ea typeface="+mn-ea"/>
              <a:cs typeface="+mn-cs"/>
            </a:rPr>
            <a:t>ADULTEZ</a:t>
          </a:r>
        </a:p>
        <a:p>
          <a:pPr marL="0" lvl="0" indent="0" algn="l" defTabSz="222250">
            <a:lnSpc>
              <a:spcPct val="90000"/>
            </a:lnSpc>
            <a:spcBef>
              <a:spcPct val="0"/>
            </a:spcBef>
            <a:spcAft>
              <a:spcPct val="35000"/>
            </a:spcAft>
            <a:buNone/>
          </a:pPr>
          <a:r>
            <a:rPr lang="es-MX" sz="500" kern="1200" dirty="0">
              <a:solidFill>
                <a:sysClr val="windowText" lastClr="000000"/>
              </a:solidFill>
              <a:latin typeface="Arial Black" panose="020B0A04020102020204" pitchFamily="34" charset="0"/>
              <a:ea typeface="+mn-ea"/>
              <a:cs typeface="+mn-cs"/>
            </a:rPr>
            <a:t>29 años hasta los 59 años</a:t>
          </a:r>
          <a:endParaRPr lang="es-CO" sz="500" kern="1200" dirty="0">
            <a:solidFill>
              <a:sysClr val="windowText" lastClr="000000"/>
            </a:solidFill>
            <a:latin typeface="Arial Black" panose="020B0A04020102020204" pitchFamily="34" charset="0"/>
            <a:ea typeface="+mn-ea"/>
            <a:cs typeface="+mn-cs"/>
          </a:endParaRPr>
        </a:p>
      </dsp:txBody>
      <dsp:txXfrm>
        <a:off x="3595221" y="2708144"/>
        <a:ext cx="1428995" cy="382860"/>
      </dsp:txXfrm>
    </dsp:sp>
    <dsp:sp modelId="{14127FC6-0E8C-4B41-8582-CD393CFD16FA}">
      <dsp:nvSpPr>
        <dsp:cNvPr id="0" name=""/>
        <dsp:cNvSpPr/>
      </dsp:nvSpPr>
      <dsp:spPr>
        <a:xfrm>
          <a:off x="3586287" y="3096109"/>
          <a:ext cx="382860" cy="382860"/>
        </a:xfrm>
        <a:prstGeom prst="ellipse">
          <a:avLst/>
        </a:prstGeom>
        <a:blipFill rotWithShape="1">
          <a:blip xmlns:r="http://schemas.openxmlformats.org/officeDocument/2006/relationships" r:embed="rId7"/>
          <a:stretch>
            <a:fillRect/>
          </a:stretch>
        </a:blipFill>
        <a:ln>
          <a:noFill/>
        </a:ln>
        <a:effectLst>
          <a:outerShdw blurRad="50800" dist="38100" dir="5400000" sy="96000" rotWithShape="0">
            <a:srgbClr val="000000">
              <a:alpha val="54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146FAADC-2DF5-4A97-A8F2-695A6BB8F938}">
      <dsp:nvSpPr>
        <dsp:cNvPr id="0" name=""/>
        <dsp:cNvSpPr/>
      </dsp:nvSpPr>
      <dsp:spPr>
        <a:xfrm>
          <a:off x="3969147" y="3096109"/>
          <a:ext cx="1054605" cy="382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marL="0" lvl="0" indent="0" algn="l" defTabSz="222250">
            <a:lnSpc>
              <a:spcPct val="90000"/>
            </a:lnSpc>
            <a:spcBef>
              <a:spcPct val="0"/>
            </a:spcBef>
            <a:spcAft>
              <a:spcPct val="35000"/>
            </a:spcAft>
            <a:buNone/>
          </a:pPr>
          <a:r>
            <a:rPr lang="es-MX" sz="500" b="1" kern="1200" dirty="0">
              <a:solidFill>
                <a:sysClr val="windowText" lastClr="000000"/>
              </a:solidFill>
              <a:latin typeface="Arial Black" panose="020B0A04020102020204" pitchFamily="34" charset="0"/>
              <a:ea typeface="+mn-ea"/>
              <a:cs typeface="+mn-cs"/>
            </a:rPr>
            <a:t>VEJEZ</a:t>
          </a:r>
        </a:p>
        <a:p>
          <a:pPr marL="0" lvl="0" indent="0" algn="l" defTabSz="222250">
            <a:lnSpc>
              <a:spcPct val="90000"/>
            </a:lnSpc>
            <a:spcBef>
              <a:spcPct val="0"/>
            </a:spcBef>
            <a:spcAft>
              <a:spcPct val="35000"/>
            </a:spcAft>
            <a:buNone/>
          </a:pPr>
          <a:r>
            <a:rPr lang="es-MX" sz="500" kern="1200" dirty="0">
              <a:solidFill>
                <a:sysClr val="windowText" lastClr="000000"/>
              </a:solidFill>
              <a:latin typeface="Arial Black" panose="020B0A04020102020204" pitchFamily="34" charset="0"/>
              <a:ea typeface="+mn-ea"/>
              <a:cs typeface="+mn-cs"/>
            </a:rPr>
            <a:t>Desde los 60 años </a:t>
          </a:r>
        </a:p>
        <a:p>
          <a:pPr marL="0" lvl="0" indent="0" algn="l" defTabSz="222250">
            <a:lnSpc>
              <a:spcPct val="90000"/>
            </a:lnSpc>
            <a:spcBef>
              <a:spcPct val="0"/>
            </a:spcBef>
            <a:spcAft>
              <a:spcPct val="35000"/>
            </a:spcAft>
            <a:buNone/>
          </a:pPr>
          <a:r>
            <a:rPr lang="es-MX" sz="500" kern="1200" dirty="0">
              <a:solidFill>
                <a:sysClr val="windowText" lastClr="000000"/>
              </a:solidFill>
              <a:latin typeface="Arial Black" panose="020B0A04020102020204" pitchFamily="34" charset="0"/>
              <a:ea typeface="+mn-ea"/>
              <a:cs typeface="+mn-cs"/>
            </a:rPr>
            <a:t>en adelante</a:t>
          </a:r>
          <a:endParaRPr lang="es-CO" sz="500" kern="1200" dirty="0">
            <a:solidFill>
              <a:sysClr val="windowText" lastClr="000000"/>
            </a:solidFill>
            <a:latin typeface="Arial Black" panose="020B0A04020102020204" pitchFamily="34" charset="0"/>
            <a:ea typeface="+mn-ea"/>
            <a:cs typeface="+mn-cs"/>
          </a:endParaRPr>
        </a:p>
      </dsp:txBody>
      <dsp:txXfrm>
        <a:off x="3969147" y="3096109"/>
        <a:ext cx="1054605" cy="3828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9A1AD-23E7-41CF-8BEE-A89F3FDD8029}">
      <dsp:nvSpPr>
        <dsp:cNvPr id="0" name=""/>
        <dsp:cNvSpPr/>
      </dsp:nvSpPr>
      <dsp:spPr>
        <a:xfrm>
          <a:off x="2813" y="0"/>
          <a:ext cx="3222270" cy="2563200"/>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MX" sz="1400" b="0" i="0" kern="1200"/>
            <a:t>Orientaciones para el Fortalecimiento de la Teleorientación en Salud Mental.  Ministerio de Salud y Protección Social. </a:t>
          </a:r>
          <a:endParaRPr lang="es-CO" sz="1400" kern="1200"/>
        </a:p>
      </dsp:txBody>
      <dsp:txXfrm>
        <a:off x="2813" y="1025280"/>
        <a:ext cx="3222270" cy="1025280"/>
      </dsp:txXfrm>
    </dsp:sp>
    <dsp:sp modelId="{8AECB64A-FED3-407C-86C8-D91618957CC7}">
      <dsp:nvSpPr>
        <dsp:cNvPr id="0" name=""/>
        <dsp:cNvSpPr/>
      </dsp:nvSpPr>
      <dsp:spPr>
        <a:xfrm>
          <a:off x="1187175" y="153791"/>
          <a:ext cx="853545" cy="853545"/>
        </a:xfrm>
        <a:prstGeom prst="ellipse">
          <a:avLst/>
        </a:prstGeom>
        <a:blipFill rotWithShape="1">
          <a:blip xmlns:r="http://schemas.openxmlformats.org/officeDocument/2006/relationships" r:embed="rId1"/>
          <a:srcRect/>
          <a:stretch>
            <a:fillRect l="-3000" r="-3000"/>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F864B7-A3BA-43CA-82CB-0F82AAC6463E}">
      <dsp:nvSpPr>
        <dsp:cNvPr id="0" name=""/>
        <dsp:cNvSpPr/>
      </dsp:nvSpPr>
      <dsp:spPr>
        <a:xfrm>
          <a:off x="3321752" y="0"/>
          <a:ext cx="3222270" cy="2563200"/>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MX" sz="1400" b="0" i="0" kern="1200"/>
            <a:t>Caja de herramientas para la teleorientación en salud mental. Ministerio de Salud y Protección Social. </a:t>
          </a:r>
          <a:endParaRPr lang="es-CO" sz="1400" kern="1200"/>
        </a:p>
      </dsp:txBody>
      <dsp:txXfrm>
        <a:off x="3321752" y="1025280"/>
        <a:ext cx="3222270" cy="1025280"/>
      </dsp:txXfrm>
    </dsp:sp>
    <dsp:sp modelId="{BBEDFB95-9366-4A4A-A594-693F9361FED0}">
      <dsp:nvSpPr>
        <dsp:cNvPr id="0" name=""/>
        <dsp:cNvSpPr/>
      </dsp:nvSpPr>
      <dsp:spPr>
        <a:xfrm>
          <a:off x="4506114" y="153791"/>
          <a:ext cx="853545" cy="853545"/>
        </a:xfrm>
        <a:prstGeom prst="ellipse">
          <a:avLst/>
        </a:prstGeom>
        <a:blipFill rotWithShape="1">
          <a:blip xmlns:r="http://schemas.openxmlformats.org/officeDocument/2006/relationships" r:embed="rId2"/>
          <a:srcRect/>
          <a:stretch>
            <a:fillRect l="-36000" r="-36000"/>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5D4B6F-1F06-4B20-B953-E6D3B24D4C80}">
      <dsp:nvSpPr>
        <dsp:cNvPr id="0" name=""/>
        <dsp:cNvSpPr/>
      </dsp:nvSpPr>
      <dsp:spPr>
        <a:xfrm>
          <a:off x="261873" y="2050560"/>
          <a:ext cx="6023089" cy="384480"/>
        </a:xfrm>
        <a:prstGeom prst="leftRightArrow">
          <a:avLst/>
        </a:prstGeom>
        <a:solidFill>
          <a:schemeClr val="accent5">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13005-69AC-4371-B335-375C071C771D}">
      <dsp:nvSpPr>
        <dsp:cNvPr id="0" name=""/>
        <dsp:cNvSpPr/>
      </dsp:nvSpPr>
      <dsp:spPr>
        <a:xfrm>
          <a:off x="0" y="0"/>
          <a:ext cx="5760000" cy="3096000"/>
        </a:xfrm>
        <a:prstGeom prst="rightArrow">
          <a:avLst/>
        </a:prstGeom>
        <a:solidFill>
          <a:schemeClr val="accent5">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FFFFAC1-D1DB-4E23-8E0E-D4E1F6B03FFA}">
      <dsp:nvSpPr>
        <dsp:cNvPr id="0" name=""/>
        <dsp:cNvSpPr/>
      </dsp:nvSpPr>
      <dsp:spPr>
        <a:xfrm>
          <a:off x="464624" y="774000"/>
          <a:ext cx="4719375" cy="15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marL="0" lvl="0" indent="0" algn="ctr" defTabSz="889000">
            <a:lnSpc>
              <a:spcPct val="90000"/>
            </a:lnSpc>
            <a:spcBef>
              <a:spcPct val="0"/>
            </a:spcBef>
            <a:spcAft>
              <a:spcPct val="35000"/>
            </a:spcAft>
            <a:buNone/>
          </a:pPr>
          <a:r>
            <a:rPr lang="es-MX" sz="2000" b="1" i="0" kern="1200" dirty="0">
              <a:solidFill>
                <a:schemeClr val="bg1"/>
              </a:solidFill>
            </a:rPr>
            <a:t>Seguir el proceso establecido por el Ministerio de Salud y Protección Social, frente a la </a:t>
          </a:r>
          <a:r>
            <a:rPr lang="es-MX" sz="2000" b="1" i="0" kern="1200" dirty="0" err="1">
              <a:solidFill>
                <a:schemeClr val="bg1"/>
              </a:solidFill>
            </a:rPr>
            <a:t>Teleorientación</a:t>
          </a:r>
          <a:r>
            <a:rPr lang="es-MX" sz="2000" b="1" i="0" kern="1200" dirty="0">
              <a:solidFill>
                <a:schemeClr val="bg1"/>
              </a:solidFill>
            </a:rPr>
            <a:t> en Salud Mental  </a:t>
          </a:r>
          <a:endParaRPr lang="es-CO" sz="2000" kern="1200" dirty="0">
            <a:solidFill>
              <a:schemeClr val="bg1"/>
            </a:solidFill>
          </a:endParaRPr>
        </a:p>
      </dsp:txBody>
      <dsp:txXfrm>
        <a:off x="464624" y="774000"/>
        <a:ext cx="4719375" cy="154800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2046eeffe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2046eeffe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5ADD6493-7B9C-4B38-A543-349B46B35F09}"/>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66C23E08-8B63-412A-D864-C6D03BEE7CC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860767EA-4CBF-BE9A-7EB8-C7C97F35877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1570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EBD055AA-31F1-E4AC-EAB3-1D0E485CCE80}"/>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1496B283-24E7-C2FA-59D8-F2026AD7AC7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5367800A-AF4B-7E5F-CE17-9C45A75038E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8319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9A2B1291-16B2-941E-7D05-8006ECBD0389}"/>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944F7FBA-92E4-2D60-5E05-E63E2D80AED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50E84BCC-B115-FFBD-996E-E45605418B9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9879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2046eeffe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2046eeffe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3D18A156-3F1C-BE1F-1407-3188502A60CC}"/>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358AE5BF-63F3-826C-E3EB-954C0A79265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97D2AC11-A72F-AE66-A14E-88971F61B78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276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B1A7F566-E999-467D-13DA-BFF17FEA26F1}"/>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ACC86F3E-42E8-6781-7270-B749D3BC02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D28820C1-6612-F164-A36B-7132FB0683C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7790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2832DB3E-836A-5315-5537-9A2A68E8434A}"/>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F25C5836-7697-34CA-6D87-56A04426B3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D8CAB1F7-A1CE-4D86-9AFD-76CAC040209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7057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F9D9D647-F15A-F012-AE41-C76B72FB5786}"/>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38723270-4FF6-B7FF-2222-9F93353A394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029B00AD-8A3E-527D-90C1-D70E83C9E0C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0294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1635A8FB-56BF-D544-9BDD-16E0B878EFB4}"/>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5302C9D1-0FFF-F4B4-058C-A26C34044B5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23ED904A-4458-FDC0-F49C-AD8154EEDA7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2557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2E474473-21AC-06EA-96BB-E800F1C0A36C}"/>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344C2D9C-0BE2-4316-A0B6-14FB452DB0E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3D751280-6967-2967-A4C3-7406D01FB3A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3816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17DF823D-CB6D-9D73-065E-8877571A0788}"/>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2FE221F8-FBFB-C2CD-49DC-D660D0FC339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4455EFED-A89A-573B-CB2C-FBAFB8F961D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9514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pic>
        <p:nvPicPr>
          <p:cNvPr id="2" name="Google Shape;61;p14">
            <a:extLst>
              <a:ext uri="{FF2B5EF4-FFF2-40B4-BE49-F238E27FC236}">
                <a16:creationId xmlns:a16="http://schemas.microsoft.com/office/drawing/2014/main" id="{C71378E4-E928-832F-DA33-7414B6BB39D5}"/>
              </a:ext>
            </a:extLst>
          </p:cNvPr>
          <p:cNvPicPr preferRelativeResize="0"/>
          <p:nvPr userDrawn="1"/>
        </p:nvPicPr>
        <p:blipFill rotWithShape="1">
          <a:blip r:embed="rId2">
            <a:alphaModFix/>
          </a:blip>
          <a:srcRect t="5814" b="5823"/>
          <a:stretch/>
        </p:blipFill>
        <p:spPr>
          <a:xfrm>
            <a:off x="7362825" y="4568874"/>
            <a:ext cx="1690300" cy="3541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pic>
        <p:nvPicPr>
          <p:cNvPr id="2" name="Google Shape;61;p14">
            <a:extLst>
              <a:ext uri="{FF2B5EF4-FFF2-40B4-BE49-F238E27FC236}">
                <a16:creationId xmlns:a16="http://schemas.microsoft.com/office/drawing/2014/main" id="{A7AD84FB-C9D5-4B14-9989-40391151AF25}"/>
              </a:ext>
            </a:extLst>
          </p:cNvPr>
          <p:cNvPicPr preferRelativeResize="0"/>
          <p:nvPr userDrawn="1"/>
        </p:nvPicPr>
        <p:blipFill rotWithShape="1">
          <a:blip r:embed="rId2">
            <a:alphaModFix/>
          </a:blip>
          <a:srcRect t="5814" b="5823"/>
          <a:stretch/>
        </p:blipFill>
        <p:spPr>
          <a:xfrm>
            <a:off x="7362825" y="4568874"/>
            <a:ext cx="1690300" cy="3541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pic>
        <p:nvPicPr>
          <p:cNvPr id="2" name="Google Shape;61;p14">
            <a:extLst>
              <a:ext uri="{FF2B5EF4-FFF2-40B4-BE49-F238E27FC236}">
                <a16:creationId xmlns:a16="http://schemas.microsoft.com/office/drawing/2014/main" id="{631E414D-CBAB-64D1-73F5-769C5E852D0F}"/>
              </a:ext>
            </a:extLst>
          </p:cNvPr>
          <p:cNvPicPr preferRelativeResize="0"/>
          <p:nvPr userDrawn="1"/>
        </p:nvPicPr>
        <p:blipFill rotWithShape="1">
          <a:blip r:embed="rId4">
            <a:alphaModFix/>
          </a:blip>
          <a:srcRect t="5814" b="5823"/>
          <a:stretch/>
        </p:blipFill>
        <p:spPr>
          <a:xfrm>
            <a:off x="7362825" y="4568874"/>
            <a:ext cx="1690300" cy="3541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jpg"/><Relationship Id="rId7" Type="http://schemas.openxmlformats.org/officeDocument/2006/relationships/diagramColors" Target="../diagrams/colors6.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3.jp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jp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jp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2986425" y="1869825"/>
            <a:ext cx="4959000" cy="90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3700" b="1">
                <a:solidFill>
                  <a:srgbClr val="FFFFFF"/>
                </a:solidFill>
                <a:latin typeface="Montserrat"/>
                <a:ea typeface="Montserrat"/>
                <a:cs typeface="Montserrat"/>
                <a:sym typeface="Montserrat"/>
              </a:rPr>
              <a:t>Espacio para título</a:t>
            </a:r>
            <a:endParaRPr sz="3700" b="1">
              <a:solidFill>
                <a:srgbClr val="FFFFFF"/>
              </a:solidFill>
              <a:latin typeface="Montserrat"/>
              <a:ea typeface="Montserrat"/>
              <a:cs typeface="Montserrat"/>
              <a:sym typeface="Montserrat"/>
            </a:endParaRPr>
          </a:p>
        </p:txBody>
      </p:sp>
      <p:sp>
        <p:nvSpPr>
          <p:cNvPr id="55" name="Google Shape;55;p13"/>
          <p:cNvSpPr txBox="1"/>
          <p:nvPr/>
        </p:nvSpPr>
        <p:spPr>
          <a:xfrm>
            <a:off x="895388" y="1051511"/>
            <a:ext cx="7353222" cy="111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3400" dirty="0">
                <a:solidFill>
                  <a:schemeClr val="tx1"/>
                </a:solidFill>
                <a:latin typeface="Montserrat Black"/>
                <a:ea typeface="Montserrat Black"/>
                <a:cs typeface="Montserrat Black"/>
                <a:sym typeface="Montserrat Black"/>
              </a:rPr>
              <a:t>LINEAMIENTO</a:t>
            </a:r>
          </a:p>
          <a:p>
            <a:pPr marL="0" lvl="0" indent="0" algn="ctr" rtl="0">
              <a:spcBef>
                <a:spcPts val="0"/>
              </a:spcBef>
              <a:spcAft>
                <a:spcPts val="0"/>
              </a:spcAft>
              <a:buNone/>
            </a:pPr>
            <a:endParaRPr lang="es" sz="3400" dirty="0">
              <a:solidFill>
                <a:schemeClr val="tx1"/>
              </a:solidFill>
              <a:latin typeface="Montserrat Black"/>
              <a:ea typeface="Montserrat Black"/>
              <a:cs typeface="Montserrat Black"/>
              <a:sym typeface="Montserrat Black"/>
            </a:endParaRPr>
          </a:p>
          <a:p>
            <a:pPr algn="ctr"/>
            <a:r>
              <a:rPr lang="es-MX" sz="3400" dirty="0">
                <a:solidFill>
                  <a:schemeClr val="tx1"/>
                </a:solidFill>
                <a:latin typeface="Montserrat Black"/>
                <a:sym typeface="Montserrat Black"/>
              </a:rPr>
              <a:t>LÍNEA DE SALUD MENTAL Y EQUIDAD DE GÉNERO </a:t>
            </a:r>
          </a:p>
          <a:p>
            <a:pPr marL="0" lvl="0" indent="0" algn="ctr" rtl="0">
              <a:spcBef>
                <a:spcPts val="0"/>
              </a:spcBef>
              <a:spcAft>
                <a:spcPts val="0"/>
              </a:spcAft>
              <a:buNone/>
            </a:pPr>
            <a:endParaRPr sz="3400" dirty="0">
              <a:solidFill>
                <a:schemeClr val="tx1"/>
              </a:solidFill>
              <a:latin typeface="Montserrat Black"/>
              <a:ea typeface="Montserrat Black"/>
              <a:cs typeface="Montserrat Black"/>
              <a:sym typeface="Montserrat Black"/>
            </a:endParaRPr>
          </a:p>
        </p:txBody>
      </p:sp>
      <p:pic>
        <p:nvPicPr>
          <p:cNvPr id="56" name="Google Shape;56;p13"/>
          <p:cNvPicPr preferRelativeResize="0"/>
          <p:nvPr/>
        </p:nvPicPr>
        <p:blipFill rotWithShape="1">
          <a:blip r:embed="rId4">
            <a:alphaModFix/>
          </a:blip>
          <a:srcRect t="5814" b="5823"/>
          <a:stretch/>
        </p:blipFill>
        <p:spPr>
          <a:xfrm>
            <a:off x="3192538" y="4127725"/>
            <a:ext cx="2758927" cy="674950"/>
          </a:xfrm>
          <a:prstGeom prst="rect">
            <a:avLst/>
          </a:prstGeom>
          <a:noFill/>
          <a:ln>
            <a:noFill/>
          </a:ln>
        </p:spPr>
      </p:pic>
      <p:sp>
        <p:nvSpPr>
          <p:cNvPr id="3" name="CuadroTexto 2">
            <a:extLst>
              <a:ext uri="{FF2B5EF4-FFF2-40B4-BE49-F238E27FC236}">
                <a16:creationId xmlns:a16="http://schemas.microsoft.com/office/drawing/2014/main" id="{B15EACE0-EDBF-856A-5BE7-A133B845A134}"/>
              </a:ext>
            </a:extLst>
          </p:cNvPr>
          <p:cNvSpPr txBox="1"/>
          <p:nvPr/>
        </p:nvSpPr>
        <p:spPr>
          <a:xfrm>
            <a:off x="1790778" y="3536131"/>
            <a:ext cx="5562443" cy="523220"/>
          </a:xfrm>
          <a:prstGeom prst="rect">
            <a:avLst/>
          </a:prstGeom>
          <a:noFill/>
        </p:spPr>
        <p:txBody>
          <a:bodyPr wrap="square">
            <a:spAutoFit/>
          </a:bodyPr>
          <a:lstStyle/>
          <a:p>
            <a:pPr algn="ctr"/>
            <a:r>
              <a:rPr lang="es-MX" b="1" i="0" dirty="0">
                <a:solidFill>
                  <a:srgbClr val="242424"/>
                </a:solidFill>
                <a:effectLst/>
                <a:latin typeface="Aptos Narrow" panose="020B0004020202020204" pitchFamily="34" charset="0"/>
              </a:rPr>
              <a:t>PLAN DE INTERVENCIONES COLECTIVAS - GESTIÓN EN SALUD PÚBLICA</a:t>
            </a:r>
          </a:p>
          <a:p>
            <a:pPr algn="ctr"/>
            <a:r>
              <a:rPr lang="es-MX" b="1" i="0" dirty="0">
                <a:solidFill>
                  <a:srgbClr val="242424"/>
                </a:solidFill>
                <a:effectLst/>
                <a:latin typeface="Aptos Narrow" panose="020B0004020202020204" pitchFamily="34" charset="0"/>
              </a:rPr>
              <a:t>SECRETARÍA DE SALUD PÚBLICA</a:t>
            </a:r>
          </a:p>
        </p:txBody>
      </p:sp>
      <p:sp>
        <p:nvSpPr>
          <p:cNvPr id="4" name="Rectángulo: esquinas redondeadas 3">
            <a:extLst>
              <a:ext uri="{FF2B5EF4-FFF2-40B4-BE49-F238E27FC236}">
                <a16:creationId xmlns:a16="http://schemas.microsoft.com/office/drawing/2014/main" id="{D27493B5-13CE-DC63-88CF-1B31A11C7525}"/>
              </a:ext>
            </a:extLst>
          </p:cNvPr>
          <p:cNvSpPr/>
          <p:nvPr/>
        </p:nvSpPr>
        <p:spPr>
          <a:xfrm>
            <a:off x="7178154" y="4314825"/>
            <a:ext cx="1746771" cy="59055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AD4E5BEB-FAAF-802F-4587-3984530F71CA}"/>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7AB1329E-7EED-4A72-E294-55669A26BCA3}"/>
              </a:ext>
            </a:extLst>
          </p:cNvPr>
          <p:cNvSpPr txBox="1"/>
          <p:nvPr/>
        </p:nvSpPr>
        <p:spPr>
          <a:xfrm>
            <a:off x="176150" y="396391"/>
            <a:ext cx="3873335" cy="707886"/>
          </a:xfrm>
          <a:prstGeom prst="rect">
            <a:avLst/>
          </a:prstGeom>
          <a:noFill/>
        </p:spPr>
        <p:txBody>
          <a:bodyPr wrap="square" rtlCol="0">
            <a:spAutoFit/>
          </a:bodyPr>
          <a:lstStyle/>
          <a:p>
            <a:pPr algn="ctr"/>
            <a:r>
              <a:rPr lang="es-MX" sz="2000" b="1" dirty="0">
                <a:solidFill>
                  <a:schemeClr val="bg1"/>
                </a:solidFill>
              </a:rPr>
              <a:t>DESARROLLO DEL LINEAMIENTO</a:t>
            </a:r>
          </a:p>
        </p:txBody>
      </p:sp>
      <p:graphicFrame>
        <p:nvGraphicFramePr>
          <p:cNvPr id="4" name="Tabla 3">
            <a:extLst>
              <a:ext uri="{FF2B5EF4-FFF2-40B4-BE49-F238E27FC236}">
                <a16:creationId xmlns:a16="http://schemas.microsoft.com/office/drawing/2014/main" id="{0DBCC985-F5D6-5B72-31E5-044C895178A8}"/>
              </a:ext>
            </a:extLst>
          </p:cNvPr>
          <p:cNvGraphicFramePr>
            <a:graphicFrameLocks noGrp="1"/>
          </p:cNvGraphicFramePr>
          <p:nvPr>
            <p:extLst>
              <p:ext uri="{D42A27DB-BD31-4B8C-83A1-F6EECF244321}">
                <p14:modId xmlns:p14="http://schemas.microsoft.com/office/powerpoint/2010/main" val="1427695213"/>
              </p:ext>
            </p:extLst>
          </p:nvPr>
        </p:nvGraphicFramePr>
        <p:xfrm>
          <a:off x="569901" y="1292155"/>
          <a:ext cx="7745422" cy="3314787"/>
        </p:xfrm>
        <a:graphic>
          <a:graphicData uri="http://schemas.openxmlformats.org/drawingml/2006/table">
            <a:tbl>
              <a:tblPr>
                <a:tableStyleId>{3C2FFA5D-87B4-456A-9821-1D502468CF0F}</a:tableStyleId>
              </a:tblPr>
              <a:tblGrid>
                <a:gridCol w="1544649">
                  <a:extLst>
                    <a:ext uri="{9D8B030D-6E8A-4147-A177-3AD203B41FA5}">
                      <a16:colId xmlns:a16="http://schemas.microsoft.com/office/drawing/2014/main" val="1436917473"/>
                    </a:ext>
                  </a:extLst>
                </a:gridCol>
                <a:gridCol w="1064419">
                  <a:extLst>
                    <a:ext uri="{9D8B030D-6E8A-4147-A177-3AD203B41FA5}">
                      <a16:colId xmlns:a16="http://schemas.microsoft.com/office/drawing/2014/main" val="2162749976"/>
                    </a:ext>
                  </a:extLst>
                </a:gridCol>
                <a:gridCol w="3337204">
                  <a:extLst>
                    <a:ext uri="{9D8B030D-6E8A-4147-A177-3AD203B41FA5}">
                      <a16:colId xmlns:a16="http://schemas.microsoft.com/office/drawing/2014/main" val="1606826339"/>
                    </a:ext>
                  </a:extLst>
                </a:gridCol>
                <a:gridCol w="1799150">
                  <a:extLst>
                    <a:ext uri="{9D8B030D-6E8A-4147-A177-3AD203B41FA5}">
                      <a16:colId xmlns:a16="http://schemas.microsoft.com/office/drawing/2014/main" val="3350489032"/>
                    </a:ext>
                  </a:extLst>
                </a:gridCol>
              </a:tblGrid>
              <a:tr h="466619">
                <a:tc>
                  <a:txBody>
                    <a:bodyPr/>
                    <a:lstStyle/>
                    <a:p>
                      <a:pPr algn="ctr" fontAlgn="ctr"/>
                      <a:r>
                        <a:rPr lang="es-CO" sz="1200" b="1" u="none" strike="noStrike" dirty="0">
                          <a:solidFill>
                            <a:srgbClr val="000000"/>
                          </a:solidFill>
                          <a:effectLst/>
                          <a:latin typeface="Arial" panose="020B0604020202020204" pitchFamily="34" charset="0"/>
                          <a:cs typeface="Arial" panose="020B0604020202020204" pitchFamily="34" charset="0"/>
                        </a:rPr>
                        <a:t>ACTIVIDAD</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5500" marR="5500" marT="5500" marB="0" anchor="ctr"/>
                </a:tc>
                <a:tc>
                  <a:txBody>
                    <a:bodyPr/>
                    <a:lstStyle/>
                    <a:p>
                      <a:pPr algn="ctr" fontAlgn="ctr"/>
                      <a:r>
                        <a:rPr lang="es-CO" sz="1200" b="1" u="none" strike="noStrike">
                          <a:solidFill>
                            <a:srgbClr val="000000"/>
                          </a:solidFill>
                          <a:effectLst/>
                          <a:latin typeface="Arial" panose="020B0604020202020204" pitchFamily="34" charset="0"/>
                          <a:cs typeface="Arial" panose="020B0604020202020204" pitchFamily="34" charset="0"/>
                        </a:rPr>
                        <a:t>DURACIÓN</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5500" marR="5500" marT="5500" marB="0" anchor="ctr"/>
                </a:tc>
                <a:tc>
                  <a:txBody>
                    <a:bodyPr/>
                    <a:lstStyle/>
                    <a:p>
                      <a:pPr algn="ctr" fontAlgn="ctr"/>
                      <a:r>
                        <a:rPr lang="es-MX" sz="1200" b="1" u="none" strike="noStrike">
                          <a:solidFill>
                            <a:srgbClr val="000000"/>
                          </a:solidFill>
                          <a:effectLst/>
                          <a:latin typeface="Arial" panose="020B0604020202020204" pitchFamily="34" charset="0"/>
                          <a:cs typeface="Arial" panose="020B0604020202020204" pitchFamily="34" charset="0"/>
                        </a:rPr>
                        <a:t>TEMÁTICA</a:t>
                      </a:r>
                    </a:p>
                    <a:p>
                      <a:pPr algn="ctr" fontAlgn="ctr"/>
                      <a:r>
                        <a:rPr lang="es-MX" sz="1200" b="1" u="none" strike="noStrike">
                          <a:solidFill>
                            <a:srgbClr val="000000"/>
                          </a:solidFill>
                          <a:effectLst/>
                          <a:latin typeface="Arial" panose="020B0604020202020204" pitchFamily="34" charset="0"/>
                          <a:cs typeface="Arial" panose="020B0604020202020204" pitchFamily="34" charset="0"/>
                        </a:rPr>
                        <a:t>(ASPECTOS GENERALES A DESARROLLAR)</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5500" marR="5500" marT="5500" marB="0" anchor="ctr"/>
                </a:tc>
                <a:tc>
                  <a:txBody>
                    <a:bodyPr/>
                    <a:lstStyle/>
                    <a:p>
                      <a:pPr algn="ctr" fontAlgn="ctr"/>
                      <a:r>
                        <a:rPr lang="es-CO" sz="1200" b="1" u="none" strike="noStrike">
                          <a:solidFill>
                            <a:srgbClr val="000000"/>
                          </a:solidFill>
                          <a:effectLst/>
                          <a:latin typeface="Arial" panose="020B0604020202020204" pitchFamily="34" charset="0"/>
                          <a:cs typeface="Arial" panose="020B0604020202020204" pitchFamily="34" charset="0"/>
                        </a:rPr>
                        <a:t>OBSERVACIONES</a:t>
                      </a:r>
                      <a:endParaRPr lang="es-CO" sz="1200" b="1" i="0" u="none" strike="noStrike">
                        <a:solidFill>
                          <a:srgbClr val="000000"/>
                        </a:solidFill>
                        <a:effectLst/>
                        <a:latin typeface="Arial" panose="020B0604020202020204" pitchFamily="34" charset="0"/>
                        <a:cs typeface="Arial" panose="020B0604020202020204" pitchFamily="34" charset="0"/>
                      </a:endParaRPr>
                    </a:p>
                  </a:txBody>
                  <a:tcPr marL="5500" marR="5500" marT="5500" marB="0" anchor="ctr"/>
                </a:tc>
                <a:extLst>
                  <a:ext uri="{0D108BD9-81ED-4DB2-BD59-A6C34878D82A}">
                    <a16:rowId xmlns:a16="http://schemas.microsoft.com/office/drawing/2014/main" val="2232140191"/>
                  </a:ext>
                </a:extLst>
              </a:tr>
              <a:tr h="775754">
                <a:tc>
                  <a:txBody>
                    <a:bodyPr/>
                    <a:lstStyle/>
                    <a:p>
                      <a:pPr algn="ctr" fontAlgn="ctr"/>
                      <a:r>
                        <a:rPr lang="es-CO" sz="1200" b="1" u="none" strike="noStrike" dirty="0">
                          <a:solidFill>
                            <a:srgbClr val="FF0000"/>
                          </a:solidFill>
                          <a:effectLst/>
                          <a:latin typeface="Arial" panose="020B0604020202020204" pitchFamily="34" charset="0"/>
                          <a:cs typeface="Arial" panose="020B0604020202020204" pitchFamily="34" charset="0"/>
                        </a:rPr>
                        <a:t>INTERVENCIÓN EN CRISIS</a:t>
                      </a:r>
                      <a:endParaRPr lang="es-CO" sz="1200" b="1" i="0" u="none" strike="noStrike" dirty="0">
                        <a:solidFill>
                          <a:srgbClr val="FF0000"/>
                        </a:solidFill>
                        <a:effectLst/>
                        <a:latin typeface="Arial" panose="020B0604020202020204" pitchFamily="34" charset="0"/>
                        <a:cs typeface="Arial" panose="020B0604020202020204" pitchFamily="34" charset="0"/>
                      </a:endParaRPr>
                    </a:p>
                  </a:txBody>
                  <a:tcPr marL="5500" marR="5500" marT="5500" marB="0" anchor="ctr">
                    <a:solidFill>
                      <a:schemeClr val="bg1"/>
                    </a:solidFill>
                  </a:tcPr>
                </a:tc>
                <a:tc>
                  <a:txBody>
                    <a:bodyPr/>
                    <a:lstStyle/>
                    <a:p>
                      <a:pPr algn="ctr" fontAlgn="ctr"/>
                      <a:r>
                        <a:rPr lang="es-CO" sz="1200" b="0" u="none" strike="noStrike" dirty="0">
                          <a:solidFill>
                            <a:srgbClr val="000000"/>
                          </a:solidFill>
                          <a:effectLst/>
                          <a:latin typeface="Arial" panose="020B0604020202020204" pitchFamily="34" charset="0"/>
                          <a:cs typeface="Arial" panose="020B0604020202020204" pitchFamily="34" charset="0"/>
                        </a:rPr>
                        <a:t>A necesidad del usuario </a:t>
                      </a:r>
                      <a:endParaRPr lang="es-CO" sz="1200" b="1" i="0" u="none" strike="noStrike" dirty="0">
                        <a:solidFill>
                          <a:srgbClr val="FF0000"/>
                        </a:solidFill>
                        <a:effectLst/>
                        <a:latin typeface="Arial" panose="020B0604020202020204" pitchFamily="34" charset="0"/>
                        <a:cs typeface="Arial" panose="020B0604020202020204" pitchFamily="34" charset="0"/>
                      </a:endParaRPr>
                    </a:p>
                  </a:txBody>
                  <a:tcPr marL="5500" marR="5500" marT="5500" marB="0" anchor="ctr">
                    <a:solidFill>
                      <a:schemeClr val="bg1"/>
                    </a:solidFill>
                  </a:tcPr>
                </a:tc>
                <a:tc>
                  <a:txBody>
                    <a:bodyPr/>
                    <a:lstStyle/>
                    <a:p>
                      <a:pPr algn="ctr" fontAlgn="ctr"/>
                      <a:r>
                        <a:rPr lang="es-MX" sz="1200" b="0" u="none" strike="noStrike" dirty="0">
                          <a:solidFill>
                            <a:srgbClr val="000000"/>
                          </a:solidFill>
                          <a:effectLst/>
                          <a:latin typeface="Arial" panose="020B0604020202020204" pitchFamily="34" charset="0"/>
                          <a:cs typeface="Arial" panose="020B0604020202020204" pitchFamily="34" charset="0"/>
                        </a:rPr>
                        <a:t>Realizar intervención según la necesidad del usuario en las temáticas de conducta suicida, trastornos y problemas mentales, violencia de género e intrafamiliar,  consumo de sustancias psicoactivas.   </a:t>
                      </a:r>
                      <a:endParaRPr lang="es-CO" sz="1200" b="1" i="0" u="none" strike="noStrike" dirty="0">
                        <a:solidFill>
                          <a:srgbClr val="FF0000"/>
                        </a:solidFill>
                        <a:effectLst/>
                        <a:latin typeface="Arial" panose="020B0604020202020204" pitchFamily="34" charset="0"/>
                        <a:cs typeface="Arial" panose="020B0604020202020204" pitchFamily="34" charset="0"/>
                      </a:endParaRPr>
                    </a:p>
                  </a:txBody>
                  <a:tcPr marL="5500" marR="5500" marT="5500" marB="0" anchor="ctr">
                    <a:solidFill>
                      <a:schemeClr val="bg1"/>
                    </a:solidFill>
                  </a:tcPr>
                </a:tc>
                <a:tc>
                  <a:txBody>
                    <a:bodyPr/>
                    <a:lstStyle/>
                    <a:p>
                      <a:pPr algn="ctr" fontAlgn="ctr"/>
                      <a:r>
                        <a:rPr lang="es-CO" sz="1200" b="0" u="none" strike="noStrike">
                          <a:solidFill>
                            <a:srgbClr val="000000"/>
                          </a:solidFill>
                          <a:effectLst/>
                          <a:latin typeface="Arial" panose="020B0604020202020204" pitchFamily="34" charset="0"/>
                          <a:cs typeface="Arial" panose="020B0604020202020204" pitchFamily="34" charset="0"/>
                        </a:rPr>
                        <a:t>Soporte: </a:t>
                      </a:r>
                      <a:br>
                        <a:rPr lang="es-CO" sz="1200" b="0" u="none" strike="noStrike">
                          <a:solidFill>
                            <a:srgbClr val="000000"/>
                          </a:solidFill>
                          <a:effectLst/>
                          <a:latin typeface="Arial" panose="020B0604020202020204" pitchFamily="34" charset="0"/>
                          <a:cs typeface="Arial" panose="020B0604020202020204" pitchFamily="34" charset="0"/>
                        </a:rPr>
                      </a:br>
                      <a:r>
                        <a:rPr lang="es-CO" sz="1200" b="0" u="none" strike="noStrike">
                          <a:solidFill>
                            <a:srgbClr val="000000"/>
                          </a:solidFill>
                          <a:effectLst/>
                          <a:latin typeface="Arial" panose="020B0604020202020204" pitchFamily="34" charset="0"/>
                          <a:cs typeface="Arial" panose="020B0604020202020204" pitchFamily="34" charset="0"/>
                        </a:rPr>
                        <a:t>-Registro en la plataforma Survey. </a:t>
                      </a:r>
                      <a:endParaRPr lang="es-CO" sz="1200" b="0" i="0" u="none" strike="noStrike">
                        <a:solidFill>
                          <a:srgbClr val="000000"/>
                        </a:solidFill>
                        <a:effectLst/>
                        <a:latin typeface="Arial" panose="020B0604020202020204" pitchFamily="34" charset="0"/>
                        <a:cs typeface="Arial" panose="020B0604020202020204" pitchFamily="34" charset="0"/>
                      </a:endParaRPr>
                    </a:p>
                  </a:txBody>
                  <a:tcPr marL="5500" marR="5500" marT="5500" marB="0" anchor="ctr">
                    <a:solidFill>
                      <a:schemeClr val="bg1"/>
                    </a:solidFill>
                  </a:tcPr>
                </a:tc>
                <a:extLst>
                  <a:ext uri="{0D108BD9-81ED-4DB2-BD59-A6C34878D82A}">
                    <a16:rowId xmlns:a16="http://schemas.microsoft.com/office/drawing/2014/main" val="3714699194"/>
                  </a:ext>
                </a:extLst>
              </a:tr>
              <a:tr h="110822">
                <a:tc gridSpan="4">
                  <a:txBody>
                    <a:bodyPr/>
                    <a:lstStyle/>
                    <a:p>
                      <a:pPr algn="ctr" fontAlgn="ct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5500" marR="5500" marT="5500" marB="0" anchor="ctr">
                    <a:solidFill>
                      <a:schemeClr val="bg1">
                        <a:lumMod val="85000"/>
                      </a:schemeClr>
                    </a:solidFill>
                  </a:tcPr>
                </a:tc>
                <a:tc hMerge="1">
                  <a:txBody>
                    <a:bodyPr/>
                    <a:lstStyle/>
                    <a:p>
                      <a:endParaRPr lang="es-CO"/>
                    </a:p>
                  </a:txBody>
                  <a:tcPr/>
                </a:tc>
                <a:tc hMerge="1">
                  <a:txBody>
                    <a:bodyPr/>
                    <a:lstStyle/>
                    <a:p>
                      <a:endParaRPr lang="es-CO"/>
                    </a:p>
                  </a:txBody>
                  <a:tcPr/>
                </a:tc>
                <a:tc hMerge="1">
                  <a:txBody>
                    <a:bodyPr/>
                    <a:lstStyle/>
                    <a:p>
                      <a:endParaRPr dirty="0"/>
                    </a:p>
                  </a:txBody>
                  <a:tcPr marL="5500" marR="5500" marT="5500" marB="0" anchor="ctr">
                    <a:solidFill>
                      <a:schemeClr val="bg1"/>
                    </a:solidFill>
                  </a:tcPr>
                </a:tc>
                <a:extLst>
                  <a:ext uri="{0D108BD9-81ED-4DB2-BD59-A6C34878D82A}">
                    <a16:rowId xmlns:a16="http://schemas.microsoft.com/office/drawing/2014/main" val="265509104"/>
                  </a:ext>
                </a:extLst>
              </a:tr>
              <a:tr h="775754">
                <a:tc>
                  <a:txBody>
                    <a:bodyPr/>
                    <a:lstStyle/>
                    <a:p>
                      <a:pPr algn="ctr" fontAlgn="ctr"/>
                      <a:r>
                        <a:rPr lang="es-CO" sz="1200" b="1" u="none" strike="noStrike" dirty="0">
                          <a:solidFill>
                            <a:schemeClr val="accent1">
                              <a:lumMod val="75000"/>
                            </a:schemeClr>
                          </a:solidFill>
                          <a:effectLst/>
                          <a:latin typeface="Arial" panose="020B0604020202020204" pitchFamily="34" charset="0"/>
                          <a:cs typeface="Arial" panose="020B0604020202020204" pitchFamily="34" charset="0"/>
                        </a:rPr>
                        <a:t>GESTIÓN INTERSECTORIAL</a:t>
                      </a:r>
                      <a:endParaRPr lang="es-CO" sz="1200" b="1"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5500" marR="5500" marT="5500" marB="0" anchor="ctr">
                    <a:solidFill>
                      <a:schemeClr val="bg1"/>
                    </a:solidFill>
                  </a:tcPr>
                </a:tc>
                <a:tc>
                  <a:txBody>
                    <a:bodyPr/>
                    <a:lstStyle/>
                    <a:p>
                      <a:pPr algn="ctr" fontAlgn="ctr"/>
                      <a:r>
                        <a:rPr lang="es-CO" sz="1200" b="0" u="none" strike="noStrike" dirty="0">
                          <a:solidFill>
                            <a:srgbClr val="000000"/>
                          </a:solidFill>
                          <a:effectLst/>
                          <a:latin typeface="Arial" panose="020B0604020202020204" pitchFamily="34" charset="0"/>
                          <a:cs typeface="Arial" panose="020B0604020202020204" pitchFamily="34" charset="0"/>
                        </a:rPr>
                        <a:t>A necesidad del usuario </a:t>
                      </a:r>
                      <a:endParaRPr lang="es-CO" sz="1200" b="1"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5500" marR="5500" marT="5500" marB="0" anchor="ctr">
                    <a:solidFill>
                      <a:schemeClr val="bg1"/>
                    </a:solidFill>
                  </a:tcPr>
                </a:tc>
                <a:tc>
                  <a:txBody>
                    <a:bodyPr/>
                    <a:lstStyle/>
                    <a:p>
                      <a:pPr algn="ctr" fontAlgn="ctr"/>
                      <a:r>
                        <a:rPr lang="es-MX" sz="1200" b="0" u="none" strike="noStrike" dirty="0">
                          <a:solidFill>
                            <a:srgbClr val="000000"/>
                          </a:solidFill>
                          <a:effectLst/>
                          <a:latin typeface="Arial" panose="020B0604020202020204" pitchFamily="34" charset="0"/>
                          <a:cs typeface="Arial" panose="020B0604020202020204" pitchFamily="34" charset="0"/>
                        </a:rPr>
                        <a:t>Apertura de rutas en los sectores salud, protección, social, educación </a:t>
                      </a:r>
                      <a:endParaRPr lang="es-CO" sz="1200" b="1"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5500" marR="5500" marT="5500" marB="0" anchor="ctr">
                    <a:solidFill>
                      <a:schemeClr val="bg1"/>
                    </a:solidFill>
                  </a:tcPr>
                </a:tc>
                <a:tc>
                  <a:txBody>
                    <a:bodyPr/>
                    <a:lstStyle/>
                    <a:p>
                      <a:pPr algn="ctr" fontAlgn="ctr"/>
                      <a:r>
                        <a:rPr lang="es-CO" sz="1200" b="0" u="none" strike="noStrike" dirty="0">
                          <a:solidFill>
                            <a:srgbClr val="000000"/>
                          </a:solidFill>
                          <a:effectLst/>
                          <a:latin typeface="Arial" panose="020B0604020202020204" pitchFamily="34" charset="0"/>
                          <a:cs typeface="Arial" panose="020B0604020202020204" pitchFamily="34" charset="0"/>
                        </a:rPr>
                        <a:t>Soporte: </a:t>
                      </a:r>
                      <a:br>
                        <a:rPr lang="es-CO" sz="1200" b="0" u="none" strike="noStrike" dirty="0">
                          <a:solidFill>
                            <a:srgbClr val="000000"/>
                          </a:solidFill>
                          <a:effectLst/>
                          <a:latin typeface="Arial" panose="020B0604020202020204" pitchFamily="34" charset="0"/>
                          <a:cs typeface="Arial" panose="020B0604020202020204" pitchFamily="34" charset="0"/>
                        </a:rPr>
                      </a:br>
                      <a:r>
                        <a:rPr lang="es-CO" sz="1200" b="0" u="none" strike="noStrike" dirty="0">
                          <a:solidFill>
                            <a:srgbClr val="000000"/>
                          </a:solidFill>
                          <a:effectLst/>
                          <a:latin typeface="Arial" panose="020B0604020202020204" pitchFamily="34" charset="0"/>
                          <a:cs typeface="Arial" panose="020B0604020202020204" pitchFamily="34" charset="0"/>
                        </a:rPr>
                        <a:t>-Registro en la plataforma </a:t>
                      </a:r>
                      <a:r>
                        <a:rPr lang="es-CO" sz="1200" b="0" u="none" strike="noStrike" dirty="0" err="1">
                          <a:solidFill>
                            <a:srgbClr val="000000"/>
                          </a:solidFill>
                          <a:effectLst/>
                          <a:latin typeface="Arial" panose="020B0604020202020204" pitchFamily="34" charset="0"/>
                          <a:cs typeface="Arial" panose="020B0604020202020204" pitchFamily="34" charset="0"/>
                        </a:rPr>
                        <a:t>Survey</a:t>
                      </a:r>
                      <a:r>
                        <a:rPr lang="es-CO" sz="1200" b="0" u="none" strike="noStrike" dirty="0">
                          <a:solidFill>
                            <a:srgbClr val="000000"/>
                          </a:solidFill>
                          <a:effectLst/>
                          <a:latin typeface="Arial" panose="020B0604020202020204" pitchFamily="34" charset="0"/>
                          <a:cs typeface="Arial" panose="020B0604020202020204" pitchFamily="34" charset="0"/>
                        </a:rPr>
                        <a:t>. </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5500" marR="5500" marT="5500" marB="0" anchor="ctr">
                    <a:solidFill>
                      <a:schemeClr val="bg1"/>
                    </a:solidFill>
                  </a:tcPr>
                </a:tc>
                <a:extLst>
                  <a:ext uri="{0D108BD9-81ED-4DB2-BD59-A6C34878D82A}">
                    <a16:rowId xmlns:a16="http://schemas.microsoft.com/office/drawing/2014/main" val="3263185736"/>
                  </a:ext>
                </a:extLst>
              </a:tr>
              <a:tr h="110822">
                <a:tc gridSpan="4">
                  <a:txBody>
                    <a:bodyPr/>
                    <a:lstStyle/>
                    <a:p>
                      <a:pPr algn="ctr" fontAlgn="ct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5500" marR="5500" marT="5500" marB="0" anchor="ctr">
                    <a:solidFill>
                      <a:schemeClr val="bg1">
                        <a:lumMod val="85000"/>
                      </a:schemeClr>
                    </a:solidFill>
                  </a:tcPr>
                </a:tc>
                <a:tc hMerge="1">
                  <a:txBody>
                    <a:bodyPr/>
                    <a:lstStyle/>
                    <a:p>
                      <a:endParaRPr lang="es-CO"/>
                    </a:p>
                  </a:txBody>
                  <a:tcPr/>
                </a:tc>
                <a:tc hMerge="1">
                  <a:txBody>
                    <a:bodyPr/>
                    <a:lstStyle/>
                    <a:p>
                      <a:endParaRPr lang="es-CO"/>
                    </a:p>
                  </a:txBody>
                  <a:tcPr/>
                </a:tc>
                <a:tc hMerge="1">
                  <a:txBody>
                    <a:bodyPr/>
                    <a:lstStyle/>
                    <a:p>
                      <a:endParaRPr dirty="0"/>
                    </a:p>
                  </a:txBody>
                  <a:tcPr marL="5500" marR="5500" marT="5500" marB="0" anchor="ctr">
                    <a:solidFill>
                      <a:schemeClr val="bg1"/>
                    </a:solidFill>
                  </a:tcPr>
                </a:tc>
                <a:extLst>
                  <a:ext uri="{0D108BD9-81ED-4DB2-BD59-A6C34878D82A}">
                    <a16:rowId xmlns:a16="http://schemas.microsoft.com/office/drawing/2014/main" val="724413107"/>
                  </a:ext>
                </a:extLst>
              </a:tr>
              <a:tr h="775754">
                <a:tc>
                  <a:txBody>
                    <a:bodyPr/>
                    <a:lstStyle/>
                    <a:p>
                      <a:pPr algn="ctr" fontAlgn="ctr"/>
                      <a:r>
                        <a:rPr lang="es-CO" sz="1200" b="1" u="none" strike="noStrike" dirty="0">
                          <a:solidFill>
                            <a:srgbClr val="00B050"/>
                          </a:solidFill>
                          <a:effectLst/>
                          <a:latin typeface="Arial" panose="020B0604020202020204" pitchFamily="34" charset="0"/>
                          <a:cs typeface="Arial" panose="020B0604020202020204" pitchFamily="34" charset="0"/>
                        </a:rPr>
                        <a:t>ACTIVIDAD TELEFÓNICA O VIRTUAL</a:t>
                      </a:r>
                      <a:endParaRPr lang="es-CO" sz="1200" b="1" i="0" u="none" strike="noStrike" dirty="0">
                        <a:solidFill>
                          <a:srgbClr val="00B050"/>
                        </a:solidFill>
                        <a:effectLst/>
                        <a:latin typeface="Arial" panose="020B0604020202020204" pitchFamily="34" charset="0"/>
                        <a:cs typeface="Arial" panose="020B0604020202020204" pitchFamily="34" charset="0"/>
                      </a:endParaRPr>
                    </a:p>
                  </a:txBody>
                  <a:tcPr marL="5500" marR="5500" marT="5500" marB="0" anchor="ctr">
                    <a:solidFill>
                      <a:schemeClr val="bg1"/>
                    </a:solidFill>
                  </a:tcPr>
                </a:tc>
                <a:tc>
                  <a:txBody>
                    <a:bodyPr/>
                    <a:lstStyle/>
                    <a:p>
                      <a:pPr algn="ctr" fontAlgn="ctr"/>
                      <a:r>
                        <a:rPr lang="es-CO" sz="1200" b="0" u="none" strike="noStrike" dirty="0">
                          <a:solidFill>
                            <a:srgbClr val="000000"/>
                          </a:solidFill>
                          <a:effectLst/>
                          <a:latin typeface="Arial" panose="020B0604020202020204" pitchFamily="34" charset="0"/>
                          <a:cs typeface="Arial" panose="020B0604020202020204" pitchFamily="34" charset="0"/>
                        </a:rPr>
                        <a:t>15 Minutos</a:t>
                      </a:r>
                      <a:endParaRPr lang="es-CO" sz="1200" b="1" i="0" u="none" strike="noStrike" dirty="0">
                        <a:solidFill>
                          <a:srgbClr val="00B050"/>
                        </a:solidFill>
                        <a:effectLst/>
                        <a:latin typeface="Arial" panose="020B0604020202020204" pitchFamily="34" charset="0"/>
                        <a:cs typeface="Arial" panose="020B0604020202020204" pitchFamily="34" charset="0"/>
                      </a:endParaRPr>
                    </a:p>
                  </a:txBody>
                  <a:tcPr marL="5500" marR="5500" marT="5500" marB="0" anchor="ctr">
                    <a:solidFill>
                      <a:schemeClr val="bg1"/>
                    </a:solidFill>
                  </a:tcPr>
                </a:tc>
                <a:tc>
                  <a:txBody>
                    <a:bodyPr/>
                    <a:lstStyle/>
                    <a:p>
                      <a:pPr algn="ctr" fontAlgn="ctr"/>
                      <a:r>
                        <a:rPr lang="es-MX" sz="1200" b="0" u="none" strike="noStrike" dirty="0">
                          <a:solidFill>
                            <a:srgbClr val="000000"/>
                          </a:solidFill>
                          <a:effectLst/>
                          <a:latin typeface="Arial" panose="020B0604020202020204" pitchFamily="34" charset="0"/>
                          <a:cs typeface="Arial" panose="020B0604020202020204" pitchFamily="34" charset="0"/>
                        </a:rPr>
                        <a:t>Espacio de acompañamiento - seguimiento a usuarios de la línea de salud mental y equidad de género </a:t>
                      </a:r>
                      <a:endParaRPr lang="es-CO" sz="1200" b="1" i="0" u="none" strike="noStrike" dirty="0">
                        <a:solidFill>
                          <a:srgbClr val="00B050"/>
                        </a:solidFill>
                        <a:effectLst/>
                        <a:latin typeface="Arial" panose="020B0604020202020204" pitchFamily="34" charset="0"/>
                        <a:cs typeface="Arial" panose="020B0604020202020204" pitchFamily="34" charset="0"/>
                      </a:endParaRPr>
                    </a:p>
                  </a:txBody>
                  <a:tcPr marL="5500" marR="5500" marT="5500" marB="0" anchor="ctr">
                    <a:solidFill>
                      <a:schemeClr val="bg1"/>
                    </a:solidFill>
                  </a:tcPr>
                </a:tc>
                <a:tc>
                  <a:txBody>
                    <a:bodyPr/>
                    <a:lstStyle/>
                    <a:p>
                      <a:pPr algn="ctr" fontAlgn="ctr"/>
                      <a:r>
                        <a:rPr lang="es-CO" sz="1200" b="0" u="none" strike="noStrike" dirty="0">
                          <a:solidFill>
                            <a:srgbClr val="000000"/>
                          </a:solidFill>
                          <a:effectLst/>
                          <a:latin typeface="Arial" panose="020B0604020202020204" pitchFamily="34" charset="0"/>
                          <a:cs typeface="Arial" panose="020B0604020202020204" pitchFamily="34" charset="0"/>
                        </a:rPr>
                        <a:t>Soporte: </a:t>
                      </a:r>
                      <a:br>
                        <a:rPr lang="es-CO" sz="1200" b="0" u="none" strike="noStrike" dirty="0">
                          <a:solidFill>
                            <a:srgbClr val="000000"/>
                          </a:solidFill>
                          <a:effectLst/>
                          <a:latin typeface="Arial" panose="020B0604020202020204" pitchFamily="34" charset="0"/>
                          <a:cs typeface="Arial" panose="020B0604020202020204" pitchFamily="34" charset="0"/>
                        </a:rPr>
                      </a:br>
                      <a:r>
                        <a:rPr lang="es-CO" sz="1200" b="0" u="none" strike="noStrike" dirty="0">
                          <a:solidFill>
                            <a:srgbClr val="000000"/>
                          </a:solidFill>
                          <a:effectLst/>
                          <a:latin typeface="Arial" panose="020B0604020202020204" pitchFamily="34" charset="0"/>
                          <a:cs typeface="Arial" panose="020B0604020202020204" pitchFamily="34" charset="0"/>
                        </a:rPr>
                        <a:t>-Registro en la plataforma </a:t>
                      </a:r>
                      <a:r>
                        <a:rPr lang="es-CO" sz="1200" b="0" u="none" strike="noStrike" dirty="0" err="1">
                          <a:solidFill>
                            <a:srgbClr val="000000"/>
                          </a:solidFill>
                          <a:effectLst/>
                          <a:latin typeface="Arial" panose="020B0604020202020204" pitchFamily="34" charset="0"/>
                          <a:cs typeface="Arial" panose="020B0604020202020204" pitchFamily="34" charset="0"/>
                        </a:rPr>
                        <a:t>Survey</a:t>
                      </a:r>
                      <a:r>
                        <a:rPr lang="es-CO" sz="1200" b="0" u="none" strike="noStrike" dirty="0">
                          <a:solidFill>
                            <a:srgbClr val="000000"/>
                          </a:solidFill>
                          <a:effectLst/>
                          <a:latin typeface="Arial" panose="020B0604020202020204" pitchFamily="34" charset="0"/>
                          <a:cs typeface="Arial" panose="020B0604020202020204" pitchFamily="34" charset="0"/>
                        </a:rPr>
                        <a:t>. </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5500" marR="5500" marT="5500" marB="0" anchor="ctr">
                    <a:solidFill>
                      <a:schemeClr val="bg1"/>
                    </a:solidFill>
                  </a:tcPr>
                </a:tc>
                <a:extLst>
                  <a:ext uri="{0D108BD9-81ED-4DB2-BD59-A6C34878D82A}">
                    <a16:rowId xmlns:a16="http://schemas.microsoft.com/office/drawing/2014/main" val="215640549"/>
                  </a:ext>
                </a:extLst>
              </a:tr>
            </a:tbl>
          </a:graphicData>
        </a:graphic>
      </p:graphicFrame>
    </p:spTree>
    <p:extLst>
      <p:ext uri="{BB962C8B-B14F-4D97-AF65-F5344CB8AC3E}">
        <p14:creationId xmlns:p14="http://schemas.microsoft.com/office/powerpoint/2010/main" val="3712663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6D2B83E1-73A4-98BB-74A6-B12D234A2166}"/>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314E59E9-037C-3875-F1BF-B879265D252C}"/>
              </a:ext>
            </a:extLst>
          </p:cNvPr>
          <p:cNvSpPr txBox="1"/>
          <p:nvPr/>
        </p:nvSpPr>
        <p:spPr>
          <a:xfrm>
            <a:off x="147577" y="478084"/>
            <a:ext cx="3873335" cy="400110"/>
          </a:xfrm>
          <a:prstGeom prst="rect">
            <a:avLst/>
          </a:prstGeom>
          <a:noFill/>
        </p:spPr>
        <p:txBody>
          <a:bodyPr wrap="square" rtlCol="0">
            <a:spAutoFit/>
          </a:bodyPr>
          <a:lstStyle/>
          <a:p>
            <a:pPr algn="ctr"/>
            <a:r>
              <a:rPr lang="es-MX" sz="2000" b="1" dirty="0">
                <a:solidFill>
                  <a:schemeClr val="bg1"/>
                </a:solidFill>
              </a:rPr>
              <a:t>RETROALIMENTACIÓN 2024 </a:t>
            </a:r>
          </a:p>
        </p:txBody>
      </p:sp>
      <p:graphicFrame>
        <p:nvGraphicFramePr>
          <p:cNvPr id="3" name="Diagrama 2">
            <a:extLst>
              <a:ext uri="{FF2B5EF4-FFF2-40B4-BE49-F238E27FC236}">
                <a16:creationId xmlns:a16="http://schemas.microsoft.com/office/drawing/2014/main" id="{E27FFA01-67A7-4994-9846-56C95469E8F0}"/>
              </a:ext>
            </a:extLst>
          </p:cNvPr>
          <p:cNvGraphicFramePr/>
          <p:nvPr>
            <p:extLst>
              <p:ext uri="{D42A27DB-BD31-4B8C-83A1-F6EECF244321}">
                <p14:modId xmlns:p14="http://schemas.microsoft.com/office/powerpoint/2010/main" val="81709766"/>
              </p:ext>
            </p:extLst>
          </p:nvPr>
        </p:nvGraphicFramePr>
        <p:xfrm>
          <a:off x="1396800" y="1476000"/>
          <a:ext cx="5760000" cy="309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12762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A6673434-39A1-D281-5114-164A2BE3868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5280FB67-02BC-CC55-5E7F-367E01D43198}"/>
              </a:ext>
            </a:extLst>
          </p:cNvPr>
          <p:cNvSpPr/>
          <p:nvPr/>
        </p:nvSpPr>
        <p:spPr>
          <a:xfrm>
            <a:off x="14514" y="284018"/>
            <a:ext cx="4419600" cy="9698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9218" name="Picture 2" descr="El poder de las preguntas: Cómo usarlas para obtener respuestas valiosas –  Signo De Interrogacion">
            <a:extLst>
              <a:ext uri="{FF2B5EF4-FFF2-40B4-BE49-F238E27FC236}">
                <a16:creationId xmlns:a16="http://schemas.microsoft.com/office/drawing/2014/main" id="{476B1A9E-2C6B-881B-0B53-C1C27853D4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7997" y="634716"/>
            <a:ext cx="3583781" cy="3583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620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
        <p:cNvGrpSpPr/>
        <p:nvPr/>
      </p:nvGrpSpPr>
      <p:grpSpPr>
        <a:xfrm>
          <a:off x="0" y="0"/>
          <a:ext cx="0" cy="0"/>
          <a:chOff x="0" y="0"/>
          <a:chExt cx="0" cy="0"/>
        </a:xfrm>
      </p:grpSpPr>
      <p:pic>
        <p:nvPicPr>
          <p:cNvPr id="76" name="Google Shape;76;p17"/>
          <p:cNvPicPr preferRelativeResize="0"/>
          <p:nvPr/>
        </p:nvPicPr>
        <p:blipFill rotWithShape="1">
          <a:blip r:embed="rId4">
            <a:alphaModFix/>
          </a:blip>
          <a:srcRect t="5814" b="5823"/>
          <a:stretch/>
        </p:blipFill>
        <p:spPr>
          <a:xfrm>
            <a:off x="3192538" y="4127725"/>
            <a:ext cx="2758927" cy="674950"/>
          </a:xfrm>
          <a:prstGeom prst="rect">
            <a:avLst/>
          </a:prstGeom>
          <a:noFill/>
          <a:ln>
            <a:noFill/>
          </a:ln>
        </p:spPr>
      </p:pic>
      <p:sp>
        <p:nvSpPr>
          <p:cNvPr id="2" name="Rectángulo: esquinas redondeadas 1">
            <a:extLst>
              <a:ext uri="{FF2B5EF4-FFF2-40B4-BE49-F238E27FC236}">
                <a16:creationId xmlns:a16="http://schemas.microsoft.com/office/drawing/2014/main" id="{7F95998B-3C9B-0775-876E-EF3855257803}"/>
              </a:ext>
            </a:extLst>
          </p:cNvPr>
          <p:cNvSpPr/>
          <p:nvPr/>
        </p:nvSpPr>
        <p:spPr>
          <a:xfrm>
            <a:off x="7178154" y="4314825"/>
            <a:ext cx="1746771" cy="59055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sp>
        <p:nvSpPr>
          <p:cNvPr id="2" name="CuadroTexto 1">
            <a:extLst>
              <a:ext uri="{FF2B5EF4-FFF2-40B4-BE49-F238E27FC236}">
                <a16:creationId xmlns:a16="http://schemas.microsoft.com/office/drawing/2014/main" id="{EE5AC763-79C4-F70E-BFF9-30D2EB14D1FC}"/>
              </a:ext>
            </a:extLst>
          </p:cNvPr>
          <p:cNvSpPr txBox="1"/>
          <p:nvPr/>
        </p:nvSpPr>
        <p:spPr>
          <a:xfrm>
            <a:off x="568036" y="498764"/>
            <a:ext cx="2840182" cy="400110"/>
          </a:xfrm>
          <a:prstGeom prst="rect">
            <a:avLst/>
          </a:prstGeom>
          <a:noFill/>
        </p:spPr>
        <p:txBody>
          <a:bodyPr wrap="square" rtlCol="0">
            <a:spAutoFit/>
          </a:bodyPr>
          <a:lstStyle/>
          <a:p>
            <a:pPr algn="ctr"/>
            <a:r>
              <a:rPr lang="es-MX" sz="2000" b="1" dirty="0">
                <a:solidFill>
                  <a:schemeClr val="bg1"/>
                </a:solidFill>
              </a:rPr>
              <a:t>DEFINICIONES</a:t>
            </a:r>
            <a:endParaRPr lang="es-CO" sz="2000" b="1" dirty="0">
              <a:solidFill>
                <a:schemeClr val="bg1"/>
              </a:solidFill>
            </a:endParaRPr>
          </a:p>
        </p:txBody>
      </p:sp>
      <p:graphicFrame>
        <p:nvGraphicFramePr>
          <p:cNvPr id="4" name="Diagrama 3">
            <a:extLst>
              <a:ext uri="{FF2B5EF4-FFF2-40B4-BE49-F238E27FC236}">
                <a16:creationId xmlns:a16="http://schemas.microsoft.com/office/drawing/2014/main" id="{B52A8780-6D7A-4694-A6B1-3E36260EE72D}"/>
              </a:ext>
            </a:extLst>
          </p:cNvPr>
          <p:cNvGraphicFramePr/>
          <p:nvPr>
            <p:extLst>
              <p:ext uri="{D42A27DB-BD31-4B8C-83A1-F6EECF244321}">
                <p14:modId xmlns:p14="http://schemas.microsoft.com/office/powerpoint/2010/main" val="3386328617"/>
              </p:ext>
            </p:extLst>
          </p:nvPr>
        </p:nvGraphicFramePr>
        <p:xfrm>
          <a:off x="467618" y="1520407"/>
          <a:ext cx="8208764" cy="26771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16E0F93E-C4E9-2904-05E4-9D506A28DA6A}"/>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034F624D-E6E7-E814-AC72-7B221919693A}"/>
              </a:ext>
            </a:extLst>
          </p:cNvPr>
          <p:cNvSpPr/>
          <p:nvPr/>
        </p:nvSpPr>
        <p:spPr>
          <a:xfrm>
            <a:off x="14514" y="284018"/>
            <a:ext cx="4419600" cy="9698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graphicFrame>
        <p:nvGraphicFramePr>
          <p:cNvPr id="3" name="Diagrama 2">
            <a:extLst>
              <a:ext uri="{FF2B5EF4-FFF2-40B4-BE49-F238E27FC236}">
                <a16:creationId xmlns:a16="http://schemas.microsoft.com/office/drawing/2014/main" id="{7A071208-6645-0648-99BC-BFF40F35E8EF}"/>
              </a:ext>
            </a:extLst>
          </p:cNvPr>
          <p:cNvGraphicFramePr/>
          <p:nvPr>
            <p:extLst>
              <p:ext uri="{D42A27DB-BD31-4B8C-83A1-F6EECF244321}">
                <p14:modId xmlns:p14="http://schemas.microsoft.com/office/powerpoint/2010/main" val="346597575"/>
              </p:ext>
            </p:extLst>
          </p:nvPr>
        </p:nvGraphicFramePr>
        <p:xfrm>
          <a:off x="223914" y="572018"/>
          <a:ext cx="8420400" cy="44967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a 3">
            <a:extLst>
              <a:ext uri="{FF2B5EF4-FFF2-40B4-BE49-F238E27FC236}">
                <a16:creationId xmlns:a16="http://schemas.microsoft.com/office/drawing/2014/main" id="{AD27CE0E-602B-5802-E200-07618C095995}"/>
              </a:ext>
            </a:extLst>
          </p:cNvPr>
          <p:cNvGraphicFramePr/>
          <p:nvPr>
            <p:extLst>
              <p:ext uri="{D42A27DB-BD31-4B8C-83A1-F6EECF244321}">
                <p14:modId xmlns:p14="http://schemas.microsoft.com/office/powerpoint/2010/main" val="330350726"/>
              </p:ext>
            </p:extLst>
          </p:nvPr>
        </p:nvGraphicFramePr>
        <p:xfrm>
          <a:off x="223914" y="130129"/>
          <a:ext cx="4074485" cy="30777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625409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AAEC6764-876D-84D7-044E-7716EAB2CF91}"/>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5D17FAD8-D616-1340-2643-368600B1E18F}"/>
              </a:ext>
            </a:extLst>
          </p:cNvPr>
          <p:cNvSpPr txBox="1"/>
          <p:nvPr/>
        </p:nvSpPr>
        <p:spPr>
          <a:xfrm>
            <a:off x="568036" y="498764"/>
            <a:ext cx="2840182" cy="400110"/>
          </a:xfrm>
          <a:prstGeom prst="rect">
            <a:avLst/>
          </a:prstGeom>
          <a:noFill/>
        </p:spPr>
        <p:txBody>
          <a:bodyPr wrap="square" rtlCol="0">
            <a:spAutoFit/>
          </a:bodyPr>
          <a:lstStyle/>
          <a:p>
            <a:pPr algn="ctr"/>
            <a:r>
              <a:rPr lang="es-MX" sz="2000" b="1" dirty="0">
                <a:solidFill>
                  <a:schemeClr val="bg1"/>
                </a:solidFill>
              </a:rPr>
              <a:t>ESTRATEGIA</a:t>
            </a:r>
            <a:endParaRPr lang="es-CO" sz="2000" b="1" dirty="0">
              <a:solidFill>
                <a:schemeClr val="bg1"/>
              </a:solidFill>
            </a:endParaRPr>
          </a:p>
        </p:txBody>
      </p:sp>
      <p:sp>
        <p:nvSpPr>
          <p:cNvPr id="3" name="CuadroTexto 2">
            <a:extLst>
              <a:ext uri="{FF2B5EF4-FFF2-40B4-BE49-F238E27FC236}">
                <a16:creationId xmlns:a16="http://schemas.microsoft.com/office/drawing/2014/main" id="{1A769CF1-EC0D-F832-2AC3-C2BC0C63AB51}"/>
              </a:ext>
            </a:extLst>
          </p:cNvPr>
          <p:cNvSpPr txBox="1"/>
          <p:nvPr/>
        </p:nvSpPr>
        <p:spPr>
          <a:xfrm>
            <a:off x="2748224" y="1925419"/>
            <a:ext cx="45720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1800" b="1" dirty="0"/>
              <a:t>LÍNEA DE SALUD MENTAL Y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1800" b="1" dirty="0"/>
              <a:t>EQUIDAD DE GÉNERO </a:t>
            </a:r>
            <a:endParaRPr lang="es-CO" sz="1800" b="1" dirty="0"/>
          </a:p>
        </p:txBody>
      </p:sp>
      <p:pic>
        <p:nvPicPr>
          <p:cNvPr id="5" name="Imagen 4">
            <a:extLst>
              <a:ext uri="{FF2B5EF4-FFF2-40B4-BE49-F238E27FC236}">
                <a16:creationId xmlns:a16="http://schemas.microsoft.com/office/drawing/2014/main" id="{8567A2DB-F17A-6836-B68F-5989877FAA98}"/>
              </a:ext>
            </a:extLst>
          </p:cNvPr>
          <p:cNvPicPr>
            <a:picLocks noChangeAspect="1"/>
          </p:cNvPicPr>
          <p:nvPr/>
        </p:nvPicPr>
        <p:blipFill>
          <a:blip r:embed="rId4"/>
          <a:stretch>
            <a:fillRect/>
          </a:stretch>
        </p:blipFill>
        <p:spPr>
          <a:xfrm>
            <a:off x="1030260" y="2332800"/>
            <a:ext cx="2183247" cy="1938769"/>
          </a:xfrm>
          <a:prstGeom prst="rect">
            <a:avLst/>
          </a:prstGeom>
        </p:spPr>
      </p:pic>
    </p:spTree>
    <p:extLst>
      <p:ext uri="{BB962C8B-B14F-4D97-AF65-F5344CB8AC3E}">
        <p14:creationId xmlns:p14="http://schemas.microsoft.com/office/powerpoint/2010/main" val="838271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057C83B9-4496-FCD2-2641-81D20316965A}"/>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4534D254-40E4-3601-3067-E96947481DE4}"/>
              </a:ext>
            </a:extLst>
          </p:cNvPr>
          <p:cNvSpPr txBox="1"/>
          <p:nvPr/>
        </p:nvSpPr>
        <p:spPr>
          <a:xfrm>
            <a:off x="-167429" y="384339"/>
            <a:ext cx="4439393" cy="707886"/>
          </a:xfrm>
          <a:prstGeom prst="rect">
            <a:avLst/>
          </a:prstGeom>
          <a:noFill/>
        </p:spPr>
        <p:txBody>
          <a:bodyPr wrap="square" rtlCol="0">
            <a:spAutoFit/>
          </a:bodyPr>
          <a:lstStyle/>
          <a:p>
            <a:pPr algn="ctr"/>
            <a:r>
              <a:rPr lang="es-MX" sz="2000" b="1" dirty="0">
                <a:solidFill>
                  <a:schemeClr val="bg1"/>
                </a:solidFill>
              </a:rPr>
              <a:t>POBLACIÓN A LA QUE VA DIRIGIDO</a:t>
            </a:r>
            <a:endParaRPr lang="es-CO" sz="2000" b="1" dirty="0">
              <a:solidFill>
                <a:schemeClr val="bg1"/>
              </a:solidFill>
            </a:endParaRPr>
          </a:p>
        </p:txBody>
      </p:sp>
      <p:sp>
        <p:nvSpPr>
          <p:cNvPr id="3" name="CuadroTexto 2">
            <a:extLst>
              <a:ext uri="{FF2B5EF4-FFF2-40B4-BE49-F238E27FC236}">
                <a16:creationId xmlns:a16="http://schemas.microsoft.com/office/drawing/2014/main" id="{4B0847DE-97EB-3898-1D1B-C5AE94B9E47D}"/>
              </a:ext>
            </a:extLst>
          </p:cNvPr>
          <p:cNvSpPr txBox="1"/>
          <p:nvPr/>
        </p:nvSpPr>
        <p:spPr>
          <a:xfrm>
            <a:off x="5407200" y="1526885"/>
            <a:ext cx="345590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600" b="1" i="0" u="none" strike="noStrike" kern="0" cap="none" spc="0" normalizeH="0" baseline="0" noProof="0" dirty="0">
                <a:ln>
                  <a:noFill/>
                </a:ln>
                <a:solidFill>
                  <a:srgbClr val="000000"/>
                </a:solidFill>
                <a:effectLst/>
                <a:uLnTx/>
                <a:uFillTx/>
                <a:latin typeface="Arial" panose="020B0604020202020204" pitchFamily="34" charset="0"/>
                <a:cs typeface="Arial"/>
                <a:sym typeface="Arial"/>
              </a:rPr>
              <a:t>Comunidad del área urbana y rural del municipio de Manizales </a:t>
            </a:r>
            <a:endParaRPr kumimoji="0" lang="es-CO" sz="1600" b="1" i="0" u="none" strike="noStrike" kern="0" cap="none" spc="0" normalizeH="0" baseline="0" noProof="0" dirty="0">
              <a:ln>
                <a:noFill/>
              </a:ln>
              <a:solidFill>
                <a:srgbClr val="000000"/>
              </a:solidFill>
              <a:effectLst/>
              <a:uLnTx/>
              <a:uFillTx/>
              <a:latin typeface="Arial"/>
              <a:cs typeface="Arial"/>
              <a:sym typeface="Arial"/>
            </a:endParaRPr>
          </a:p>
        </p:txBody>
      </p:sp>
      <p:graphicFrame>
        <p:nvGraphicFramePr>
          <p:cNvPr id="5" name="Diagrama 4">
            <a:extLst>
              <a:ext uri="{FF2B5EF4-FFF2-40B4-BE49-F238E27FC236}">
                <a16:creationId xmlns:a16="http://schemas.microsoft.com/office/drawing/2014/main" id="{F36565B7-ADDC-FD32-A8E8-70CBE9A84E41}"/>
              </a:ext>
            </a:extLst>
          </p:cNvPr>
          <p:cNvGraphicFramePr/>
          <p:nvPr>
            <p:extLst>
              <p:ext uri="{D42A27DB-BD31-4B8C-83A1-F6EECF244321}">
                <p14:modId xmlns:p14="http://schemas.microsoft.com/office/powerpoint/2010/main" val="928217677"/>
              </p:ext>
            </p:extLst>
          </p:nvPr>
        </p:nvGraphicFramePr>
        <p:xfrm>
          <a:off x="208800" y="737960"/>
          <a:ext cx="5104800" cy="44055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Imagen 5">
            <a:extLst>
              <a:ext uri="{FF2B5EF4-FFF2-40B4-BE49-F238E27FC236}">
                <a16:creationId xmlns:a16="http://schemas.microsoft.com/office/drawing/2014/main" id="{3F58762F-9292-CFAB-7989-D55D25B5C239}"/>
              </a:ext>
            </a:extLst>
          </p:cNvPr>
          <p:cNvPicPr>
            <a:picLocks noChangeAspect="1"/>
          </p:cNvPicPr>
          <p:nvPr/>
        </p:nvPicPr>
        <p:blipFill>
          <a:blip r:embed="rId9"/>
          <a:stretch>
            <a:fillRect/>
          </a:stretch>
        </p:blipFill>
        <p:spPr>
          <a:xfrm>
            <a:off x="5313600" y="2162215"/>
            <a:ext cx="3455904" cy="2293464"/>
          </a:xfrm>
          <a:prstGeom prst="rect">
            <a:avLst/>
          </a:prstGeom>
        </p:spPr>
      </p:pic>
    </p:spTree>
    <p:extLst>
      <p:ext uri="{BB962C8B-B14F-4D97-AF65-F5344CB8AC3E}">
        <p14:creationId xmlns:p14="http://schemas.microsoft.com/office/powerpoint/2010/main" val="1302395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5D3E8AEF-0297-D5B1-BACD-2FDE5430493E}"/>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8632D3D1-CEB9-0A66-2820-3F885D089D1A}"/>
              </a:ext>
            </a:extLst>
          </p:cNvPr>
          <p:cNvSpPr txBox="1"/>
          <p:nvPr/>
        </p:nvSpPr>
        <p:spPr>
          <a:xfrm>
            <a:off x="-370628" y="450107"/>
            <a:ext cx="4913600" cy="584775"/>
          </a:xfrm>
          <a:prstGeom prst="rect">
            <a:avLst/>
          </a:prstGeom>
          <a:noFill/>
        </p:spPr>
        <p:txBody>
          <a:bodyPr wrap="square" rtlCol="0">
            <a:spAutoFit/>
          </a:bodyPr>
          <a:lstStyle/>
          <a:p>
            <a:pPr algn="ctr"/>
            <a:r>
              <a:rPr lang="es-MX" sz="1600" b="1" dirty="0">
                <a:solidFill>
                  <a:schemeClr val="bg1"/>
                </a:solidFill>
              </a:rPr>
              <a:t>PROFESIONALES RESPONSABLES DEL DESARROLLO DEL LINEAMIENTO</a:t>
            </a:r>
            <a:endParaRPr lang="es-CO" sz="1600" b="1" dirty="0">
              <a:solidFill>
                <a:schemeClr val="bg1"/>
              </a:solidFill>
            </a:endParaRPr>
          </a:p>
        </p:txBody>
      </p:sp>
      <p:sp>
        <p:nvSpPr>
          <p:cNvPr id="3" name="CuadroTexto 2">
            <a:extLst>
              <a:ext uri="{FF2B5EF4-FFF2-40B4-BE49-F238E27FC236}">
                <a16:creationId xmlns:a16="http://schemas.microsoft.com/office/drawing/2014/main" id="{C4872F2B-D8AF-5DF0-DCE9-EBE985FE5A3B}"/>
              </a:ext>
            </a:extLst>
          </p:cNvPr>
          <p:cNvSpPr txBox="1"/>
          <p:nvPr/>
        </p:nvSpPr>
        <p:spPr>
          <a:xfrm>
            <a:off x="442723" y="3406557"/>
            <a:ext cx="392377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400" b="1" i="0" u="none" strike="noStrike" kern="0" normalizeH="0" baseline="0" noProof="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Arial"/>
                <a:cs typeface="Arial"/>
                <a:sym typeface="Arial"/>
              </a:rPr>
              <a:t>Psicólogas,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400" b="1" i="0" u="none" strike="noStrike" kern="0" normalizeH="0" baseline="0" noProof="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latin typeface="Arial"/>
                <a:cs typeface="Arial"/>
                <a:sym typeface="Arial"/>
              </a:rPr>
              <a:t>con entrenamiento previo </a:t>
            </a:r>
          </a:p>
        </p:txBody>
      </p:sp>
      <p:pic>
        <p:nvPicPr>
          <p:cNvPr id="4" name="Imagen 3">
            <a:extLst>
              <a:ext uri="{FF2B5EF4-FFF2-40B4-BE49-F238E27FC236}">
                <a16:creationId xmlns:a16="http://schemas.microsoft.com/office/drawing/2014/main" id="{49B6BAA1-5953-871B-AFF1-31239F4F3077}"/>
              </a:ext>
            </a:extLst>
          </p:cNvPr>
          <p:cNvPicPr>
            <a:picLocks noChangeAspect="1"/>
          </p:cNvPicPr>
          <p:nvPr/>
        </p:nvPicPr>
        <p:blipFill>
          <a:blip r:embed="rId4"/>
          <a:stretch>
            <a:fillRect/>
          </a:stretch>
        </p:blipFill>
        <p:spPr>
          <a:xfrm>
            <a:off x="266247" y="2083087"/>
            <a:ext cx="4276725" cy="847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Imagen 4">
            <a:extLst>
              <a:ext uri="{FF2B5EF4-FFF2-40B4-BE49-F238E27FC236}">
                <a16:creationId xmlns:a16="http://schemas.microsoft.com/office/drawing/2014/main" id="{D2C77590-06B4-5F0A-39CB-0804A972EEF8}"/>
              </a:ext>
            </a:extLst>
          </p:cNvPr>
          <p:cNvPicPr>
            <a:picLocks noChangeAspect="1"/>
          </p:cNvPicPr>
          <p:nvPr/>
        </p:nvPicPr>
        <p:blipFill>
          <a:blip r:embed="rId5"/>
          <a:stretch>
            <a:fillRect/>
          </a:stretch>
        </p:blipFill>
        <p:spPr>
          <a:xfrm>
            <a:off x="4959390" y="1916549"/>
            <a:ext cx="3204509" cy="2136339"/>
          </a:xfrm>
          <a:prstGeom prst="rect">
            <a:avLst/>
          </a:prstGeom>
          <a:ln>
            <a:noFill/>
          </a:ln>
          <a:effectLst>
            <a:softEdge rad="112500"/>
          </a:effectLst>
        </p:spPr>
      </p:pic>
      <p:pic>
        <p:nvPicPr>
          <p:cNvPr id="6" name="Imagen 5">
            <a:extLst>
              <a:ext uri="{FF2B5EF4-FFF2-40B4-BE49-F238E27FC236}">
                <a16:creationId xmlns:a16="http://schemas.microsoft.com/office/drawing/2014/main" id="{2E8D8AD8-A2F4-B3B4-3A24-37B19519F875}"/>
              </a:ext>
            </a:extLst>
          </p:cNvPr>
          <p:cNvPicPr>
            <a:picLocks noChangeAspect="1"/>
          </p:cNvPicPr>
          <p:nvPr/>
        </p:nvPicPr>
        <p:blipFill>
          <a:blip r:embed="rId6"/>
          <a:stretch>
            <a:fillRect/>
          </a:stretch>
        </p:blipFill>
        <p:spPr>
          <a:xfrm>
            <a:off x="7848707" y="1576800"/>
            <a:ext cx="908087" cy="806400"/>
          </a:xfrm>
          <a:prstGeom prst="rect">
            <a:avLst/>
          </a:prstGeom>
        </p:spPr>
      </p:pic>
    </p:spTree>
    <p:extLst>
      <p:ext uri="{BB962C8B-B14F-4D97-AF65-F5344CB8AC3E}">
        <p14:creationId xmlns:p14="http://schemas.microsoft.com/office/powerpoint/2010/main" val="3637838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6B076E9B-7CF2-2129-52FD-7BA1CC1E2339}"/>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A1A17263-3B75-B4F6-FC81-622FBBB50C90}"/>
              </a:ext>
            </a:extLst>
          </p:cNvPr>
          <p:cNvSpPr txBox="1"/>
          <p:nvPr/>
        </p:nvSpPr>
        <p:spPr>
          <a:xfrm>
            <a:off x="-167429" y="508164"/>
            <a:ext cx="4439393" cy="400110"/>
          </a:xfrm>
          <a:prstGeom prst="rect">
            <a:avLst/>
          </a:prstGeom>
          <a:noFill/>
        </p:spPr>
        <p:txBody>
          <a:bodyPr wrap="square" rtlCol="0">
            <a:spAutoFit/>
          </a:bodyPr>
          <a:lstStyle/>
          <a:p>
            <a:pPr algn="ctr"/>
            <a:r>
              <a:rPr lang="es-MX" sz="2000" b="1" dirty="0">
                <a:solidFill>
                  <a:schemeClr val="bg1"/>
                </a:solidFill>
              </a:rPr>
              <a:t>DOCUMENTOS ANEXOS</a:t>
            </a:r>
            <a:endParaRPr lang="es-CO" sz="2000" b="1" dirty="0">
              <a:solidFill>
                <a:schemeClr val="bg1"/>
              </a:solidFill>
            </a:endParaRPr>
          </a:p>
        </p:txBody>
      </p:sp>
      <p:graphicFrame>
        <p:nvGraphicFramePr>
          <p:cNvPr id="3" name="Diagrama 2">
            <a:extLst>
              <a:ext uri="{FF2B5EF4-FFF2-40B4-BE49-F238E27FC236}">
                <a16:creationId xmlns:a16="http://schemas.microsoft.com/office/drawing/2014/main" id="{B614B73C-6197-8577-CA74-DC355E7ABC76}"/>
              </a:ext>
            </a:extLst>
          </p:cNvPr>
          <p:cNvGraphicFramePr/>
          <p:nvPr>
            <p:extLst>
              <p:ext uri="{D42A27DB-BD31-4B8C-83A1-F6EECF244321}">
                <p14:modId xmlns:p14="http://schemas.microsoft.com/office/powerpoint/2010/main" val="1114388097"/>
              </p:ext>
            </p:extLst>
          </p:nvPr>
        </p:nvGraphicFramePr>
        <p:xfrm>
          <a:off x="1298582" y="1559398"/>
          <a:ext cx="6546836" cy="2563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52081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06A57E65-C9C6-072E-BC22-2FF5D83EA5C5}"/>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1B6A01B2-9DB1-B101-E99D-686C0A970D3D}"/>
              </a:ext>
            </a:extLst>
          </p:cNvPr>
          <p:cNvSpPr txBox="1"/>
          <p:nvPr/>
        </p:nvSpPr>
        <p:spPr>
          <a:xfrm>
            <a:off x="568036" y="498764"/>
            <a:ext cx="2840182" cy="400110"/>
          </a:xfrm>
          <a:prstGeom prst="rect">
            <a:avLst/>
          </a:prstGeom>
          <a:noFill/>
        </p:spPr>
        <p:txBody>
          <a:bodyPr wrap="square" rtlCol="0">
            <a:spAutoFit/>
          </a:bodyPr>
          <a:lstStyle/>
          <a:p>
            <a:pPr algn="ctr"/>
            <a:r>
              <a:rPr lang="es-MX" sz="2000" b="1" dirty="0">
                <a:solidFill>
                  <a:schemeClr val="bg1"/>
                </a:solidFill>
              </a:rPr>
              <a:t>META</a:t>
            </a:r>
          </a:p>
        </p:txBody>
      </p:sp>
      <p:graphicFrame>
        <p:nvGraphicFramePr>
          <p:cNvPr id="5" name="Tabla 4">
            <a:extLst>
              <a:ext uri="{FF2B5EF4-FFF2-40B4-BE49-F238E27FC236}">
                <a16:creationId xmlns:a16="http://schemas.microsoft.com/office/drawing/2014/main" id="{315A045F-D213-40CF-704D-69CE21B6D582}"/>
              </a:ext>
            </a:extLst>
          </p:cNvPr>
          <p:cNvGraphicFramePr>
            <a:graphicFrameLocks noGrp="1"/>
          </p:cNvGraphicFramePr>
          <p:nvPr>
            <p:extLst>
              <p:ext uri="{D42A27DB-BD31-4B8C-83A1-F6EECF244321}">
                <p14:modId xmlns:p14="http://schemas.microsoft.com/office/powerpoint/2010/main" val="933140272"/>
              </p:ext>
            </p:extLst>
          </p:nvPr>
        </p:nvGraphicFramePr>
        <p:xfrm>
          <a:off x="1825214" y="1658920"/>
          <a:ext cx="5761292" cy="2420711"/>
        </p:xfrm>
        <a:graphic>
          <a:graphicData uri="http://schemas.openxmlformats.org/drawingml/2006/table">
            <a:tbl>
              <a:tblPr>
                <a:tableStyleId>{3C2FFA5D-87B4-456A-9821-1D502468CF0F}</a:tableStyleId>
              </a:tblPr>
              <a:tblGrid>
                <a:gridCol w="2880646">
                  <a:extLst>
                    <a:ext uri="{9D8B030D-6E8A-4147-A177-3AD203B41FA5}">
                      <a16:colId xmlns:a16="http://schemas.microsoft.com/office/drawing/2014/main" val="1406911820"/>
                    </a:ext>
                  </a:extLst>
                </a:gridCol>
                <a:gridCol w="2880646">
                  <a:extLst>
                    <a:ext uri="{9D8B030D-6E8A-4147-A177-3AD203B41FA5}">
                      <a16:colId xmlns:a16="http://schemas.microsoft.com/office/drawing/2014/main" val="982159339"/>
                    </a:ext>
                  </a:extLst>
                </a:gridCol>
              </a:tblGrid>
              <a:tr h="478641">
                <a:tc>
                  <a:txBody>
                    <a:bodyPr/>
                    <a:lstStyle/>
                    <a:p>
                      <a:pPr algn="ctr" fontAlgn="ctr"/>
                      <a:r>
                        <a:rPr lang="es-CO" sz="1600" b="1" u="none" strike="noStrike" dirty="0">
                          <a:effectLst/>
                        </a:rPr>
                        <a:t>META</a:t>
                      </a:r>
                      <a:endParaRPr lang="es-CO" sz="1600" b="1" i="0" u="none" strike="noStrike" dirty="0">
                        <a:solidFill>
                          <a:srgbClr val="000000"/>
                        </a:solidFill>
                        <a:effectLst/>
                        <a:latin typeface="+mj-lt"/>
                      </a:endParaRPr>
                    </a:p>
                  </a:txBody>
                  <a:tcPr marL="9525" marR="9525" marT="9525" marB="0" anchor="ctr"/>
                </a:tc>
                <a:tc>
                  <a:txBody>
                    <a:bodyPr/>
                    <a:lstStyle/>
                    <a:p>
                      <a:pPr algn="ctr" fontAlgn="ctr"/>
                      <a:r>
                        <a:rPr lang="es-CO" sz="1600" b="1" u="none" strike="noStrike" dirty="0">
                          <a:effectLst/>
                        </a:rPr>
                        <a:t>NOMBRE DEL INDICADOR</a:t>
                      </a:r>
                      <a:endParaRPr lang="es-CO" sz="1600" b="1"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3189276838"/>
                  </a:ext>
                </a:extLst>
              </a:tr>
              <a:tr h="1942070">
                <a:tc>
                  <a:txBody>
                    <a:bodyPr/>
                    <a:lstStyle/>
                    <a:p>
                      <a:pPr algn="ctr" fontAlgn="ctr"/>
                      <a:r>
                        <a:rPr lang="es-MX" sz="1600" dirty="0"/>
                        <a:t>Línea de salud mental y género (línea 123 opción 3) en funcionamiento </a:t>
                      </a:r>
                      <a:endParaRPr lang="es-MX" sz="1600" b="0" i="0" u="none" strike="noStrike" dirty="0">
                        <a:solidFill>
                          <a:srgbClr val="000000"/>
                        </a:solidFill>
                        <a:effectLst/>
                        <a:latin typeface="+mj-lt"/>
                      </a:endParaRPr>
                    </a:p>
                  </a:txBody>
                  <a:tcPr marL="9525" marR="9525" marT="9525" marB="0" anchor="ctr">
                    <a:solidFill>
                      <a:schemeClr val="bg1"/>
                    </a:solidFill>
                  </a:tcPr>
                </a:tc>
                <a:tc>
                  <a:txBody>
                    <a:bodyPr/>
                    <a:lstStyle/>
                    <a:p>
                      <a:pPr algn="ctr" fontAlgn="ctr"/>
                      <a:r>
                        <a:rPr lang="es-CO" sz="1600" dirty="0"/>
                        <a:t>Línea activa </a:t>
                      </a:r>
                      <a:endParaRPr lang="es-MX" sz="1600" b="0" i="0" u="none" strike="noStrike" dirty="0">
                        <a:solidFill>
                          <a:srgbClr val="000000"/>
                        </a:solidFill>
                        <a:effectLst/>
                        <a:latin typeface="+mj-lt"/>
                      </a:endParaRPr>
                    </a:p>
                  </a:txBody>
                  <a:tcPr marL="9525" marR="9525" marT="9525" marB="0" anchor="ctr">
                    <a:solidFill>
                      <a:schemeClr val="bg1"/>
                    </a:solidFill>
                  </a:tcPr>
                </a:tc>
                <a:extLst>
                  <a:ext uri="{0D108BD9-81ED-4DB2-BD59-A6C34878D82A}">
                    <a16:rowId xmlns:a16="http://schemas.microsoft.com/office/drawing/2014/main" val="3874099874"/>
                  </a:ext>
                </a:extLst>
              </a:tr>
            </a:tbl>
          </a:graphicData>
        </a:graphic>
      </p:graphicFrame>
    </p:spTree>
    <p:extLst>
      <p:ext uri="{BB962C8B-B14F-4D97-AF65-F5344CB8AC3E}">
        <p14:creationId xmlns:p14="http://schemas.microsoft.com/office/powerpoint/2010/main" val="4207828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C16A4AF5-2D3E-6D80-79B2-33E548181E76}"/>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CEE3A45E-A128-EC25-68EA-E66B6616066F}"/>
              </a:ext>
            </a:extLst>
          </p:cNvPr>
          <p:cNvSpPr txBox="1"/>
          <p:nvPr/>
        </p:nvSpPr>
        <p:spPr>
          <a:xfrm>
            <a:off x="176150" y="396391"/>
            <a:ext cx="3873335" cy="707886"/>
          </a:xfrm>
          <a:prstGeom prst="rect">
            <a:avLst/>
          </a:prstGeom>
          <a:noFill/>
        </p:spPr>
        <p:txBody>
          <a:bodyPr wrap="square" rtlCol="0">
            <a:spAutoFit/>
          </a:bodyPr>
          <a:lstStyle/>
          <a:p>
            <a:pPr algn="ctr"/>
            <a:r>
              <a:rPr lang="es-MX" sz="2000" b="1" dirty="0">
                <a:solidFill>
                  <a:schemeClr val="bg1"/>
                </a:solidFill>
              </a:rPr>
              <a:t>CRITERIOS PARA EL CUMPLIMIENTO DE LA META</a:t>
            </a:r>
          </a:p>
        </p:txBody>
      </p:sp>
      <p:graphicFrame>
        <p:nvGraphicFramePr>
          <p:cNvPr id="3" name="Tabla 2">
            <a:extLst>
              <a:ext uri="{FF2B5EF4-FFF2-40B4-BE49-F238E27FC236}">
                <a16:creationId xmlns:a16="http://schemas.microsoft.com/office/drawing/2014/main" id="{48FF0EF0-9E0C-F6D1-F941-E1F48ABC432B}"/>
              </a:ext>
            </a:extLst>
          </p:cNvPr>
          <p:cNvGraphicFramePr>
            <a:graphicFrameLocks noGrp="1"/>
          </p:cNvGraphicFramePr>
          <p:nvPr>
            <p:extLst>
              <p:ext uri="{D42A27DB-BD31-4B8C-83A1-F6EECF244321}">
                <p14:modId xmlns:p14="http://schemas.microsoft.com/office/powerpoint/2010/main" val="3732553398"/>
              </p:ext>
            </p:extLst>
          </p:nvPr>
        </p:nvGraphicFramePr>
        <p:xfrm>
          <a:off x="407263" y="1635475"/>
          <a:ext cx="8063497" cy="2343672"/>
        </p:xfrm>
        <a:graphic>
          <a:graphicData uri="http://schemas.openxmlformats.org/drawingml/2006/table">
            <a:tbl>
              <a:tblPr>
                <a:tableStyleId>{3C2FFA5D-87B4-456A-9821-1D502468CF0F}</a:tableStyleId>
              </a:tblPr>
              <a:tblGrid>
                <a:gridCol w="1079893">
                  <a:extLst>
                    <a:ext uri="{9D8B030D-6E8A-4147-A177-3AD203B41FA5}">
                      <a16:colId xmlns:a16="http://schemas.microsoft.com/office/drawing/2014/main" val="3369695005"/>
                    </a:ext>
                  </a:extLst>
                </a:gridCol>
                <a:gridCol w="673240">
                  <a:extLst>
                    <a:ext uri="{9D8B030D-6E8A-4147-A177-3AD203B41FA5}">
                      <a16:colId xmlns:a16="http://schemas.microsoft.com/office/drawing/2014/main" val="2807550888"/>
                    </a:ext>
                  </a:extLst>
                </a:gridCol>
                <a:gridCol w="1591909">
                  <a:extLst>
                    <a:ext uri="{9D8B030D-6E8A-4147-A177-3AD203B41FA5}">
                      <a16:colId xmlns:a16="http://schemas.microsoft.com/office/drawing/2014/main" val="1118625629"/>
                    </a:ext>
                  </a:extLst>
                </a:gridCol>
                <a:gridCol w="769453">
                  <a:extLst>
                    <a:ext uri="{9D8B030D-6E8A-4147-A177-3AD203B41FA5}">
                      <a16:colId xmlns:a16="http://schemas.microsoft.com/office/drawing/2014/main" val="1170582491"/>
                    </a:ext>
                  </a:extLst>
                </a:gridCol>
                <a:gridCol w="1645630">
                  <a:extLst>
                    <a:ext uri="{9D8B030D-6E8A-4147-A177-3AD203B41FA5}">
                      <a16:colId xmlns:a16="http://schemas.microsoft.com/office/drawing/2014/main" val="471798565"/>
                    </a:ext>
                  </a:extLst>
                </a:gridCol>
                <a:gridCol w="697288">
                  <a:extLst>
                    <a:ext uri="{9D8B030D-6E8A-4147-A177-3AD203B41FA5}">
                      <a16:colId xmlns:a16="http://schemas.microsoft.com/office/drawing/2014/main" val="1018012854"/>
                    </a:ext>
                  </a:extLst>
                </a:gridCol>
                <a:gridCol w="1606084">
                  <a:extLst>
                    <a:ext uri="{9D8B030D-6E8A-4147-A177-3AD203B41FA5}">
                      <a16:colId xmlns:a16="http://schemas.microsoft.com/office/drawing/2014/main" val="511303844"/>
                    </a:ext>
                  </a:extLst>
                </a:gridCol>
              </a:tblGrid>
              <a:tr h="370443">
                <a:tc rowSpan="2">
                  <a:txBody>
                    <a:bodyPr/>
                    <a:lstStyle/>
                    <a:p>
                      <a:pPr algn="ctr" fontAlgn="ctr"/>
                      <a:r>
                        <a:rPr lang="es-CO" sz="1600" b="1" u="none" strike="noStrike" dirty="0">
                          <a:effectLst/>
                          <a:latin typeface="+mj-lt"/>
                        </a:rPr>
                        <a:t>ENTORNO</a:t>
                      </a:r>
                      <a:endParaRPr lang="es-CO" sz="1600" b="1" i="0" u="none" strike="noStrike" dirty="0">
                        <a:solidFill>
                          <a:srgbClr val="000000"/>
                        </a:solidFill>
                        <a:effectLst/>
                        <a:latin typeface="+mj-lt"/>
                      </a:endParaRPr>
                    </a:p>
                  </a:txBody>
                  <a:tcPr marL="9525" marR="9525" marT="9525" marB="0" anchor="ctr"/>
                </a:tc>
                <a:tc gridSpan="2">
                  <a:txBody>
                    <a:bodyPr/>
                    <a:lstStyle/>
                    <a:p>
                      <a:pPr algn="ctr" fontAlgn="ctr"/>
                      <a:r>
                        <a:rPr lang="es-CO" sz="1600" b="1" u="none" strike="noStrike">
                          <a:effectLst/>
                          <a:latin typeface="+mj-lt"/>
                        </a:rPr>
                        <a:t>CORTE 1</a:t>
                      </a:r>
                      <a:endParaRPr lang="es-CO" sz="1600" b="1" i="0" u="none" strike="noStrike">
                        <a:solidFill>
                          <a:srgbClr val="000000"/>
                        </a:solidFill>
                        <a:effectLst/>
                        <a:latin typeface="+mj-lt"/>
                      </a:endParaRPr>
                    </a:p>
                  </a:txBody>
                  <a:tcPr marL="9525" marR="9525" marT="9525" marB="0" anchor="ctr"/>
                </a:tc>
                <a:tc hMerge="1">
                  <a:txBody>
                    <a:bodyPr/>
                    <a:lstStyle/>
                    <a:p>
                      <a:endParaRPr lang="es-CO"/>
                    </a:p>
                  </a:txBody>
                  <a:tcPr/>
                </a:tc>
                <a:tc gridSpan="2">
                  <a:txBody>
                    <a:bodyPr/>
                    <a:lstStyle/>
                    <a:p>
                      <a:pPr algn="ctr" fontAlgn="ctr"/>
                      <a:r>
                        <a:rPr lang="es-CO" sz="1600" b="1" u="none" strike="noStrike">
                          <a:effectLst/>
                          <a:latin typeface="+mj-lt"/>
                        </a:rPr>
                        <a:t>CORTE 2</a:t>
                      </a:r>
                      <a:endParaRPr lang="es-CO" sz="1600" b="1" i="0" u="none" strike="noStrike">
                        <a:solidFill>
                          <a:srgbClr val="000000"/>
                        </a:solidFill>
                        <a:effectLst/>
                        <a:latin typeface="+mj-lt"/>
                      </a:endParaRPr>
                    </a:p>
                  </a:txBody>
                  <a:tcPr marL="9525" marR="9525" marT="9525" marB="0" anchor="ctr"/>
                </a:tc>
                <a:tc hMerge="1">
                  <a:txBody>
                    <a:bodyPr/>
                    <a:lstStyle/>
                    <a:p>
                      <a:endParaRPr lang="es-CO"/>
                    </a:p>
                  </a:txBody>
                  <a:tcPr/>
                </a:tc>
                <a:tc gridSpan="2">
                  <a:txBody>
                    <a:bodyPr/>
                    <a:lstStyle/>
                    <a:p>
                      <a:pPr algn="ctr" fontAlgn="ctr"/>
                      <a:r>
                        <a:rPr lang="es-CO" sz="1600" b="1" u="none" strike="noStrike">
                          <a:effectLst/>
                          <a:latin typeface="+mj-lt"/>
                        </a:rPr>
                        <a:t>CORTE 3</a:t>
                      </a:r>
                      <a:endParaRPr lang="es-CO" sz="1600" b="1" i="0" u="none" strike="noStrike">
                        <a:solidFill>
                          <a:srgbClr val="000000"/>
                        </a:solidFill>
                        <a:effectLst/>
                        <a:latin typeface="+mj-lt"/>
                      </a:endParaRPr>
                    </a:p>
                  </a:txBody>
                  <a:tcPr marL="9525" marR="9525" marT="9525" marB="0" anchor="ctr"/>
                </a:tc>
                <a:tc hMerge="1">
                  <a:txBody>
                    <a:bodyPr/>
                    <a:lstStyle/>
                    <a:p>
                      <a:endParaRPr lang="es-CO"/>
                    </a:p>
                  </a:txBody>
                  <a:tcPr/>
                </a:tc>
                <a:extLst>
                  <a:ext uri="{0D108BD9-81ED-4DB2-BD59-A6C34878D82A}">
                    <a16:rowId xmlns:a16="http://schemas.microsoft.com/office/drawing/2014/main" val="1037273967"/>
                  </a:ext>
                </a:extLst>
              </a:tr>
              <a:tr h="254491">
                <a:tc vMerge="1">
                  <a:txBody>
                    <a:bodyPr/>
                    <a:lstStyle/>
                    <a:p>
                      <a:endParaRPr lang="es-CO"/>
                    </a:p>
                  </a:txBody>
                  <a:tcPr/>
                </a:tc>
                <a:tc gridSpan="2">
                  <a:txBody>
                    <a:bodyPr/>
                    <a:lstStyle/>
                    <a:p>
                      <a:pPr algn="ctr" fontAlgn="ctr"/>
                      <a:r>
                        <a:rPr lang="es-CO" sz="1600" b="1" u="none" strike="noStrike" dirty="0">
                          <a:effectLst/>
                          <a:latin typeface="+mj-lt"/>
                        </a:rPr>
                        <a:t>Abril a Junio</a:t>
                      </a:r>
                      <a:endParaRPr lang="es-CO" sz="1600" b="1" i="0" u="none" strike="noStrike" dirty="0">
                        <a:solidFill>
                          <a:srgbClr val="000000"/>
                        </a:solidFill>
                        <a:effectLst/>
                        <a:latin typeface="+mj-lt"/>
                      </a:endParaRPr>
                    </a:p>
                  </a:txBody>
                  <a:tcPr marL="9525" marR="9525" marT="9525" marB="0" anchor="ctr"/>
                </a:tc>
                <a:tc hMerge="1">
                  <a:txBody>
                    <a:bodyPr/>
                    <a:lstStyle/>
                    <a:p>
                      <a:endParaRPr lang="es-CO"/>
                    </a:p>
                  </a:txBody>
                  <a:tcPr/>
                </a:tc>
                <a:tc gridSpan="2">
                  <a:txBody>
                    <a:bodyPr/>
                    <a:lstStyle/>
                    <a:p>
                      <a:pPr algn="ctr" fontAlgn="ctr"/>
                      <a:r>
                        <a:rPr lang="es-CO" sz="1600" b="1" u="none" strike="noStrike" dirty="0">
                          <a:effectLst/>
                          <a:latin typeface="+mj-lt"/>
                        </a:rPr>
                        <a:t>Julio - Agosto</a:t>
                      </a:r>
                      <a:endParaRPr lang="es-CO" sz="1600" b="1" i="0" u="none" strike="noStrike" dirty="0">
                        <a:solidFill>
                          <a:srgbClr val="000000"/>
                        </a:solidFill>
                        <a:effectLst/>
                        <a:latin typeface="+mj-lt"/>
                      </a:endParaRPr>
                    </a:p>
                  </a:txBody>
                  <a:tcPr marL="9525" marR="9525" marT="9525" marB="0" anchor="ctr"/>
                </a:tc>
                <a:tc hMerge="1">
                  <a:txBody>
                    <a:bodyPr/>
                    <a:lstStyle/>
                    <a:p>
                      <a:endParaRPr lang="es-CO"/>
                    </a:p>
                  </a:txBody>
                  <a:tcPr/>
                </a:tc>
                <a:tc gridSpan="2">
                  <a:txBody>
                    <a:bodyPr/>
                    <a:lstStyle/>
                    <a:p>
                      <a:pPr algn="ctr" fontAlgn="ctr"/>
                      <a:r>
                        <a:rPr lang="es-CO" sz="1600" b="1" u="none" strike="noStrike">
                          <a:effectLst/>
                          <a:latin typeface="+mj-lt"/>
                        </a:rPr>
                        <a:t>Sep - Oct</a:t>
                      </a:r>
                      <a:endParaRPr lang="es-CO" sz="1600" b="1" i="0" u="none" strike="noStrike">
                        <a:solidFill>
                          <a:srgbClr val="000000"/>
                        </a:solidFill>
                        <a:effectLst/>
                        <a:latin typeface="+mj-lt"/>
                      </a:endParaRPr>
                    </a:p>
                  </a:txBody>
                  <a:tcPr marL="9525" marR="9525" marT="9525" marB="0" anchor="ctr"/>
                </a:tc>
                <a:tc hMerge="1">
                  <a:txBody>
                    <a:bodyPr/>
                    <a:lstStyle/>
                    <a:p>
                      <a:endParaRPr lang="es-CO"/>
                    </a:p>
                  </a:txBody>
                  <a:tcPr/>
                </a:tc>
                <a:extLst>
                  <a:ext uri="{0D108BD9-81ED-4DB2-BD59-A6C34878D82A}">
                    <a16:rowId xmlns:a16="http://schemas.microsoft.com/office/drawing/2014/main" val="1760742080"/>
                  </a:ext>
                </a:extLst>
              </a:tr>
              <a:tr h="499416">
                <a:tc>
                  <a:txBody>
                    <a:bodyPr/>
                    <a:lstStyle/>
                    <a:p>
                      <a:pPr algn="ctr" fontAlgn="ctr"/>
                      <a:r>
                        <a:rPr lang="es-CO" sz="1600" b="1" u="none" strike="noStrike" dirty="0">
                          <a:effectLst/>
                          <a:latin typeface="+mj-lt"/>
                        </a:rPr>
                        <a:t>C</a:t>
                      </a:r>
                      <a:endParaRPr lang="es-CO" sz="1600" b="1" i="0" u="none" strike="noStrike" dirty="0">
                        <a:solidFill>
                          <a:srgbClr val="000000"/>
                        </a:solidFill>
                        <a:effectLst/>
                        <a:latin typeface="+mj-lt"/>
                      </a:endParaRPr>
                    </a:p>
                  </a:txBody>
                  <a:tcPr marL="9525" marR="9525" marT="9525" marB="0" anchor="ctr"/>
                </a:tc>
                <a:tc>
                  <a:txBody>
                    <a:bodyPr/>
                    <a:lstStyle/>
                    <a:p>
                      <a:pPr algn="ctr" fontAlgn="ctr"/>
                      <a:r>
                        <a:rPr lang="es-CO" sz="1600" b="1" u="none" strike="noStrike" dirty="0">
                          <a:effectLst/>
                          <a:latin typeface="+mj-lt"/>
                        </a:rPr>
                        <a:t>META</a:t>
                      </a:r>
                      <a:endParaRPr lang="es-CO" sz="1600" b="1" i="0" u="none" strike="noStrike" dirty="0">
                        <a:solidFill>
                          <a:srgbClr val="000000"/>
                        </a:solidFill>
                        <a:effectLst/>
                        <a:latin typeface="+mj-lt"/>
                      </a:endParaRPr>
                    </a:p>
                  </a:txBody>
                  <a:tcPr marL="9525" marR="9525" marT="9525" marB="0" anchor="ctr"/>
                </a:tc>
                <a:tc>
                  <a:txBody>
                    <a:bodyPr/>
                    <a:lstStyle/>
                    <a:p>
                      <a:pPr algn="ctr" fontAlgn="ctr"/>
                      <a:r>
                        <a:rPr lang="es-CO" sz="1600" b="1" u="none" strike="noStrike" dirty="0">
                          <a:effectLst/>
                          <a:latin typeface="+mj-lt"/>
                        </a:rPr>
                        <a:t>CRITERIO</a:t>
                      </a:r>
                      <a:endParaRPr lang="es-CO" sz="1600" b="1" i="0" u="none" strike="noStrike" dirty="0">
                        <a:solidFill>
                          <a:srgbClr val="000000"/>
                        </a:solidFill>
                        <a:effectLst/>
                        <a:latin typeface="+mj-lt"/>
                      </a:endParaRPr>
                    </a:p>
                  </a:txBody>
                  <a:tcPr marL="9525" marR="9525" marT="9525" marB="0" anchor="ctr"/>
                </a:tc>
                <a:tc>
                  <a:txBody>
                    <a:bodyPr/>
                    <a:lstStyle/>
                    <a:p>
                      <a:pPr algn="ctr" fontAlgn="ctr"/>
                      <a:r>
                        <a:rPr lang="es-CO" sz="1600" b="1" u="none" strike="noStrike" dirty="0">
                          <a:effectLst/>
                          <a:latin typeface="+mj-lt"/>
                        </a:rPr>
                        <a:t>META</a:t>
                      </a:r>
                      <a:endParaRPr lang="es-CO" sz="1600" b="1" i="0" u="none" strike="noStrike" dirty="0">
                        <a:solidFill>
                          <a:srgbClr val="000000"/>
                        </a:solidFill>
                        <a:effectLst/>
                        <a:latin typeface="+mj-lt"/>
                      </a:endParaRPr>
                    </a:p>
                  </a:txBody>
                  <a:tcPr marL="9525" marR="9525" marT="9525" marB="0" anchor="ctr"/>
                </a:tc>
                <a:tc>
                  <a:txBody>
                    <a:bodyPr/>
                    <a:lstStyle/>
                    <a:p>
                      <a:pPr algn="ctr" fontAlgn="ctr"/>
                      <a:r>
                        <a:rPr lang="es-CO" sz="1600" b="1" u="none" strike="noStrike" dirty="0">
                          <a:effectLst/>
                          <a:latin typeface="+mj-lt"/>
                        </a:rPr>
                        <a:t>CRITERIO</a:t>
                      </a:r>
                      <a:endParaRPr lang="es-CO" sz="1600" b="1" i="0" u="none" strike="noStrike" dirty="0">
                        <a:solidFill>
                          <a:srgbClr val="000000"/>
                        </a:solidFill>
                        <a:effectLst/>
                        <a:latin typeface="+mj-lt"/>
                      </a:endParaRPr>
                    </a:p>
                  </a:txBody>
                  <a:tcPr marL="9525" marR="9525" marT="9525" marB="0" anchor="ctr"/>
                </a:tc>
                <a:tc>
                  <a:txBody>
                    <a:bodyPr/>
                    <a:lstStyle/>
                    <a:p>
                      <a:pPr algn="ctr" fontAlgn="ctr"/>
                      <a:r>
                        <a:rPr lang="es-CO" sz="1600" b="1" u="none" strike="noStrike" dirty="0">
                          <a:effectLst/>
                          <a:latin typeface="+mj-lt"/>
                        </a:rPr>
                        <a:t>META</a:t>
                      </a:r>
                      <a:endParaRPr lang="es-CO" sz="1600" b="1" i="0" u="none" strike="noStrike" dirty="0">
                        <a:solidFill>
                          <a:srgbClr val="000000"/>
                        </a:solidFill>
                        <a:effectLst/>
                        <a:latin typeface="+mj-lt"/>
                      </a:endParaRPr>
                    </a:p>
                  </a:txBody>
                  <a:tcPr marL="9525" marR="9525" marT="9525" marB="0" anchor="ctr"/>
                </a:tc>
                <a:tc>
                  <a:txBody>
                    <a:bodyPr/>
                    <a:lstStyle/>
                    <a:p>
                      <a:pPr algn="ctr" fontAlgn="ctr"/>
                      <a:r>
                        <a:rPr lang="es-CO" sz="1600" b="1" u="none" strike="noStrike" dirty="0">
                          <a:effectLst/>
                          <a:latin typeface="+mj-lt"/>
                        </a:rPr>
                        <a:t>CRITERIO</a:t>
                      </a:r>
                      <a:endParaRPr lang="es-CO" sz="1600" b="1"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3170075607"/>
                  </a:ext>
                </a:extLst>
              </a:tr>
              <a:tr h="1219322">
                <a:tc>
                  <a:txBody>
                    <a:bodyPr/>
                    <a:lstStyle/>
                    <a:p>
                      <a:pPr algn="ctr" fontAlgn="ctr"/>
                      <a:r>
                        <a:rPr lang="es-CO" sz="1600" u="none" strike="noStrike" dirty="0">
                          <a:effectLst/>
                          <a:latin typeface="+mj-lt"/>
                        </a:rPr>
                        <a:t>X</a:t>
                      </a:r>
                      <a:endParaRPr lang="es-CO" sz="1600" b="0" i="0" u="none" strike="noStrike" dirty="0">
                        <a:solidFill>
                          <a:srgbClr val="000000"/>
                        </a:solidFill>
                        <a:effectLst/>
                        <a:latin typeface="+mj-lt"/>
                      </a:endParaRPr>
                    </a:p>
                  </a:txBody>
                  <a:tcPr marL="9525" marR="9525" marT="9525" marB="0" anchor="ctr">
                    <a:solidFill>
                      <a:schemeClr val="bg1"/>
                    </a:solidFill>
                  </a:tcPr>
                </a:tc>
                <a:tc>
                  <a:txBody>
                    <a:bodyPr/>
                    <a:lstStyle/>
                    <a:p>
                      <a:pPr algn="ctr" fontAlgn="ctr"/>
                      <a:r>
                        <a:rPr lang="es-CO" sz="1600" b="0" i="0" u="none" strike="noStrike" dirty="0">
                          <a:solidFill>
                            <a:srgbClr val="000000"/>
                          </a:solidFill>
                          <a:effectLst/>
                          <a:latin typeface="+mj-lt"/>
                        </a:rPr>
                        <a:t>1</a:t>
                      </a:r>
                    </a:p>
                  </a:txBody>
                  <a:tcPr marL="9525" marR="9525" marT="9525" marB="0" anchor="ctr">
                    <a:solidFill>
                      <a:schemeClr val="bg1"/>
                    </a:solidFill>
                  </a:tcPr>
                </a:tc>
                <a:tc>
                  <a:txBody>
                    <a:bodyPr/>
                    <a:lstStyle/>
                    <a:p>
                      <a:pPr algn="ctr" fontAlgn="ctr"/>
                      <a:r>
                        <a:rPr lang="es-MX" sz="1600" dirty="0"/>
                        <a:t>En funcionamiento 24 horas, 7 días a la semana </a:t>
                      </a:r>
                      <a:endParaRPr lang="es-MX" sz="1600" b="0" i="0" u="none" strike="noStrike" dirty="0">
                        <a:solidFill>
                          <a:srgbClr val="000000"/>
                        </a:solidFill>
                        <a:effectLst/>
                        <a:latin typeface="+mj-lt"/>
                      </a:endParaRPr>
                    </a:p>
                  </a:txBody>
                  <a:tcPr marL="9525" marR="9525" marT="9525" marB="0" anchor="ctr">
                    <a:solidFill>
                      <a:schemeClr val="bg1"/>
                    </a:solidFill>
                  </a:tcPr>
                </a:tc>
                <a:tc>
                  <a:txBody>
                    <a:bodyPr/>
                    <a:lstStyle/>
                    <a:p>
                      <a:pPr algn="ctr" fontAlgn="ctr"/>
                      <a:r>
                        <a:rPr lang="es-CO" sz="1600" b="0" i="0" u="none" strike="noStrike" dirty="0">
                          <a:solidFill>
                            <a:srgbClr val="000000"/>
                          </a:solidFill>
                          <a:effectLst/>
                          <a:latin typeface="+mj-lt"/>
                        </a:rPr>
                        <a:t>1</a:t>
                      </a:r>
                    </a:p>
                  </a:txBody>
                  <a:tcPr marL="9525" marR="9525" marT="9525" marB="0" anchor="ctr">
                    <a:solidFill>
                      <a:schemeClr val="bg1"/>
                    </a:solidFill>
                  </a:tcPr>
                </a:tc>
                <a:tc>
                  <a:txBody>
                    <a:bodyPr/>
                    <a:lstStyle/>
                    <a:p>
                      <a:pPr algn="ctr" fontAlgn="ctr"/>
                      <a:r>
                        <a:rPr lang="es-MX" sz="1600" dirty="0"/>
                        <a:t>En funcionamiento 24 horas, 7 días a la semana </a:t>
                      </a:r>
                      <a:endParaRPr lang="es-MX" sz="1600" b="0" i="0" u="none" strike="noStrike" dirty="0">
                        <a:solidFill>
                          <a:srgbClr val="000000"/>
                        </a:solidFill>
                        <a:effectLst/>
                        <a:latin typeface="+mj-lt"/>
                      </a:endParaRPr>
                    </a:p>
                  </a:txBody>
                  <a:tcPr marL="9525" marR="9525" marT="9525" marB="0" anchor="ctr">
                    <a:solidFill>
                      <a:schemeClr val="bg1"/>
                    </a:solidFill>
                  </a:tcPr>
                </a:tc>
                <a:tc>
                  <a:txBody>
                    <a:bodyPr/>
                    <a:lstStyle/>
                    <a:p>
                      <a:pPr algn="ctr" fontAlgn="ctr"/>
                      <a:r>
                        <a:rPr lang="es-CO" sz="1600" b="0" i="0" u="none" strike="noStrike" dirty="0">
                          <a:solidFill>
                            <a:srgbClr val="000000"/>
                          </a:solidFill>
                          <a:effectLst/>
                          <a:latin typeface="+mj-lt"/>
                        </a:rPr>
                        <a:t>1</a:t>
                      </a:r>
                    </a:p>
                  </a:txBody>
                  <a:tcPr marL="9525" marR="9525" marT="9525" marB="0" anchor="ctr">
                    <a:solidFill>
                      <a:schemeClr val="bg1"/>
                    </a:solidFill>
                  </a:tcPr>
                </a:tc>
                <a:tc>
                  <a:txBody>
                    <a:bodyPr/>
                    <a:lstStyle/>
                    <a:p>
                      <a:pPr algn="ctr" fontAlgn="ctr"/>
                      <a:r>
                        <a:rPr lang="es-MX" sz="1600" dirty="0"/>
                        <a:t>En funcionamiento 24 horas, 7 días a la semana </a:t>
                      </a:r>
                      <a:endParaRPr lang="es-MX" sz="1600" b="0" i="0" u="none" strike="noStrike" dirty="0">
                        <a:solidFill>
                          <a:srgbClr val="000000"/>
                        </a:solidFill>
                        <a:effectLst/>
                        <a:latin typeface="+mj-lt"/>
                      </a:endParaRPr>
                    </a:p>
                  </a:txBody>
                  <a:tcPr marL="9525" marR="9525" marT="9525" marB="0" anchor="ctr">
                    <a:solidFill>
                      <a:schemeClr val="bg1"/>
                    </a:solidFill>
                  </a:tcPr>
                </a:tc>
                <a:extLst>
                  <a:ext uri="{0D108BD9-81ED-4DB2-BD59-A6C34878D82A}">
                    <a16:rowId xmlns:a16="http://schemas.microsoft.com/office/drawing/2014/main" val="2900284073"/>
                  </a:ext>
                </a:extLst>
              </a:tr>
            </a:tbl>
          </a:graphicData>
        </a:graphic>
      </p:graphicFrame>
    </p:spTree>
    <p:extLst>
      <p:ext uri="{BB962C8B-B14F-4D97-AF65-F5344CB8AC3E}">
        <p14:creationId xmlns:p14="http://schemas.microsoft.com/office/powerpoint/2010/main" val="245913931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TotalTime>
  <Words>640</Words>
  <Application>Microsoft Office PowerPoint</Application>
  <PresentationFormat>Presentación en pantalla (16:9)</PresentationFormat>
  <Paragraphs>89</Paragraphs>
  <Slides>13</Slides>
  <Notes>13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Montserrat</vt:lpstr>
      <vt:lpstr>Arial Black</vt:lpstr>
      <vt:lpstr>Montserrat Black</vt:lpstr>
      <vt:lpstr>Aptos Narrow</vt:lpstr>
      <vt:lpstr>Arial</vt:lpstr>
      <vt:lpstr>Simple Light</vt:lpstr>
      <vt:lpstr>Espacio para título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Espacio para título</dc:title>
  <dc:creator>Lina Maria Cardona Castañeda</dc:creator>
  <cp:lastModifiedBy>Jennifer Paola Bonilla Rojas</cp:lastModifiedBy>
  <cp:revision>15</cp:revision>
  <dcterms:modified xsi:type="dcterms:W3CDTF">2025-03-26T19:48:18Z</dcterms:modified>
</cp:coreProperties>
</file>